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21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F28A3-B012-4FDA-9D8D-1C1DA114E36E}" type="datetimeFigureOut">
              <a:rPr lang="de-DE" smtClean="0"/>
              <a:t>04.06.2020</a:t>
            </a:fld>
            <a:endParaRPr lang="de-DE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E3E8E9-A17E-4558-8FD9-83FAFA123167}" type="slidenum">
              <a:rPr lang="de-DE" smtClean="0"/>
              <a:t>‹#›</a:t>
            </a:fld>
            <a:endParaRPr lang="de-D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F28A3-B012-4FDA-9D8D-1C1DA114E36E}" type="datetimeFigureOut">
              <a:rPr lang="de-DE" smtClean="0"/>
              <a:t>04.06.2020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E8E9-A17E-4558-8FD9-83FAFA123167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F28A3-B012-4FDA-9D8D-1C1DA114E36E}" type="datetimeFigureOut">
              <a:rPr lang="de-DE" smtClean="0"/>
              <a:t>04.06.2020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E8E9-A17E-4558-8FD9-83FAFA123167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F28A3-B012-4FDA-9D8D-1C1DA114E36E}" type="datetimeFigureOut">
              <a:rPr lang="de-DE" smtClean="0"/>
              <a:t>04.06.2020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E8E9-A17E-4558-8FD9-83FAFA123167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F28A3-B012-4FDA-9D8D-1C1DA114E36E}" type="datetimeFigureOut">
              <a:rPr lang="de-DE" smtClean="0"/>
              <a:t>04.06.2020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E8E9-A17E-4558-8FD9-83FAFA123167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F28A3-B012-4FDA-9D8D-1C1DA114E36E}" type="datetimeFigureOut">
              <a:rPr lang="de-DE" smtClean="0"/>
              <a:t>04.06.2020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E8E9-A17E-4558-8FD9-83FAFA123167}" type="slidenum">
              <a:rPr lang="de-DE" smtClean="0"/>
              <a:t>‹#›</a:t>
            </a:fld>
            <a:endParaRPr lang="de-DE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F28A3-B012-4FDA-9D8D-1C1DA114E36E}" type="datetimeFigureOut">
              <a:rPr lang="de-DE" smtClean="0"/>
              <a:t>04.06.2020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E8E9-A17E-4558-8FD9-83FAFA123167}" type="slidenum">
              <a:rPr lang="de-DE" smtClean="0"/>
              <a:t>‹#›</a:t>
            </a:fld>
            <a:endParaRPr lang="de-DE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F28A3-B012-4FDA-9D8D-1C1DA114E36E}" type="datetimeFigureOut">
              <a:rPr lang="de-DE" smtClean="0"/>
              <a:t>04.06.2020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E8E9-A17E-4558-8FD9-83FAFA123167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F28A3-B012-4FDA-9D8D-1C1DA114E36E}" type="datetimeFigureOut">
              <a:rPr lang="de-DE" smtClean="0"/>
              <a:t>04.06.2020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E8E9-A17E-4558-8FD9-83FAFA123167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F28A3-B012-4FDA-9D8D-1C1DA114E36E}" type="datetimeFigureOut">
              <a:rPr lang="de-DE" smtClean="0"/>
              <a:t>04.06.2020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E8E9-A17E-4558-8FD9-83FAFA123167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F28A3-B012-4FDA-9D8D-1C1DA114E36E}" type="datetimeFigureOut">
              <a:rPr lang="de-DE" smtClean="0"/>
              <a:t>04.06.2020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3E8E9-A17E-4558-8FD9-83FAFA123167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ED2F28A3-B012-4FDA-9D8D-1C1DA114E36E}" type="datetimeFigureOut">
              <a:rPr lang="de-DE" smtClean="0"/>
              <a:t>04.06.2020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0E3E8E9-A17E-4558-8FD9-83FAFA123167}" type="slidenum">
              <a:rPr lang="de-DE" smtClean="0"/>
              <a:t>‹#›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Kalifornie</a:t>
            </a:r>
            <a:endParaRPr lang="de-DE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Jan Beneš DŽ3 </a:t>
            </a:r>
          </a:p>
          <a:p>
            <a:r>
              <a:rPr lang="cs-CZ" dirty="0"/>
              <a:t>14.1.2020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548680"/>
            <a:ext cx="5096994" cy="339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3829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119" y="1047750"/>
            <a:ext cx="8892480" cy="4446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123" y="63757"/>
            <a:ext cx="8720471" cy="6540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4800" y="1356522"/>
            <a:ext cx="8839200" cy="4122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127268"/>
            <a:ext cx="6624736" cy="6730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8170" y="1356522"/>
            <a:ext cx="7572375" cy="426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4553" y="1047751"/>
            <a:ext cx="7939608" cy="4354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663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 </a:t>
            </a:r>
            <a:endParaRPr lang="de-DE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Rád zodpovím na Vaše dotazy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1265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104670"/>
            <a:ext cx="5472608" cy="6485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16632"/>
            <a:ext cx="6624736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7903134" cy="4834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723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07704" y="188640"/>
            <a:ext cx="5112568" cy="6446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8663608" cy="5773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8569569" cy="5673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59" y="1844824"/>
            <a:ext cx="8928992" cy="2998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37" y="692696"/>
            <a:ext cx="9122878" cy="4605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842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7867862" cy="5832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1988840"/>
            <a:ext cx="5677222" cy="3557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7920880" cy="528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7" y="153176"/>
            <a:ext cx="4752528" cy="658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758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7511353" cy="46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512" y="1556792"/>
            <a:ext cx="8641422" cy="413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36774"/>
            <a:ext cx="8795047" cy="5861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" y="1176338"/>
            <a:ext cx="8001000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932" y="241777"/>
            <a:ext cx="8939063" cy="622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292386"/>
            <a:ext cx="6336704" cy="6260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" y="1053547"/>
            <a:ext cx="8410534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88815"/>
            <a:ext cx="9142168" cy="53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5177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188640"/>
            <a:ext cx="4732312" cy="6530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5" y="371475"/>
            <a:ext cx="8515350" cy="611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13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246" y="421092"/>
            <a:ext cx="8488218" cy="5481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8811" y="620688"/>
            <a:ext cx="4771088" cy="5566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586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2492896"/>
            <a:ext cx="6817344" cy="3557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2564904"/>
            <a:ext cx="4910088" cy="326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0275" y="309563"/>
            <a:ext cx="4743450" cy="623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875" y="381000"/>
            <a:ext cx="809625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5170212" cy="620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10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3180" y="476672"/>
            <a:ext cx="8973917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5124" y="1942231"/>
            <a:ext cx="5123259" cy="384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57335"/>
            <a:ext cx="5774010" cy="3657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0"/>
            <a:ext cx="5256584" cy="6715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2857" y="1484784"/>
            <a:ext cx="5455493" cy="4085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6776" y="68347"/>
            <a:ext cx="7011608" cy="675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1430778"/>
            <a:ext cx="4569296" cy="342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65" y="574370"/>
            <a:ext cx="9064135" cy="6075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8875" y="1824038"/>
            <a:ext cx="4286250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154386"/>
            <a:ext cx="5298205" cy="6746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332656"/>
            <a:ext cx="5843587" cy="4377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0981" y="1384970"/>
            <a:ext cx="4722981" cy="3472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282" y="-600389"/>
            <a:ext cx="7600595" cy="722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3557" y="980728"/>
            <a:ext cx="4540031" cy="3400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754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stor">
  <a:themeElements>
    <a:clrScheme name="Prostor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ros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141</TotalTime>
  <Words>13</Words>
  <Application>Microsoft Office PowerPoint</Application>
  <PresentationFormat>Předvádění na obrazovce (4:3)</PresentationFormat>
  <Paragraphs>5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4" baseType="lpstr">
      <vt:lpstr>Arial</vt:lpstr>
      <vt:lpstr>Wingdings</vt:lpstr>
      <vt:lpstr>Prostor</vt:lpstr>
      <vt:lpstr>Kalifornie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Kalifornie</dc:title>
  <dc:creator>Honzík</dc:creator>
  <cp:lastModifiedBy>Jarmila Kulíšková</cp:lastModifiedBy>
  <cp:revision>17</cp:revision>
  <dcterms:created xsi:type="dcterms:W3CDTF">2019-12-14T10:13:27Z</dcterms:created>
  <dcterms:modified xsi:type="dcterms:W3CDTF">2020-06-04T16:18:39Z</dcterms:modified>
</cp:coreProperties>
</file>