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73" r:id="rId7"/>
    <p:sldId id="275" r:id="rId8"/>
    <p:sldId id="270" r:id="rId9"/>
    <p:sldId id="261" r:id="rId10"/>
    <p:sldId id="272" r:id="rId11"/>
    <p:sldId id="269" r:id="rId12"/>
    <p:sldId id="263" r:id="rId13"/>
    <p:sldId id="276" r:id="rId14"/>
    <p:sldId id="264" r:id="rId15"/>
    <p:sldId id="265" r:id="rId16"/>
    <p:sldId id="268" r:id="rId17"/>
    <p:sldId id="274" r:id="rId18"/>
    <p:sldId id="267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1977" autoAdjust="0"/>
  </p:normalViewPr>
  <p:slideViewPr>
    <p:cSldViewPr>
      <p:cViewPr varScale="1">
        <p:scale>
          <a:sx n="106" d="100"/>
          <a:sy n="106" d="100"/>
        </p:scale>
        <p:origin x="72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4044E2-7FCB-4AB7-8DCC-E79D7F27B4B8}" type="doc">
      <dgm:prSet loTypeId="urn:microsoft.com/office/officeart/2005/8/layout/hProcess9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D222A153-D905-488C-93CC-B4D51EFC116F}">
      <dgm:prSet/>
      <dgm:spPr/>
      <dgm:t>
        <a:bodyPr/>
        <a:lstStyle/>
        <a:p>
          <a:pPr rtl="0"/>
          <a:r>
            <a:rPr lang="cs-CZ" dirty="0" smtClean="0"/>
            <a:t> </a:t>
          </a:r>
          <a:r>
            <a:rPr lang="cs-CZ" b="1" dirty="0" smtClean="0">
              <a:solidFill>
                <a:schemeClr val="tx1"/>
              </a:solidFill>
            </a:rPr>
            <a:t>Edwin Albert Link </a:t>
          </a:r>
          <a:r>
            <a:rPr lang="cs-CZ" dirty="0" smtClean="0"/>
            <a:t>Vynálezce 1. leteckého simulátoru</a:t>
          </a:r>
          <a:endParaRPr lang="cs-CZ" dirty="0"/>
        </a:p>
      </dgm:t>
    </dgm:pt>
    <dgm:pt modelId="{2F6FB6C2-99AA-462D-8AFB-36AA39BBEC61}" type="parTrans" cxnId="{5CAF7F84-5103-47C5-9287-B47C3097C8DF}">
      <dgm:prSet/>
      <dgm:spPr/>
      <dgm:t>
        <a:bodyPr/>
        <a:lstStyle/>
        <a:p>
          <a:endParaRPr lang="cs-CZ"/>
        </a:p>
      </dgm:t>
    </dgm:pt>
    <dgm:pt modelId="{D178343E-83FA-40A4-944C-636A254D5B8C}" type="sibTrans" cxnId="{5CAF7F84-5103-47C5-9287-B47C3097C8DF}">
      <dgm:prSet/>
      <dgm:spPr/>
      <dgm:t>
        <a:bodyPr/>
        <a:lstStyle/>
        <a:p>
          <a:endParaRPr lang="cs-CZ"/>
        </a:p>
      </dgm:t>
    </dgm:pt>
    <dgm:pt modelId="{0C1255B0-030A-449A-92BE-C6621BF15268}">
      <dgm:prSet custT="1"/>
      <dgm:spPr/>
      <dgm:t>
        <a:bodyPr/>
        <a:lstStyle/>
        <a:p>
          <a:pPr rtl="0"/>
          <a:r>
            <a:rPr lang="cs-CZ" sz="1300" dirty="0" smtClean="0"/>
            <a:t> </a:t>
          </a:r>
          <a:r>
            <a:rPr lang="cs-CZ" sz="1400" b="1" dirty="0" smtClean="0">
              <a:solidFill>
                <a:schemeClr val="tx1"/>
              </a:solidFill>
            </a:rPr>
            <a:t>Link </a:t>
          </a:r>
          <a:r>
            <a:rPr lang="cs-CZ" sz="1400" b="1" dirty="0" err="1" smtClean="0">
              <a:solidFill>
                <a:schemeClr val="tx1"/>
              </a:solidFill>
            </a:rPr>
            <a:t>trainer</a:t>
          </a:r>
          <a:r>
            <a:rPr lang="cs-CZ" sz="1400" b="1" dirty="0" smtClean="0">
              <a:solidFill>
                <a:schemeClr val="tx1"/>
              </a:solidFill>
            </a:rPr>
            <a:t> </a:t>
          </a:r>
        </a:p>
        <a:p>
          <a:pPr rtl="0"/>
          <a:r>
            <a:rPr lang="cs-CZ" sz="1200" dirty="0" smtClean="0"/>
            <a:t>první letecký simulátor (1929 – 1945)</a:t>
          </a:r>
          <a:endParaRPr lang="cs-CZ" sz="1800" b="1" dirty="0">
            <a:solidFill>
              <a:schemeClr val="tx1"/>
            </a:solidFill>
          </a:endParaRPr>
        </a:p>
      </dgm:t>
    </dgm:pt>
    <dgm:pt modelId="{28EC69E4-F5FF-43EE-9D10-8AABFBD4D4C3}" type="parTrans" cxnId="{218E9BC1-01B6-4557-9B40-DBFAE3009853}">
      <dgm:prSet/>
      <dgm:spPr/>
      <dgm:t>
        <a:bodyPr/>
        <a:lstStyle/>
        <a:p>
          <a:endParaRPr lang="cs-CZ"/>
        </a:p>
      </dgm:t>
    </dgm:pt>
    <dgm:pt modelId="{4E19D504-2C04-4259-888B-CD10C0CCA1A1}" type="sibTrans" cxnId="{218E9BC1-01B6-4557-9B40-DBFAE3009853}">
      <dgm:prSet/>
      <dgm:spPr/>
      <dgm:t>
        <a:bodyPr/>
        <a:lstStyle/>
        <a:p>
          <a:endParaRPr lang="cs-CZ"/>
        </a:p>
      </dgm:t>
    </dgm:pt>
    <dgm:pt modelId="{7DB1C773-E3E7-4197-BD42-3B7F04B08DE0}">
      <dgm:prSet custT="1"/>
      <dgm:spPr/>
      <dgm:t>
        <a:bodyPr/>
        <a:lstStyle/>
        <a:p>
          <a:pPr rtl="0"/>
          <a:r>
            <a:rPr lang="cs-CZ" sz="1400" b="1" dirty="0" smtClean="0"/>
            <a:t>V r. 1954</a:t>
          </a:r>
          <a:endParaRPr lang="cs-CZ" sz="1000" dirty="0" smtClean="0"/>
        </a:p>
        <a:p>
          <a:pPr rtl="0"/>
          <a:r>
            <a:rPr lang="cs-CZ" sz="1000" dirty="0" smtClean="0"/>
            <a:t>objednávka společnosti United Airlines za </a:t>
          </a:r>
        </a:p>
        <a:p>
          <a:pPr rtl="0"/>
          <a:r>
            <a:rPr lang="cs-CZ" sz="1000" dirty="0" smtClean="0"/>
            <a:t>3 miliony dolarů</a:t>
          </a:r>
          <a:endParaRPr lang="cs-CZ" sz="1400" b="1" dirty="0"/>
        </a:p>
      </dgm:t>
    </dgm:pt>
    <dgm:pt modelId="{75340535-DB69-41CE-B6EA-5DFC0E58363A}" type="parTrans" cxnId="{B7007D7D-3A4A-4C4D-8016-134F45F9F4EA}">
      <dgm:prSet/>
      <dgm:spPr/>
      <dgm:t>
        <a:bodyPr/>
        <a:lstStyle/>
        <a:p>
          <a:endParaRPr lang="cs-CZ"/>
        </a:p>
      </dgm:t>
    </dgm:pt>
    <dgm:pt modelId="{28DC970B-B4E7-46C8-ABAC-A8747BC82E31}" type="sibTrans" cxnId="{B7007D7D-3A4A-4C4D-8016-134F45F9F4EA}">
      <dgm:prSet/>
      <dgm:spPr/>
      <dgm:t>
        <a:bodyPr/>
        <a:lstStyle/>
        <a:p>
          <a:endParaRPr lang="cs-CZ"/>
        </a:p>
      </dgm:t>
    </dgm:pt>
    <dgm:pt modelId="{23BD5F8C-2FAD-4648-8C6F-C8F20D9DBBC6}" type="pres">
      <dgm:prSet presAssocID="{1B4044E2-7FCB-4AB7-8DCC-E79D7F27B4B8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BC5EC33-CE77-480F-BC04-C154270D1D7A}" type="pres">
      <dgm:prSet presAssocID="{1B4044E2-7FCB-4AB7-8DCC-E79D7F27B4B8}" presName="arrow" presStyleLbl="bgShp" presStyleIdx="0" presStyleCnt="1"/>
      <dgm:spPr/>
    </dgm:pt>
    <dgm:pt modelId="{55E82D96-CC94-4990-9C01-C97A60001A0D}" type="pres">
      <dgm:prSet presAssocID="{1B4044E2-7FCB-4AB7-8DCC-E79D7F27B4B8}" presName="linearProcess" presStyleCnt="0"/>
      <dgm:spPr/>
    </dgm:pt>
    <dgm:pt modelId="{B1413FDB-F411-4C69-B6AA-A80B6493445F}" type="pres">
      <dgm:prSet presAssocID="{D222A153-D905-488C-93CC-B4D51EFC116F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D03E47F-EE37-494D-B3D2-D72E3297BD39}" type="pres">
      <dgm:prSet presAssocID="{D178343E-83FA-40A4-944C-636A254D5B8C}" presName="sibTrans" presStyleCnt="0"/>
      <dgm:spPr/>
    </dgm:pt>
    <dgm:pt modelId="{81ECF391-4B8A-4E3B-A9C9-3A79ABA03B30}" type="pres">
      <dgm:prSet presAssocID="{0C1255B0-030A-449A-92BE-C6621BF15268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D267B8D-B405-4168-8817-BAE8ECD39F87}" type="pres">
      <dgm:prSet presAssocID="{4E19D504-2C04-4259-888B-CD10C0CCA1A1}" presName="sibTrans" presStyleCnt="0"/>
      <dgm:spPr/>
    </dgm:pt>
    <dgm:pt modelId="{CF42D5A1-E342-4A95-9894-2C678B26FCB5}" type="pres">
      <dgm:prSet presAssocID="{7DB1C773-E3E7-4197-BD42-3B7F04B08DE0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218E9BC1-01B6-4557-9B40-DBFAE3009853}" srcId="{1B4044E2-7FCB-4AB7-8DCC-E79D7F27B4B8}" destId="{0C1255B0-030A-449A-92BE-C6621BF15268}" srcOrd="1" destOrd="0" parTransId="{28EC69E4-F5FF-43EE-9D10-8AABFBD4D4C3}" sibTransId="{4E19D504-2C04-4259-888B-CD10C0CCA1A1}"/>
    <dgm:cxn modelId="{C5E25CF4-FC40-4A24-9142-9E1CF93B2750}" type="presOf" srcId="{7DB1C773-E3E7-4197-BD42-3B7F04B08DE0}" destId="{CF42D5A1-E342-4A95-9894-2C678B26FCB5}" srcOrd="0" destOrd="0" presId="urn:microsoft.com/office/officeart/2005/8/layout/hProcess9"/>
    <dgm:cxn modelId="{0AC0231A-A6EA-4695-AED7-D10C03913E66}" type="presOf" srcId="{D222A153-D905-488C-93CC-B4D51EFC116F}" destId="{B1413FDB-F411-4C69-B6AA-A80B6493445F}" srcOrd="0" destOrd="0" presId="urn:microsoft.com/office/officeart/2005/8/layout/hProcess9"/>
    <dgm:cxn modelId="{BAB97329-2752-40A2-A167-52CB7AF2038E}" type="presOf" srcId="{0C1255B0-030A-449A-92BE-C6621BF15268}" destId="{81ECF391-4B8A-4E3B-A9C9-3A79ABA03B30}" srcOrd="0" destOrd="0" presId="urn:microsoft.com/office/officeart/2005/8/layout/hProcess9"/>
    <dgm:cxn modelId="{1CE62D5A-6F21-4899-8530-2F6C9E2638C1}" type="presOf" srcId="{1B4044E2-7FCB-4AB7-8DCC-E79D7F27B4B8}" destId="{23BD5F8C-2FAD-4648-8C6F-C8F20D9DBBC6}" srcOrd="0" destOrd="0" presId="urn:microsoft.com/office/officeart/2005/8/layout/hProcess9"/>
    <dgm:cxn modelId="{B7007D7D-3A4A-4C4D-8016-134F45F9F4EA}" srcId="{1B4044E2-7FCB-4AB7-8DCC-E79D7F27B4B8}" destId="{7DB1C773-E3E7-4197-BD42-3B7F04B08DE0}" srcOrd="2" destOrd="0" parTransId="{75340535-DB69-41CE-B6EA-5DFC0E58363A}" sibTransId="{28DC970B-B4E7-46C8-ABAC-A8747BC82E31}"/>
    <dgm:cxn modelId="{5CAF7F84-5103-47C5-9287-B47C3097C8DF}" srcId="{1B4044E2-7FCB-4AB7-8DCC-E79D7F27B4B8}" destId="{D222A153-D905-488C-93CC-B4D51EFC116F}" srcOrd="0" destOrd="0" parTransId="{2F6FB6C2-99AA-462D-8AFB-36AA39BBEC61}" sibTransId="{D178343E-83FA-40A4-944C-636A254D5B8C}"/>
    <dgm:cxn modelId="{9DFF010D-7A77-4F06-B484-59C9D7253E7C}" type="presParOf" srcId="{23BD5F8C-2FAD-4648-8C6F-C8F20D9DBBC6}" destId="{7BC5EC33-CE77-480F-BC04-C154270D1D7A}" srcOrd="0" destOrd="0" presId="urn:microsoft.com/office/officeart/2005/8/layout/hProcess9"/>
    <dgm:cxn modelId="{CFB34675-1FFA-4A84-8610-74A69296BDA4}" type="presParOf" srcId="{23BD5F8C-2FAD-4648-8C6F-C8F20D9DBBC6}" destId="{55E82D96-CC94-4990-9C01-C97A60001A0D}" srcOrd="1" destOrd="0" presId="urn:microsoft.com/office/officeart/2005/8/layout/hProcess9"/>
    <dgm:cxn modelId="{54C4746D-31B8-4F79-8A15-74B3577F04E5}" type="presParOf" srcId="{55E82D96-CC94-4990-9C01-C97A60001A0D}" destId="{B1413FDB-F411-4C69-B6AA-A80B6493445F}" srcOrd="0" destOrd="0" presId="urn:microsoft.com/office/officeart/2005/8/layout/hProcess9"/>
    <dgm:cxn modelId="{1115C0B4-AC43-460C-A357-FCDC2DF8DABF}" type="presParOf" srcId="{55E82D96-CC94-4990-9C01-C97A60001A0D}" destId="{1D03E47F-EE37-494D-B3D2-D72E3297BD39}" srcOrd="1" destOrd="0" presId="urn:microsoft.com/office/officeart/2005/8/layout/hProcess9"/>
    <dgm:cxn modelId="{3970CD01-C9E2-4E1A-9C53-D10477772F85}" type="presParOf" srcId="{55E82D96-CC94-4990-9C01-C97A60001A0D}" destId="{81ECF391-4B8A-4E3B-A9C9-3A79ABA03B30}" srcOrd="2" destOrd="0" presId="urn:microsoft.com/office/officeart/2005/8/layout/hProcess9"/>
    <dgm:cxn modelId="{0F7DA5E8-8A5A-4393-9407-61653AE42CFF}" type="presParOf" srcId="{55E82D96-CC94-4990-9C01-C97A60001A0D}" destId="{7D267B8D-B405-4168-8817-BAE8ECD39F87}" srcOrd="3" destOrd="0" presId="urn:microsoft.com/office/officeart/2005/8/layout/hProcess9"/>
    <dgm:cxn modelId="{DFAAA988-FA8C-4054-A897-1E3475BBFE6D}" type="presParOf" srcId="{55E82D96-CC94-4990-9C01-C97A60001A0D}" destId="{CF42D5A1-E342-4A95-9894-2C678B26FCB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6066AAA-00C2-4B08-A4C8-762B41E12B83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166D685-CB62-40F7-9ABD-FB6C2FA18242}">
      <dgm:prSet custT="1"/>
      <dgm:spPr/>
      <dgm:t>
        <a:bodyPr/>
        <a:lstStyle/>
        <a:p>
          <a:pPr rtl="0"/>
          <a:r>
            <a:rPr lang="cs-CZ" sz="900" b="1" dirty="0" smtClean="0"/>
            <a:t>Microsoft ESP</a:t>
          </a:r>
          <a:r>
            <a:rPr lang="cs-CZ" sz="600" b="1" dirty="0" smtClean="0"/>
            <a:t> </a:t>
          </a:r>
          <a:endParaRPr lang="cs-CZ" sz="600" dirty="0"/>
        </a:p>
      </dgm:t>
    </dgm:pt>
    <dgm:pt modelId="{7A47DC5E-B812-4875-B5E3-9AED58ED45FB}" type="parTrans" cxnId="{CF08E2A9-1D5D-4011-B224-25A0CED8521B}">
      <dgm:prSet/>
      <dgm:spPr/>
      <dgm:t>
        <a:bodyPr/>
        <a:lstStyle/>
        <a:p>
          <a:endParaRPr lang="cs-CZ"/>
        </a:p>
      </dgm:t>
    </dgm:pt>
    <dgm:pt modelId="{15C61673-412A-43DE-A143-6CF57E6F1A29}" type="sibTrans" cxnId="{CF08E2A9-1D5D-4011-B224-25A0CED8521B}">
      <dgm:prSet/>
      <dgm:spPr/>
      <dgm:t>
        <a:bodyPr/>
        <a:lstStyle/>
        <a:p>
          <a:endParaRPr lang="cs-CZ"/>
        </a:p>
      </dgm:t>
    </dgm:pt>
    <dgm:pt modelId="{C468A99C-BB98-44DC-B719-0A345D8AB59C}">
      <dgm:prSet custT="1"/>
      <dgm:spPr/>
      <dgm:t>
        <a:bodyPr/>
        <a:lstStyle/>
        <a:p>
          <a:pPr rtl="0"/>
          <a:r>
            <a:rPr lang="en-US" sz="900" b="0" dirty="0" smtClean="0"/>
            <a:t>1982 – Flight Simulator 1.0</a:t>
          </a:r>
          <a:endParaRPr lang="cs-CZ" sz="900" b="0" dirty="0"/>
        </a:p>
      </dgm:t>
    </dgm:pt>
    <dgm:pt modelId="{86F9AAD4-FF01-4F66-9C08-A56D4055A611}" type="parTrans" cxnId="{07AD3BDE-513B-4DDB-AE6D-16867DF05138}">
      <dgm:prSet/>
      <dgm:spPr/>
      <dgm:t>
        <a:bodyPr/>
        <a:lstStyle/>
        <a:p>
          <a:endParaRPr lang="cs-CZ"/>
        </a:p>
      </dgm:t>
    </dgm:pt>
    <dgm:pt modelId="{F074EDBE-0079-4042-89B7-E9F1FF2FCC54}" type="sibTrans" cxnId="{07AD3BDE-513B-4DDB-AE6D-16867DF05138}">
      <dgm:prSet/>
      <dgm:spPr/>
      <dgm:t>
        <a:bodyPr/>
        <a:lstStyle/>
        <a:p>
          <a:endParaRPr lang="cs-CZ"/>
        </a:p>
      </dgm:t>
    </dgm:pt>
    <dgm:pt modelId="{3C7A2B13-ACFC-486D-873A-9CF79EA06393}">
      <dgm:prSet custT="1"/>
      <dgm:spPr/>
      <dgm:t>
        <a:bodyPr/>
        <a:lstStyle/>
        <a:p>
          <a:pPr rtl="0"/>
          <a:r>
            <a:rPr lang="en-US" sz="900" b="0" dirty="0" smtClean="0"/>
            <a:t>1984 – Flight Simulator 2.0</a:t>
          </a:r>
          <a:endParaRPr lang="cs-CZ" sz="900" b="0" dirty="0"/>
        </a:p>
      </dgm:t>
    </dgm:pt>
    <dgm:pt modelId="{2E45C3DB-3A93-4FE5-9AFE-0DE3786EB9F9}" type="parTrans" cxnId="{D69BABE8-4FB7-4615-A999-9E2AEDAAC2EE}">
      <dgm:prSet/>
      <dgm:spPr/>
      <dgm:t>
        <a:bodyPr/>
        <a:lstStyle/>
        <a:p>
          <a:endParaRPr lang="cs-CZ"/>
        </a:p>
      </dgm:t>
    </dgm:pt>
    <dgm:pt modelId="{69097147-F1AC-4031-A697-6216F2E0E929}" type="sibTrans" cxnId="{D69BABE8-4FB7-4615-A999-9E2AEDAAC2EE}">
      <dgm:prSet/>
      <dgm:spPr/>
      <dgm:t>
        <a:bodyPr/>
        <a:lstStyle/>
        <a:p>
          <a:endParaRPr lang="cs-CZ"/>
        </a:p>
      </dgm:t>
    </dgm:pt>
    <dgm:pt modelId="{FF360E11-DF14-4E98-8B43-B6CD7D0DEDE0}">
      <dgm:prSet custT="1"/>
      <dgm:spPr/>
      <dgm:t>
        <a:bodyPr/>
        <a:lstStyle/>
        <a:p>
          <a:pPr rtl="0"/>
          <a:r>
            <a:rPr lang="en-US" sz="900" dirty="0" smtClean="0"/>
            <a:t>1988 – Flight Simulator 3.0</a:t>
          </a:r>
          <a:endParaRPr lang="cs-CZ" sz="900" dirty="0"/>
        </a:p>
      </dgm:t>
    </dgm:pt>
    <dgm:pt modelId="{CD259591-5CCC-43AB-8F19-59690B39D562}" type="parTrans" cxnId="{D20FB414-612D-4506-A1C3-B5C533F34775}">
      <dgm:prSet/>
      <dgm:spPr/>
      <dgm:t>
        <a:bodyPr/>
        <a:lstStyle/>
        <a:p>
          <a:endParaRPr lang="cs-CZ"/>
        </a:p>
      </dgm:t>
    </dgm:pt>
    <dgm:pt modelId="{3F1409B0-94DD-4ED0-9B4B-A1000188E43E}" type="sibTrans" cxnId="{D20FB414-612D-4506-A1C3-B5C533F34775}">
      <dgm:prSet/>
      <dgm:spPr/>
      <dgm:t>
        <a:bodyPr/>
        <a:lstStyle/>
        <a:p>
          <a:endParaRPr lang="cs-CZ"/>
        </a:p>
      </dgm:t>
    </dgm:pt>
    <dgm:pt modelId="{DB2A106C-87F0-41DE-BA0D-F7232E0F3F51}">
      <dgm:prSet custT="1"/>
      <dgm:spPr/>
      <dgm:t>
        <a:bodyPr/>
        <a:lstStyle/>
        <a:p>
          <a:pPr rtl="0"/>
          <a:r>
            <a:rPr lang="en-US" sz="900" smtClean="0"/>
            <a:t>1989 – Flight Simulator 4.0</a:t>
          </a:r>
          <a:endParaRPr lang="cs-CZ" sz="900"/>
        </a:p>
      </dgm:t>
    </dgm:pt>
    <dgm:pt modelId="{44A65AB7-66B1-47D7-B729-0A0C0194B910}" type="parTrans" cxnId="{F4F87812-6B49-41C5-B412-4090D156D158}">
      <dgm:prSet/>
      <dgm:spPr/>
      <dgm:t>
        <a:bodyPr/>
        <a:lstStyle/>
        <a:p>
          <a:endParaRPr lang="cs-CZ"/>
        </a:p>
      </dgm:t>
    </dgm:pt>
    <dgm:pt modelId="{4F56B063-9DFF-4C9D-9D54-8A1F3E7C5ECC}" type="sibTrans" cxnId="{F4F87812-6B49-41C5-B412-4090D156D158}">
      <dgm:prSet/>
      <dgm:spPr/>
      <dgm:t>
        <a:bodyPr/>
        <a:lstStyle/>
        <a:p>
          <a:endParaRPr lang="cs-CZ"/>
        </a:p>
      </dgm:t>
    </dgm:pt>
    <dgm:pt modelId="{E43BEE46-6D2D-4C40-B0F2-A31F20D8DD41}">
      <dgm:prSet custT="1"/>
      <dgm:spPr/>
      <dgm:t>
        <a:bodyPr/>
        <a:lstStyle/>
        <a:p>
          <a:pPr rtl="0"/>
          <a:r>
            <a:rPr lang="en-US" sz="900" smtClean="0"/>
            <a:t>1993 – Flight Simulator 5.0</a:t>
          </a:r>
          <a:endParaRPr lang="cs-CZ" sz="900"/>
        </a:p>
      </dgm:t>
    </dgm:pt>
    <dgm:pt modelId="{14017AEC-A93A-4557-8B34-2150246D26CF}" type="parTrans" cxnId="{8B6287E3-D64C-4021-AB3A-2BF5A45010FF}">
      <dgm:prSet/>
      <dgm:spPr/>
      <dgm:t>
        <a:bodyPr/>
        <a:lstStyle/>
        <a:p>
          <a:endParaRPr lang="cs-CZ"/>
        </a:p>
      </dgm:t>
    </dgm:pt>
    <dgm:pt modelId="{B0D34D55-6D89-4205-A44D-09E1410270A4}" type="sibTrans" cxnId="{8B6287E3-D64C-4021-AB3A-2BF5A45010FF}">
      <dgm:prSet/>
      <dgm:spPr/>
      <dgm:t>
        <a:bodyPr/>
        <a:lstStyle/>
        <a:p>
          <a:endParaRPr lang="cs-CZ"/>
        </a:p>
      </dgm:t>
    </dgm:pt>
    <dgm:pt modelId="{18226432-B1C3-450C-9947-511D4D7D6B81}">
      <dgm:prSet custT="1"/>
      <dgm:spPr/>
      <dgm:t>
        <a:bodyPr/>
        <a:lstStyle/>
        <a:p>
          <a:pPr rtl="0"/>
          <a:r>
            <a:rPr lang="en-US" sz="900" smtClean="0"/>
            <a:t>1995 – Flight Simulator 5.1</a:t>
          </a:r>
          <a:endParaRPr lang="cs-CZ" sz="900"/>
        </a:p>
      </dgm:t>
    </dgm:pt>
    <dgm:pt modelId="{C672636C-7C7A-452C-B542-BF1977A7D9B6}" type="parTrans" cxnId="{01CB4CAB-5B02-4A66-9E5F-A654D923ACF4}">
      <dgm:prSet/>
      <dgm:spPr/>
      <dgm:t>
        <a:bodyPr/>
        <a:lstStyle/>
        <a:p>
          <a:endParaRPr lang="cs-CZ"/>
        </a:p>
      </dgm:t>
    </dgm:pt>
    <dgm:pt modelId="{E9FD1D51-1E99-4696-93A1-85CC0699835A}" type="sibTrans" cxnId="{01CB4CAB-5B02-4A66-9E5F-A654D923ACF4}">
      <dgm:prSet/>
      <dgm:spPr/>
      <dgm:t>
        <a:bodyPr/>
        <a:lstStyle/>
        <a:p>
          <a:endParaRPr lang="cs-CZ"/>
        </a:p>
      </dgm:t>
    </dgm:pt>
    <dgm:pt modelId="{D8B37967-8C3F-4315-8648-A4EC63E5D447}">
      <dgm:prSet custT="1"/>
      <dgm:spPr/>
      <dgm:t>
        <a:bodyPr/>
        <a:lstStyle/>
        <a:p>
          <a:pPr rtl="0"/>
          <a:r>
            <a:rPr lang="en-US" sz="900" smtClean="0"/>
            <a:t>1996 – Flight Simulator 95</a:t>
          </a:r>
          <a:endParaRPr lang="cs-CZ" sz="900"/>
        </a:p>
      </dgm:t>
    </dgm:pt>
    <dgm:pt modelId="{752DD8F9-BAE4-4E31-B0A2-6BBF85B295F3}" type="parTrans" cxnId="{8AA3DF18-050F-4D70-BF6A-98567BA2CA12}">
      <dgm:prSet/>
      <dgm:spPr/>
      <dgm:t>
        <a:bodyPr/>
        <a:lstStyle/>
        <a:p>
          <a:endParaRPr lang="cs-CZ"/>
        </a:p>
      </dgm:t>
    </dgm:pt>
    <dgm:pt modelId="{33687E74-8E58-4FBB-BFAE-ECA730C8BC85}" type="sibTrans" cxnId="{8AA3DF18-050F-4D70-BF6A-98567BA2CA12}">
      <dgm:prSet/>
      <dgm:spPr/>
      <dgm:t>
        <a:bodyPr/>
        <a:lstStyle/>
        <a:p>
          <a:endParaRPr lang="cs-CZ"/>
        </a:p>
      </dgm:t>
    </dgm:pt>
    <dgm:pt modelId="{57D58A8F-5E05-47C8-A17F-52AC4AB899DC}">
      <dgm:prSet custT="1"/>
      <dgm:spPr/>
      <dgm:t>
        <a:bodyPr/>
        <a:lstStyle/>
        <a:p>
          <a:pPr rtl="0"/>
          <a:r>
            <a:rPr lang="en-US" sz="900" smtClean="0"/>
            <a:t>1997 – Flight Simulator 98</a:t>
          </a:r>
          <a:endParaRPr lang="cs-CZ" sz="900"/>
        </a:p>
      </dgm:t>
    </dgm:pt>
    <dgm:pt modelId="{197DF1EE-7D29-49B0-B7D3-E2ECBA2A9CED}" type="parTrans" cxnId="{761E09CE-E655-453D-B559-89A1BEEDC44A}">
      <dgm:prSet/>
      <dgm:spPr/>
      <dgm:t>
        <a:bodyPr/>
        <a:lstStyle/>
        <a:p>
          <a:endParaRPr lang="cs-CZ"/>
        </a:p>
      </dgm:t>
    </dgm:pt>
    <dgm:pt modelId="{B5255993-A2C5-4C7F-A90B-C5491F95FD0F}" type="sibTrans" cxnId="{761E09CE-E655-453D-B559-89A1BEEDC44A}">
      <dgm:prSet/>
      <dgm:spPr/>
      <dgm:t>
        <a:bodyPr/>
        <a:lstStyle/>
        <a:p>
          <a:endParaRPr lang="cs-CZ"/>
        </a:p>
      </dgm:t>
    </dgm:pt>
    <dgm:pt modelId="{8612F284-2E17-4519-ADC8-C6922D937A21}">
      <dgm:prSet custT="1"/>
      <dgm:spPr/>
      <dgm:t>
        <a:bodyPr/>
        <a:lstStyle/>
        <a:p>
          <a:pPr rtl="0"/>
          <a:r>
            <a:rPr lang="en-US" sz="900" dirty="0" smtClean="0"/>
            <a:t>1999 – Flight Simulator 2000</a:t>
          </a:r>
          <a:endParaRPr lang="cs-CZ" sz="900" dirty="0"/>
        </a:p>
      </dgm:t>
    </dgm:pt>
    <dgm:pt modelId="{2943941E-85C6-444F-B807-0638FCDD0888}" type="parTrans" cxnId="{0E4B8C3F-9D7B-435A-A07B-2DAE6D983C1F}">
      <dgm:prSet/>
      <dgm:spPr/>
      <dgm:t>
        <a:bodyPr/>
        <a:lstStyle/>
        <a:p>
          <a:endParaRPr lang="cs-CZ"/>
        </a:p>
      </dgm:t>
    </dgm:pt>
    <dgm:pt modelId="{5957DD0D-4698-4C7A-BA96-0B941793CFE1}" type="sibTrans" cxnId="{0E4B8C3F-9D7B-435A-A07B-2DAE6D983C1F}">
      <dgm:prSet/>
      <dgm:spPr/>
      <dgm:t>
        <a:bodyPr/>
        <a:lstStyle/>
        <a:p>
          <a:endParaRPr lang="cs-CZ"/>
        </a:p>
      </dgm:t>
    </dgm:pt>
    <dgm:pt modelId="{1ED2B730-51DE-4885-AF6F-21D477423A8A}">
      <dgm:prSet custT="1"/>
      <dgm:spPr/>
      <dgm:t>
        <a:bodyPr/>
        <a:lstStyle/>
        <a:p>
          <a:pPr rtl="0"/>
          <a:r>
            <a:rPr lang="en-US" sz="900" smtClean="0"/>
            <a:t>2001 – Flight Simulator 2002</a:t>
          </a:r>
          <a:endParaRPr lang="cs-CZ" sz="900"/>
        </a:p>
      </dgm:t>
    </dgm:pt>
    <dgm:pt modelId="{64558E07-5295-4617-AAE1-D10ECD1C544A}" type="parTrans" cxnId="{9D560773-2206-47C0-9632-1BF7FAADBE33}">
      <dgm:prSet/>
      <dgm:spPr/>
      <dgm:t>
        <a:bodyPr/>
        <a:lstStyle/>
        <a:p>
          <a:endParaRPr lang="cs-CZ"/>
        </a:p>
      </dgm:t>
    </dgm:pt>
    <dgm:pt modelId="{9EBA67D4-E81F-46CB-89F1-2A0FEDE97989}" type="sibTrans" cxnId="{9D560773-2206-47C0-9632-1BF7FAADBE33}">
      <dgm:prSet/>
      <dgm:spPr/>
      <dgm:t>
        <a:bodyPr/>
        <a:lstStyle/>
        <a:p>
          <a:endParaRPr lang="cs-CZ"/>
        </a:p>
      </dgm:t>
    </dgm:pt>
    <dgm:pt modelId="{E00D79A8-3084-48D1-8D97-720F46AF1B4C}">
      <dgm:prSet custT="1"/>
      <dgm:spPr/>
      <dgm:t>
        <a:bodyPr/>
        <a:lstStyle/>
        <a:p>
          <a:pPr rtl="0"/>
          <a:r>
            <a:rPr lang="en-US" sz="900" b="1" dirty="0" smtClean="0"/>
            <a:t>2003 – Flight Simulator 2004: A Century of Flight</a:t>
          </a:r>
          <a:endParaRPr lang="cs-CZ" sz="900" b="1" dirty="0"/>
        </a:p>
      </dgm:t>
    </dgm:pt>
    <dgm:pt modelId="{2A2B62C0-2444-409C-848C-960816A43B35}" type="parTrans" cxnId="{EE836DC1-0DC6-4DA9-98CC-C80C334709BC}">
      <dgm:prSet/>
      <dgm:spPr/>
      <dgm:t>
        <a:bodyPr/>
        <a:lstStyle/>
        <a:p>
          <a:endParaRPr lang="cs-CZ"/>
        </a:p>
      </dgm:t>
    </dgm:pt>
    <dgm:pt modelId="{365BB49C-B77F-4823-B5A5-E9231EB4C6DE}" type="sibTrans" cxnId="{EE836DC1-0DC6-4DA9-98CC-C80C334709BC}">
      <dgm:prSet/>
      <dgm:spPr/>
      <dgm:t>
        <a:bodyPr/>
        <a:lstStyle/>
        <a:p>
          <a:endParaRPr lang="cs-CZ"/>
        </a:p>
      </dgm:t>
    </dgm:pt>
    <dgm:pt modelId="{F4085148-A337-4781-B407-3EC8D0E86058}">
      <dgm:prSet custT="1"/>
      <dgm:spPr/>
      <dgm:t>
        <a:bodyPr/>
        <a:lstStyle/>
        <a:p>
          <a:pPr rtl="0"/>
          <a:r>
            <a:rPr lang="en-US" sz="900" b="1" dirty="0" smtClean="0"/>
            <a:t>2006 – Flight Simulator X</a:t>
          </a:r>
          <a:endParaRPr lang="cs-CZ" sz="900" b="1" dirty="0"/>
        </a:p>
      </dgm:t>
    </dgm:pt>
    <dgm:pt modelId="{AC56833A-578F-4A7B-9D9A-E4A986E08245}" type="parTrans" cxnId="{2F1C0F23-BE4B-4B9C-ABED-70292ED1257C}">
      <dgm:prSet/>
      <dgm:spPr/>
      <dgm:t>
        <a:bodyPr/>
        <a:lstStyle/>
        <a:p>
          <a:endParaRPr lang="cs-CZ"/>
        </a:p>
      </dgm:t>
    </dgm:pt>
    <dgm:pt modelId="{94420296-50D6-47C3-B8F7-6FA702903EC5}" type="sibTrans" cxnId="{2F1C0F23-BE4B-4B9C-ABED-70292ED1257C}">
      <dgm:prSet/>
      <dgm:spPr/>
      <dgm:t>
        <a:bodyPr/>
        <a:lstStyle/>
        <a:p>
          <a:endParaRPr lang="cs-CZ"/>
        </a:p>
      </dgm:t>
    </dgm:pt>
    <dgm:pt modelId="{28415CCC-18CA-4E56-ABC4-325F1D94EC7B}">
      <dgm:prSet custT="1"/>
      <dgm:spPr/>
      <dgm:t>
        <a:bodyPr/>
        <a:lstStyle/>
        <a:p>
          <a:pPr rtl="0"/>
          <a:r>
            <a:rPr lang="en-US" sz="900" smtClean="0"/>
            <a:t>2012 – Flight</a:t>
          </a:r>
          <a:endParaRPr lang="cs-CZ" sz="900"/>
        </a:p>
      </dgm:t>
    </dgm:pt>
    <dgm:pt modelId="{07B9D59F-EEF0-4A3C-9DFF-12B2D7A607AC}" type="parTrans" cxnId="{BE15410F-3566-4F0C-9331-42EA8341662B}">
      <dgm:prSet/>
      <dgm:spPr/>
      <dgm:t>
        <a:bodyPr/>
        <a:lstStyle/>
        <a:p>
          <a:endParaRPr lang="cs-CZ"/>
        </a:p>
      </dgm:t>
    </dgm:pt>
    <dgm:pt modelId="{5EB94C6F-8674-4D12-A089-51553284F6CC}" type="sibTrans" cxnId="{BE15410F-3566-4F0C-9331-42EA8341662B}">
      <dgm:prSet/>
      <dgm:spPr/>
      <dgm:t>
        <a:bodyPr/>
        <a:lstStyle/>
        <a:p>
          <a:endParaRPr lang="cs-CZ"/>
        </a:p>
      </dgm:t>
    </dgm:pt>
    <dgm:pt modelId="{893700C5-91A5-498C-9AA9-70B179C2CC62}">
      <dgm:prSet custT="1"/>
      <dgm:spPr/>
      <dgm:t>
        <a:bodyPr/>
        <a:lstStyle/>
        <a:p>
          <a:pPr rtl="0"/>
          <a:r>
            <a:rPr lang="cs-CZ" sz="900" b="1" dirty="0" smtClean="0"/>
            <a:t>Nástupce : </a:t>
          </a:r>
          <a:r>
            <a:rPr lang="cs-CZ" sz="900" b="1" dirty="0" err="1" smtClean="0"/>
            <a:t>Lookhead</a:t>
          </a:r>
          <a:r>
            <a:rPr lang="cs-CZ" sz="900" b="1" dirty="0" smtClean="0"/>
            <a:t> Prepar3D V1-V3</a:t>
          </a:r>
          <a:endParaRPr lang="cs-CZ" sz="900" b="1" dirty="0"/>
        </a:p>
      </dgm:t>
    </dgm:pt>
    <dgm:pt modelId="{F4AC621F-A384-44EE-AE34-6CE0336FB014}" type="parTrans" cxnId="{E5A9DE84-963F-416B-AE7B-54CA420579F1}">
      <dgm:prSet/>
      <dgm:spPr/>
      <dgm:t>
        <a:bodyPr/>
        <a:lstStyle/>
        <a:p>
          <a:endParaRPr lang="cs-CZ"/>
        </a:p>
      </dgm:t>
    </dgm:pt>
    <dgm:pt modelId="{D3EF2EF1-F7C9-4BCB-97AC-188AA65499EF}" type="sibTrans" cxnId="{E5A9DE84-963F-416B-AE7B-54CA420579F1}">
      <dgm:prSet/>
      <dgm:spPr/>
      <dgm:t>
        <a:bodyPr/>
        <a:lstStyle/>
        <a:p>
          <a:endParaRPr lang="cs-CZ"/>
        </a:p>
      </dgm:t>
    </dgm:pt>
    <dgm:pt modelId="{32F96A74-42E3-4559-8F1B-1ABEA171B539}" type="pres">
      <dgm:prSet presAssocID="{06066AAA-00C2-4B08-A4C8-762B41E12B83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cs-CZ"/>
        </a:p>
      </dgm:t>
    </dgm:pt>
    <dgm:pt modelId="{A2DC7A99-7284-4D6C-94C5-023F720F5B8C}" type="pres">
      <dgm:prSet presAssocID="{06066AAA-00C2-4B08-A4C8-762B41E12B83}" presName="pyramid" presStyleLbl="node1" presStyleIdx="0" presStyleCnt="1" custLinFactNeighborX="-30748"/>
      <dgm:spPr/>
    </dgm:pt>
    <dgm:pt modelId="{CEDF1FBC-B807-4E87-A012-C632843176CE}" type="pres">
      <dgm:prSet presAssocID="{06066AAA-00C2-4B08-A4C8-762B41E12B83}" presName="theList" presStyleCnt="0"/>
      <dgm:spPr/>
    </dgm:pt>
    <dgm:pt modelId="{A0E9BCEB-3F45-4192-83E6-EA1671AA0CD1}" type="pres">
      <dgm:prSet presAssocID="{2166D685-CB62-40F7-9ABD-FB6C2FA18242}" presName="aNode" presStyleLbl="fgAcc1" presStyleIdx="0" presStyleCnt="1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0714EC9-BAB0-41E5-9A67-8DACADEA3DDA}" type="pres">
      <dgm:prSet presAssocID="{2166D685-CB62-40F7-9ABD-FB6C2FA18242}" presName="aSpace" presStyleCnt="0"/>
      <dgm:spPr/>
    </dgm:pt>
    <dgm:pt modelId="{EE67E127-9A22-4085-8033-44136D230663}" type="pres">
      <dgm:prSet presAssocID="{C468A99C-BB98-44DC-B719-0A345D8AB59C}" presName="aNode" presStyleLbl="fgAcc1" presStyleIdx="1" presStyleCnt="1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6F3FF63-BD32-4F72-A3E8-8A48B9F618D7}" type="pres">
      <dgm:prSet presAssocID="{C468A99C-BB98-44DC-B719-0A345D8AB59C}" presName="aSpace" presStyleCnt="0"/>
      <dgm:spPr/>
    </dgm:pt>
    <dgm:pt modelId="{DA3DBAC8-EDDD-445E-B8E4-50174C1F0628}" type="pres">
      <dgm:prSet presAssocID="{3C7A2B13-ACFC-486D-873A-9CF79EA06393}" presName="aNode" presStyleLbl="fgAcc1" presStyleIdx="2" presStyleCnt="1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5700A32-C077-4335-9EEB-A9422FE91D07}" type="pres">
      <dgm:prSet presAssocID="{3C7A2B13-ACFC-486D-873A-9CF79EA06393}" presName="aSpace" presStyleCnt="0"/>
      <dgm:spPr/>
    </dgm:pt>
    <dgm:pt modelId="{343FF88B-4437-421F-9136-693AEC6172ED}" type="pres">
      <dgm:prSet presAssocID="{FF360E11-DF14-4E98-8B43-B6CD7D0DEDE0}" presName="aNode" presStyleLbl="fgAcc1" presStyleIdx="3" presStyleCnt="15" custLinFactNeighborX="-232" custLinFactNeighborY="-3201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573DF54-D3B8-476C-BA11-B2DF42F21323}" type="pres">
      <dgm:prSet presAssocID="{FF360E11-DF14-4E98-8B43-B6CD7D0DEDE0}" presName="aSpace" presStyleCnt="0"/>
      <dgm:spPr/>
    </dgm:pt>
    <dgm:pt modelId="{B89D8795-8055-4E24-81D5-5856E4E3B462}" type="pres">
      <dgm:prSet presAssocID="{DB2A106C-87F0-41DE-BA0D-F7232E0F3F51}" presName="aNode" presStyleLbl="fgAcc1" presStyleIdx="4" presStyleCnt="1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C55EA88-6129-4323-82A6-9B3A2EF5F8FF}" type="pres">
      <dgm:prSet presAssocID="{DB2A106C-87F0-41DE-BA0D-F7232E0F3F51}" presName="aSpace" presStyleCnt="0"/>
      <dgm:spPr/>
    </dgm:pt>
    <dgm:pt modelId="{B753985B-02A8-4F54-978F-2E3ADBA7FD34}" type="pres">
      <dgm:prSet presAssocID="{E43BEE46-6D2D-4C40-B0F2-A31F20D8DD41}" presName="aNode" presStyleLbl="fgAcc1" presStyleIdx="5" presStyleCnt="1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87A038A-3365-4176-B69F-B950E400BDE0}" type="pres">
      <dgm:prSet presAssocID="{E43BEE46-6D2D-4C40-B0F2-A31F20D8DD41}" presName="aSpace" presStyleCnt="0"/>
      <dgm:spPr/>
    </dgm:pt>
    <dgm:pt modelId="{849D88FC-F42D-4AB4-8269-61C7864F8470}" type="pres">
      <dgm:prSet presAssocID="{18226432-B1C3-450C-9947-511D4D7D6B81}" presName="aNode" presStyleLbl="fgAcc1" presStyleIdx="6" presStyleCnt="1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E23D377-F681-4075-B067-B7CC0B82C410}" type="pres">
      <dgm:prSet presAssocID="{18226432-B1C3-450C-9947-511D4D7D6B81}" presName="aSpace" presStyleCnt="0"/>
      <dgm:spPr/>
    </dgm:pt>
    <dgm:pt modelId="{8A551D9F-A550-49ED-A5A2-6389456CA9EA}" type="pres">
      <dgm:prSet presAssocID="{D8B37967-8C3F-4315-8648-A4EC63E5D447}" presName="aNode" presStyleLbl="fgAcc1" presStyleIdx="7" presStyleCnt="1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A2B36A-4A58-4EB8-9C4A-E7BB3523D98E}" type="pres">
      <dgm:prSet presAssocID="{D8B37967-8C3F-4315-8648-A4EC63E5D447}" presName="aSpace" presStyleCnt="0"/>
      <dgm:spPr/>
    </dgm:pt>
    <dgm:pt modelId="{D3575385-F19E-4D03-9A12-6126FC0402D2}" type="pres">
      <dgm:prSet presAssocID="{57D58A8F-5E05-47C8-A17F-52AC4AB899DC}" presName="aNode" presStyleLbl="fgAcc1" presStyleIdx="8" presStyleCnt="1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564EBA9-75DF-4CA9-AFDE-7597D947E14F}" type="pres">
      <dgm:prSet presAssocID="{57D58A8F-5E05-47C8-A17F-52AC4AB899DC}" presName="aSpace" presStyleCnt="0"/>
      <dgm:spPr/>
    </dgm:pt>
    <dgm:pt modelId="{D025D66D-2B9D-4642-9308-754FB2AB12E8}" type="pres">
      <dgm:prSet presAssocID="{8612F284-2E17-4519-ADC8-C6922D937A21}" presName="aNode" presStyleLbl="fgAcc1" presStyleIdx="9" presStyleCnt="1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F25499A-1DC5-4239-9A6F-ED41B95CACEA}" type="pres">
      <dgm:prSet presAssocID="{8612F284-2E17-4519-ADC8-C6922D937A21}" presName="aSpace" presStyleCnt="0"/>
      <dgm:spPr/>
    </dgm:pt>
    <dgm:pt modelId="{EFBB424F-0811-4193-96A9-712CC81CA49D}" type="pres">
      <dgm:prSet presAssocID="{1ED2B730-51DE-4885-AF6F-21D477423A8A}" presName="aNode" presStyleLbl="fgAcc1" presStyleIdx="10" presStyleCnt="1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1D30271-F60A-45C8-AFF3-F1FC367D5D6C}" type="pres">
      <dgm:prSet presAssocID="{1ED2B730-51DE-4885-AF6F-21D477423A8A}" presName="aSpace" presStyleCnt="0"/>
      <dgm:spPr/>
    </dgm:pt>
    <dgm:pt modelId="{0993BD37-EFFE-455C-B909-FC277714D118}" type="pres">
      <dgm:prSet presAssocID="{E00D79A8-3084-48D1-8D97-720F46AF1B4C}" presName="aNode" presStyleLbl="fgAcc1" presStyleIdx="11" presStyleCnt="15" custScaleX="112767" custScaleY="21875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C01CA50-33F9-4CCC-A332-653793E293BF}" type="pres">
      <dgm:prSet presAssocID="{E00D79A8-3084-48D1-8D97-720F46AF1B4C}" presName="aSpace" presStyleCnt="0"/>
      <dgm:spPr/>
    </dgm:pt>
    <dgm:pt modelId="{8220D952-FB52-46D9-A5B1-37CFBFB0706D}" type="pres">
      <dgm:prSet presAssocID="{F4085148-A337-4781-B407-3EC8D0E86058}" presName="aNode" presStyleLbl="fgAcc1" presStyleIdx="12" presStyleCnt="1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632096B-16BB-4591-AB63-C0A7C833D676}" type="pres">
      <dgm:prSet presAssocID="{F4085148-A337-4781-B407-3EC8D0E86058}" presName="aSpace" presStyleCnt="0"/>
      <dgm:spPr/>
    </dgm:pt>
    <dgm:pt modelId="{E95CCC0A-28DD-403C-80AA-AFDC6769E9D9}" type="pres">
      <dgm:prSet presAssocID="{28415CCC-18CA-4E56-ABC4-325F1D94EC7B}" presName="aNode" presStyleLbl="fgAcc1" presStyleIdx="13" presStyleCnt="1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8345CD8-159C-49FA-967A-CD8A95651DC4}" type="pres">
      <dgm:prSet presAssocID="{28415CCC-18CA-4E56-ABC4-325F1D94EC7B}" presName="aSpace" presStyleCnt="0"/>
      <dgm:spPr/>
    </dgm:pt>
    <dgm:pt modelId="{F116D8EC-A588-4B98-801E-609A675E955F}" type="pres">
      <dgm:prSet presAssocID="{893700C5-91A5-498C-9AA9-70B179C2CC62}" presName="aNode" presStyleLbl="fgAcc1" presStyleIdx="14" presStyleCnt="1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CBB20C6-0EB8-476C-A07E-589F90FECF21}" type="pres">
      <dgm:prSet presAssocID="{893700C5-91A5-498C-9AA9-70B179C2CC62}" presName="aSpace" presStyleCnt="0"/>
      <dgm:spPr/>
    </dgm:pt>
  </dgm:ptLst>
  <dgm:cxnLst>
    <dgm:cxn modelId="{A890B04D-AEC9-45EE-8565-00C2E29C6CFC}" type="presOf" srcId="{06066AAA-00C2-4B08-A4C8-762B41E12B83}" destId="{32F96A74-42E3-4559-8F1B-1ABEA171B539}" srcOrd="0" destOrd="0" presId="urn:microsoft.com/office/officeart/2005/8/layout/pyramid2"/>
    <dgm:cxn modelId="{D2FDFDB4-2776-4C0E-8D67-89D274838799}" type="presOf" srcId="{F4085148-A337-4781-B407-3EC8D0E86058}" destId="{8220D952-FB52-46D9-A5B1-37CFBFB0706D}" srcOrd="0" destOrd="0" presId="urn:microsoft.com/office/officeart/2005/8/layout/pyramid2"/>
    <dgm:cxn modelId="{761E09CE-E655-453D-B559-89A1BEEDC44A}" srcId="{06066AAA-00C2-4B08-A4C8-762B41E12B83}" destId="{57D58A8F-5E05-47C8-A17F-52AC4AB899DC}" srcOrd="8" destOrd="0" parTransId="{197DF1EE-7D29-49B0-B7D3-E2ECBA2A9CED}" sibTransId="{B5255993-A2C5-4C7F-A90B-C5491F95FD0F}"/>
    <dgm:cxn modelId="{8AA3DF18-050F-4D70-BF6A-98567BA2CA12}" srcId="{06066AAA-00C2-4B08-A4C8-762B41E12B83}" destId="{D8B37967-8C3F-4315-8648-A4EC63E5D447}" srcOrd="7" destOrd="0" parTransId="{752DD8F9-BAE4-4E31-B0A2-6BBF85B295F3}" sibTransId="{33687E74-8E58-4FBB-BFAE-ECA730C8BC85}"/>
    <dgm:cxn modelId="{B4234C22-9B63-4962-ACF8-0F969B81580A}" type="presOf" srcId="{2166D685-CB62-40F7-9ABD-FB6C2FA18242}" destId="{A0E9BCEB-3F45-4192-83E6-EA1671AA0CD1}" srcOrd="0" destOrd="0" presId="urn:microsoft.com/office/officeart/2005/8/layout/pyramid2"/>
    <dgm:cxn modelId="{F975A158-6A60-47D6-B409-7B3555BF1E33}" type="presOf" srcId="{893700C5-91A5-498C-9AA9-70B179C2CC62}" destId="{F116D8EC-A588-4B98-801E-609A675E955F}" srcOrd="0" destOrd="0" presId="urn:microsoft.com/office/officeart/2005/8/layout/pyramid2"/>
    <dgm:cxn modelId="{1B518FD7-2D0B-4092-8362-CCEC770E4770}" type="presOf" srcId="{D8B37967-8C3F-4315-8648-A4EC63E5D447}" destId="{8A551D9F-A550-49ED-A5A2-6389456CA9EA}" srcOrd="0" destOrd="0" presId="urn:microsoft.com/office/officeart/2005/8/layout/pyramid2"/>
    <dgm:cxn modelId="{2F1C0F23-BE4B-4B9C-ABED-70292ED1257C}" srcId="{06066AAA-00C2-4B08-A4C8-762B41E12B83}" destId="{F4085148-A337-4781-B407-3EC8D0E86058}" srcOrd="12" destOrd="0" parTransId="{AC56833A-578F-4A7B-9D9A-E4A986E08245}" sibTransId="{94420296-50D6-47C3-B8F7-6FA702903EC5}"/>
    <dgm:cxn modelId="{34849D49-0DCC-4911-A6AE-9BC44D32B5F3}" type="presOf" srcId="{DB2A106C-87F0-41DE-BA0D-F7232E0F3F51}" destId="{B89D8795-8055-4E24-81D5-5856E4E3B462}" srcOrd="0" destOrd="0" presId="urn:microsoft.com/office/officeart/2005/8/layout/pyramid2"/>
    <dgm:cxn modelId="{139B0007-FE2D-4E42-B68E-3092AECAE103}" type="presOf" srcId="{E00D79A8-3084-48D1-8D97-720F46AF1B4C}" destId="{0993BD37-EFFE-455C-B909-FC277714D118}" srcOrd="0" destOrd="0" presId="urn:microsoft.com/office/officeart/2005/8/layout/pyramid2"/>
    <dgm:cxn modelId="{D69BABE8-4FB7-4615-A999-9E2AEDAAC2EE}" srcId="{06066AAA-00C2-4B08-A4C8-762B41E12B83}" destId="{3C7A2B13-ACFC-486D-873A-9CF79EA06393}" srcOrd="2" destOrd="0" parTransId="{2E45C3DB-3A93-4FE5-9AFE-0DE3786EB9F9}" sibTransId="{69097147-F1AC-4031-A697-6216F2E0E929}"/>
    <dgm:cxn modelId="{0E4B8C3F-9D7B-435A-A07B-2DAE6D983C1F}" srcId="{06066AAA-00C2-4B08-A4C8-762B41E12B83}" destId="{8612F284-2E17-4519-ADC8-C6922D937A21}" srcOrd="9" destOrd="0" parTransId="{2943941E-85C6-444F-B807-0638FCDD0888}" sibTransId="{5957DD0D-4698-4C7A-BA96-0B941793CFE1}"/>
    <dgm:cxn modelId="{CDD72944-D106-4D77-85AF-0D92BB6E9604}" type="presOf" srcId="{C468A99C-BB98-44DC-B719-0A345D8AB59C}" destId="{EE67E127-9A22-4085-8033-44136D230663}" srcOrd="0" destOrd="0" presId="urn:microsoft.com/office/officeart/2005/8/layout/pyramid2"/>
    <dgm:cxn modelId="{D20FB414-612D-4506-A1C3-B5C533F34775}" srcId="{06066AAA-00C2-4B08-A4C8-762B41E12B83}" destId="{FF360E11-DF14-4E98-8B43-B6CD7D0DEDE0}" srcOrd="3" destOrd="0" parTransId="{CD259591-5CCC-43AB-8F19-59690B39D562}" sibTransId="{3F1409B0-94DD-4ED0-9B4B-A1000188E43E}"/>
    <dgm:cxn modelId="{E5A9DE84-963F-416B-AE7B-54CA420579F1}" srcId="{06066AAA-00C2-4B08-A4C8-762B41E12B83}" destId="{893700C5-91A5-498C-9AA9-70B179C2CC62}" srcOrd="14" destOrd="0" parTransId="{F4AC621F-A384-44EE-AE34-6CE0336FB014}" sibTransId="{D3EF2EF1-F7C9-4BCB-97AC-188AA65499EF}"/>
    <dgm:cxn modelId="{8B6287E3-D64C-4021-AB3A-2BF5A45010FF}" srcId="{06066AAA-00C2-4B08-A4C8-762B41E12B83}" destId="{E43BEE46-6D2D-4C40-B0F2-A31F20D8DD41}" srcOrd="5" destOrd="0" parTransId="{14017AEC-A93A-4557-8B34-2150246D26CF}" sibTransId="{B0D34D55-6D89-4205-A44D-09E1410270A4}"/>
    <dgm:cxn modelId="{F7996A10-2FA2-4A4F-9F40-6D6CCDB1F66B}" type="presOf" srcId="{1ED2B730-51DE-4885-AF6F-21D477423A8A}" destId="{EFBB424F-0811-4193-96A9-712CC81CA49D}" srcOrd="0" destOrd="0" presId="urn:microsoft.com/office/officeart/2005/8/layout/pyramid2"/>
    <dgm:cxn modelId="{BE15410F-3566-4F0C-9331-42EA8341662B}" srcId="{06066AAA-00C2-4B08-A4C8-762B41E12B83}" destId="{28415CCC-18CA-4E56-ABC4-325F1D94EC7B}" srcOrd="13" destOrd="0" parTransId="{07B9D59F-EEF0-4A3C-9DFF-12B2D7A607AC}" sibTransId="{5EB94C6F-8674-4D12-A089-51553284F6CC}"/>
    <dgm:cxn modelId="{7322A01D-18D0-4249-95D3-7CBFB7941E31}" type="presOf" srcId="{E43BEE46-6D2D-4C40-B0F2-A31F20D8DD41}" destId="{B753985B-02A8-4F54-978F-2E3ADBA7FD34}" srcOrd="0" destOrd="0" presId="urn:microsoft.com/office/officeart/2005/8/layout/pyramid2"/>
    <dgm:cxn modelId="{CF08E2A9-1D5D-4011-B224-25A0CED8521B}" srcId="{06066AAA-00C2-4B08-A4C8-762B41E12B83}" destId="{2166D685-CB62-40F7-9ABD-FB6C2FA18242}" srcOrd="0" destOrd="0" parTransId="{7A47DC5E-B812-4875-B5E3-9AED58ED45FB}" sibTransId="{15C61673-412A-43DE-A143-6CF57E6F1A29}"/>
    <dgm:cxn modelId="{EE836DC1-0DC6-4DA9-98CC-C80C334709BC}" srcId="{06066AAA-00C2-4B08-A4C8-762B41E12B83}" destId="{E00D79A8-3084-48D1-8D97-720F46AF1B4C}" srcOrd="11" destOrd="0" parTransId="{2A2B62C0-2444-409C-848C-960816A43B35}" sibTransId="{365BB49C-B77F-4823-B5A5-E9231EB4C6DE}"/>
    <dgm:cxn modelId="{F4F87812-6B49-41C5-B412-4090D156D158}" srcId="{06066AAA-00C2-4B08-A4C8-762B41E12B83}" destId="{DB2A106C-87F0-41DE-BA0D-F7232E0F3F51}" srcOrd="4" destOrd="0" parTransId="{44A65AB7-66B1-47D7-B729-0A0C0194B910}" sibTransId="{4F56B063-9DFF-4C9D-9D54-8A1F3E7C5ECC}"/>
    <dgm:cxn modelId="{9D560773-2206-47C0-9632-1BF7FAADBE33}" srcId="{06066AAA-00C2-4B08-A4C8-762B41E12B83}" destId="{1ED2B730-51DE-4885-AF6F-21D477423A8A}" srcOrd="10" destOrd="0" parTransId="{64558E07-5295-4617-AAE1-D10ECD1C544A}" sibTransId="{9EBA67D4-E81F-46CB-89F1-2A0FEDE97989}"/>
    <dgm:cxn modelId="{DA845E53-ABB7-46F0-BE7C-C28EAF06B922}" type="presOf" srcId="{18226432-B1C3-450C-9947-511D4D7D6B81}" destId="{849D88FC-F42D-4AB4-8269-61C7864F8470}" srcOrd="0" destOrd="0" presId="urn:microsoft.com/office/officeart/2005/8/layout/pyramid2"/>
    <dgm:cxn modelId="{4CA94F33-E894-4198-88DD-293BDA44F54A}" type="presOf" srcId="{FF360E11-DF14-4E98-8B43-B6CD7D0DEDE0}" destId="{343FF88B-4437-421F-9136-693AEC6172ED}" srcOrd="0" destOrd="0" presId="urn:microsoft.com/office/officeart/2005/8/layout/pyramid2"/>
    <dgm:cxn modelId="{39F6BAE3-9990-4E95-A722-B35B9D6370A1}" type="presOf" srcId="{28415CCC-18CA-4E56-ABC4-325F1D94EC7B}" destId="{E95CCC0A-28DD-403C-80AA-AFDC6769E9D9}" srcOrd="0" destOrd="0" presId="urn:microsoft.com/office/officeart/2005/8/layout/pyramid2"/>
    <dgm:cxn modelId="{01CB4CAB-5B02-4A66-9E5F-A654D923ACF4}" srcId="{06066AAA-00C2-4B08-A4C8-762B41E12B83}" destId="{18226432-B1C3-450C-9947-511D4D7D6B81}" srcOrd="6" destOrd="0" parTransId="{C672636C-7C7A-452C-B542-BF1977A7D9B6}" sibTransId="{E9FD1D51-1E99-4696-93A1-85CC0699835A}"/>
    <dgm:cxn modelId="{566AEED4-9EA0-41B0-B412-FB88B4A14A3F}" type="presOf" srcId="{57D58A8F-5E05-47C8-A17F-52AC4AB899DC}" destId="{D3575385-F19E-4D03-9A12-6126FC0402D2}" srcOrd="0" destOrd="0" presId="urn:microsoft.com/office/officeart/2005/8/layout/pyramid2"/>
    <dgm:cxn modelId="{07AD3BDE-513B-4DDB-AE6D-16867DF05138}" srcId="{06066AAA-00C2-4B08-A4C8-762B41E12B83}" destId="{C468A99C-BB98-44DC-B719-0A345D8AB59C}" srcOrd="1" destOrd="0" parTransId="{86F9AAD4-FF01-4F66-9C08-A56D4055A611}" sibTransId="{F074EDBE-0079-4042-89B7-E9F1FF2FCC54}"/>
    <dgm:cxn modelId="{23474C5A-385F-47D7-9B9F-54AF7820BB57}" type="presOf" srcId="{3C7A2B13-ACFC-486D-873A-9CF79EA06393}" destId="{DA3DBAC8-EDDD-445E-B8E4-50174C1F0628}" srcOrd="0" destOrd="0" presId="urn:microsoft.com/office/officeart/2005/8/layout/pyramid2"/>
    <dgm:cxn modelId="{2E224F03-D007-4620-8A44-B0F0A70FC267}" type="presOf" srcId="{8612F284-2E17-4519-ADC8-C6922D937A21}" destId="{D025D66D-2B9D-4642-9308-754FB2AB12E8}" srcOrd="0" destOrd="0" presId="urn:microsoft.com/office/officeart/2005/8/layout/pyramid2"/>
    <dgm:cxn modelId="{7230B4AC-F286-402B-93E4-60BFB2945AE1}" type="presParOf" srcId="{32F96A74-42E3-4559-8F1B-1ABEA171B539}" destId="{A2DC7A99-7284-4D6C-94C5-023F720F5B8C}" srcOrd="0" destOrd="0" presId="urn:microsoft.com/office/officeart/2005/8/layout/pyramid2"/>
    <dgm:cxn modelId="{F7029D1C-41DE-4C37-B6DE-EEAC100A0FEA}" type="presParOf" srcId="{32F96A74-42E3-4559-8F1B-1ABEA171B539}" destId="{CEDF1FBC-B807-4E87-A012-C632843176CE}" srcOrd="1" destOrd="0" presId="urn:microsoft.com/office/officeart/2005/8/layout/pyramid2"/>
    <dgm:cxn modelId="{A3BD155E-F085-499E-A08A-F2A133E578A9}" type="presParOf" srcId="{CEDF1FBC-B807-4E87-A012-C632843176CE}" destId="{A0E9BCEB-3F45-4192-83E6-EA1671AA0CD1}" srcOrd="0" destOrd="0" presId="urn:microsoft.com/office/officeart/2005/8/layout/pyramid2"/>
    <dgm:cxn modelId="{8820C358-8C34-48D8-B8A0-62806364505C}" type="presParOf" srcId="{CEDF1FBC-B807-4E87-A012-C632843176CE}" destId="{A0714EC9-BAB0-41E5-9A67-8DACADEA3DDA}" srcOrd="1" destOrd="0" presId="urn:microsoft.com/office/officeart/2005/8/layout/pyramid2"/>
    <dgm:cxn modelId="{2A72B446-0118-4A21-B4FB-BF6166B5BD54}" type="presParOf" srcId="{CEDF1FBC-B807-4E87-A012-C632843176CE}" destId="{EE67E127-9A22-4085-8033-44136D230663}" srcOrd="2" destOrd="0" presId="urn:microsoft.com/office/officeart/2005/8/layout/pyramid2"/>
    <dgm:cxn modelId="{ECDC4D13-A037-4A30-9503-DD4F0DFF3C07}" type="presParOf" srcId="{CEDF1FBC-B807-4E87-A012-C632843176CE}" destId="{96F3FF63-BD32-4F72-A3E8-8A48B9F618D7}" srcOrd="3" destOrd="0" presId="urn:microsoft.com/office/officeart/2005/8/layout/pyramid2"/>
    <dgm:cxn modelId="{162DCB4B-7F53-43EA-A1FA-578B15E40C2C}" type="presParOf" srcId="{CEDF1FBC-B807-4E87-A012-C632843176CE}" destId="{DA3DBAC8-EDDD-445E-B8E4-50174C1F0628}" srcOrd="4" destOrd="0" presId="urn:microsoft.com/office/officeart/2005/8/layout/pyramid2"/>
    <dgm:cxn modelId="{487D11BB-251F-4D79-BF6D-6E7576E3F969}" type="presParOf" srcId="{CEDF1FBC-B807-4E87-A012-C632843176CE}" destId="{35700A32-C077-4335-9EEB-A9422FE91D07}" srcOrd="5" destOrd="0" presId="urn:microsoft.com/office/officeart/2005/8/layout/pyramid2"/>
    <dgm:cxn modelId="{A6AEF372-D2C9-49C7-B904-0E14CB233989}" type="presParOf" srcId="{CEDF1FBC-B807-4E87-A012-C632843176CE}" destId="{343FF88B-4437-421F-9136-693AEC6172ED}" srcOrd="6" destOrd="0" presId="urn:microsoft.com/office/officeart/2005/8/layout/pyramid2"/>
    <dgm:cxn modelId="{B8BC2C8E-F66C-493D-86AD-1C1EC4F0A72F}" type="presParOf" srcId="{CEDF1FBC-B807-4E87-A012-C632843176CE}" destId="{1573DF54-D3B8-476C-BA11-B2DF42F21323}" srcOrd="7" destOrd="0" presId="urn:microsoft.com/office/officeart/2005/8/layout/pyramid2"/>
    <dgm:cxn modelId="{DCE5BDD3-CC2A-422D-9D7F-9DE7790C15EF}" type="presParOf" srcId="{CEDF1FBC-B807-4E87-A012-C632843176CE}" destId="{B89D8795-8055-4E24-81D5-5856E4E3B462}" srcOrd="8" destOrd="0" presId="urn:microsoft.com/office/officeart/2005/8/layout/pyramid2"/>
    <dgm:cxn modelId="{5C373FA5-1BB0-469F-83D7-5868A30C6B73}" type="presParOf" srcId="{CEDF1FBC-B807-4E87-A012-C632843176CE}" destId="{9C55EA88-6129-4323-82A6-9B3A2EF5F8FF}" srcOrd="9" destOrd="0" presId="urn:microsoft.com/office/officeart/2005/8/layout/pyramid2"/>
    <dgm:cxn modelId="{DC239882-AEDF-448E-890F-0307E5831A99}" type="presParOf" srcId="{CEDF1FBC-B807-4E87-A012-C632843176CE}" destId="{B753985B-02A8-4F54-978F-2E3ADBA7FD34}" srcOrd="10" destOrd="0" presId="urn:microsoft.com/office/officeart/2005/8/layout/pyramid2"/>
    <dgm:cxn modelId="{FB1BC9F5-63CA-4A03-AFAE-6A889CB45F14}" type="presParOf" srcId="{CEDF1FBC-B807-4E87-A012-C632843176CE}" destId="{687A038A-3365-4176-B69F-B950E400BDE0}" srcOrd="11" destOrd="0" presId="urn:microsoft.com/office/officeart/2005/8/layout/pyramid2"/>
    <dgm:cxn modelId="{EA8656ED-EB19-43C1-B864-1E968A598154}" type="presParOf" srcId="{CEDF1FBC-B807-4E87-A012-C632843176CE}" destId="{849D88FC-F42D-4AB4-8269-61C7864F8470}" srcOrd="12" destOrd="0" presId="urn:microsoft.com/office/officeart/2005/8/layout/pyramid2"/>
    <dgm:cxn modelId="{285C2915-45D1-473E-873F-A8CE095E18CA}" type="presParOf" srcId="{CEDF1FBC-B807-4E87-A012-C632843176CE}" destId="{AE23D377-F681-4075-B067-B7CC0B82C410}" srcOrd="13" destOrd="0" presId="urn:microsoft.com/office/officeart/2005/8/layout/pyramid2"/>
    <dgm:cxn modelId="{6A15B0D8-CFE1-4927-B15C-5D9D25B72E18}" type="presParOf" srcId="{CEDF1FBC-B807-4E87-A012-C632843176CE}" destId="{8A551D9F-A550-49ED-A5A2-6389456CA9EA}" srcOrd="14" destOrd="0" presId="urn:microsoft.com/office/officeart/2005/8/layout/pyramid2"/>
    <dgm:cxn modelId="{27C5DB71-5C17-4AE7-B4D0-41F217FA797E}" type="presParOf" srcId="{CEDF1FBC-B807-4E87-A012-C632843176CE}" destId="{C1A2B36A-4A58-4EB8-9C4A-E7BB3523D98E}" srcOrd="15" destOrd="0" presId="urn:microsoft.com/office/officeart/2005/8/layout/pyramid2"/>
    <dgm:cxn modelId="{33D62D22-269F-41FA-ACAD-D4F13B97406E}" type="presParOf" srcId="{CEDF1FBC-B807-4E87-A012-C632843176CE}" destId="{D3575385-F19E-4D03-9A12-6126FC0402D2}" srcOrd="16" destOrd="0" presId="urn:microsoft.com/office/officeart/2005/8/layout/pyramid2"/>
    <dgm:cxn modelId="{8A0DA88E-BFC6-4000-85D3-992CEC2DBC85}" type="presParOf" srcId="{CEDF1FBC-B807-4E87-A012-C632843176CE}" destId="{7564EBA9-75DF-4CA9-AFDE-7597D947E14F}" srcOrd="17" destOrd="0" presId="urn:microsoft.com/office/officeart/2005/8/layout/pyramid2"/>
    <dgm:cxn modelId="{B0FC5C40-BC72-4F2A-A181-BBC5A88F442B}" type="presParOf" srcId="{CEDF1FBC-B807-4E87-A012-C632843176CE}" destId="{D025D66D-2B9D-4642-9308-754FB2AB12E8}" srcOrd="18" destOrd="0" presId="urn:microsoft.com/office/officeart/2005/8/layout/pyramid2"/>
    <dgm:cxn modelId="{9489E781-5CD2-4686-870D-F1F095BDD8CE}" type="presParOf" srcId="{CEDF1FBC-B807-4E87-A012-C632843176CE}" destId="{6F25499A-1DC5-4239-9A6F-ED41B95CACEA}" srcOrd="19" destOrd="0" presId="urn:microsoft.com/office/officeart/2005/8/layout/pyramid2"/>
    <dgm:cxn modelId="{BED806A8-8ADE-4D93-8057-1F3A6C935BFD}" type="presParOf" srcId="{CEDF1FBC-B807-4E87-A012-C632843176CE}" destId="{EFBB424F-0811-4193-96A9-712CC81CA49D}" srcOrd="20" destOrd="0" presId="urn:microsoft.com/office/officeart/2005/8/layout/pyramid2"/>
    <dgm:cxn modelId="{E705138B-EBD6-4354-B987-4BEC1D2A48D3}" type="presParOf" srcId="{CEDF1FBC-B807-4E87-A012-C632843176CE}" destId="{D1D30271-F60A-45C8-AFF3-F1FC367D5D6C}" srcOrd="21" destOrd="0" presId="urn:microsoft.com/office/officeart/2005/8/layout/pyramid2"/>
    <dgm:cxn modelId="{F5406391-8C87-4C09-8C9A-3506C017E3ED}" type="presParOf" srcId="{CEDF1FBC-B807-4E87-A012-C632843176CE}" destId="{0993BD37-EFFE-455C-B909-FC277714D118}" srcOrd="22" destOrd="0" presId="urn:microsoft.com/office/officeart/2005/8/layout/pyramid2"/>
    <dgm:cxn modelId="{3B6B1329-7299-40AC-9E66-A31C97800CC8}" type="presParOf" srcId="{CEDF1FBC-B807-4E87-A012-C632843176CE}" destId="{9C01CA50-33F9-4CCC-A332-653793E293BF}" srcOrd="23" destOrd="0" presId="urn:microsoft.com/office/officeart/2005/8/layout/pyramid2"/>
    <dgm:cxn modelId="{82E49D9B-BACD-490E-837B-5C5C3B090A4C}" type="presParOf" srcId="{CEDF1FBC-B807-4E87-A012-C632843176CE}" destId="{8220D952-FB52-46D9-A5B1-37CFBFB0706D}" srcOrd="24" destOrd="0" presId="urn:microsoft.com/office/officeart/2005/8/layout/pyramid2"/>
    <dgm:cxn modelId="{81B851A7-0130-41AB-A7B1-5BA09E417B29}" type="presParOf" srcId="{CEDF1FBC-B807-4E87-A012-C632843176CE}" destId="{9632096B-16BB-4591-AB63-C0A7C833D676}" srcOrd="25" destOrd="0" presId="urn:microsoft.com/office/officeart/2005/8/layout/pyramid2"/>
    <dgm:cxn modelId="{D40763D9-237B-4B05-9F51-46871067B0E0}" type="presParOf" srcId="{CEDF1FBC-B807-4E87-A012-C632843176CE}" destId="{E95CCC0A-28DD-403C-80AA-AFDC6769E9D9}" srcOrd="26" destOrd="0" presId="urn:microsoft.com/office/officeart/2005/8/layout/pyramid2"/>
    <dgm:cxn modelId="{D16FE60A-1297-4A67-AFB9-C7208D3BFDE5}" type="presParOf" srcId="{CEDF1FBC-B807-4E87-A012-C632843176CE}" destId="{98345CD8-159C-49FA-967A-CD8A95651DC4}" srcOrd="27" destOrd="0" presId="urn:microsoft.com/office/officeart/2005/8/layout/pyramid2"/>
    <dgm:cxn modelId="{EF44B0DD-8408-4DD6-934A-252DE8FB64D9}" type="presParOf" srcId="{CEDF1FBC-B807-4E87-A012-C632843176CE}" destId="{F116D8EC-A588-4B98-801E-609A675E955F}" srcOrd="28" destOrd="0" presId="urn:microsoft.com/office/officeart/2005/8/layout/pyramid2"/>
    <dgm:cxn modelId="{31BD0834-3037-40F4-964C-585C38026217}" type="presParOf" srcId="{CEDF1FBC-B807-4E87-A012-C632843176CE}" destId="{4CBB20C6-0EB8-476C-A07E-589F90FECF21}" srcOrd="2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05B46F6-D10F-419A-B0E7-2B8BCBA3A47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119B4DE-0A18-479F-B932-4F5931D910A7}">
      <dgm:prSet/>
      <dgm:spPr/>
      <dgm:t>
        <a:bodyPr/>
        <a:lstStyle/>
        <a:p>
          <a:pPr rtl="0"/>
          <a:r>
            <a:rPr lang="cs-CZ" dirty="0" err="1" smtClean="0"/>
            <a:t>Flightdeck</a:t>
          </a:r>
          <a:r>
            <a:rPr lang="cs-CZ" dirty="0" smtClean="0"/>
            <a:t> </a:t>
          </a:r>
          <a:r>
            <a:rPr lang="cs-CZ" dirty="0" err="1" smtClean="0"/>
            <a:t>solution</a:t>
          </a:r>
          <a:endParaRPr lang="cs-CZ" dirty="0"/>
        </a:p>
      </dgm:t>
    </dgm:pt>
    <dgm:pt modelId="{CB35F1CF-995F-4B9A-B633-AC79F822824C}" type="parTrans" cxnId="{9A2A807A-5D90-47A4-A64D-489A8A69E155}">
      <dgm:prSet/>
      <dgm:spPr/>
      <dgm:t>
        <a:bodyPr/>
        <a:lstStyle/>
        <a:p>
          <a:endParaRPr lang="cs-CZ"/>
        </a:p>
      </dgm:t>
    </dgm:pt>
    <dgm:pt modelId="{D4ADCD1D-212A-4DE3-8211-20B602EF8130}" type="sibTrans" cxnId="{9A2A807A-5D90-47A4-A64D-489A8A69E155}">
      <dgm:prSet/>
      <dgm:spPr/>
      <dgm:t>
        <a:bodyPr/>
        <a:lstStyle/>
        <a:p>
          <a:endParaRPr lang="cs-CZ"/>
        </a:p>
      </dgm:t>
    </dgm:pt>
    <dgm:pt modelId="{EED7F5E2-C272-4CA0-832E-3D17279C476B}">
      <dgm:prSet/>
      <dgm:spPr/>
      <dgm:t>
        <a:bodyPr/>
        <a:lstStyle/>
        <a:p>
          <a:pPr rtl="0"/>
          <a:r>
            <a:rPr lang="cs-CZ" smtClean="0"/>
            <a:t>Flyengravity</a:t>
          </a:r>
          <a:endParaRPr lang="cs-CZ"/>
        </a:p>
      </dgm:t>
    </dgm:pt>
    <dgm:pt modelId="{C32F569D-C2EE-4AA1-AE8D-AEC359F43580}" type="parTrans" cxnId="{1F5D5F36-F8EF-4A7D-A77E-E3B05087FDD7}">
      <dgm:prSet/>
      <dgm:spPr/>
      <dgm:t>
        <a:bodyPr/>
        <a:lstStyle/>
        <a:p>
          <a:endParaRPr lang="cs-CZ"/>
        </a:p>
      </dgm:t>
    </dgm:pt>
    <dgm:pt modelId="{E66EEAAF-ED84-4345-B677-FE642DC31DB9}" type="sibTrans" cxnId="{1F5D5F36-F8EF-4A7D-A77E-E3B05087FDD7}">
      <dgm:prSet/>
      <dgm:spPr/>
      <dgm:t>
        <a:bodyPr/>
        <a:lstStyle/>
        <a:p>
          <a:endParaRPr lang="cs-CZ"/>
        </a:p>
      </dgm:t>
    </dgm:pt>
    <dgm:pt modelId="{F8E671C5-B325-42F6-AF41-78EFEB317289}">
      <dgm:prSet/>
      <dgm:spPr/>
      <dgm:t>
        <a:bodyPr/>
        <a:lstStyle/>
        <a:p>
          <a:pPr rtl="0"/>
          <a:r>
            <a:rPr lang="cs-CZ" dirty="0" err="1" smtClean="0"/>
            <a:t>Cockpitsonic</a:t>
          </a:r>
          <a:endParaRPr lang="cs-CZ" dirty="0"/>
        </a:p>
      </dgm:t>
    </dgm:pt>
    <dgm:pt modelId="{EFA787AC-EBA1-4CA4-82C5-C660335D093B}" type="parTrans" cxnId="{1119DF7A-FB17-4580-A93D-F881434A4D8F}">
      <dgm:prSet/>
      <dgm:spPr/>
      <dgm:t>
        <a:bodyPr/>
        <a:lstStyle/>
        <a:p>
          <a:endParaRPr lang="cs-CZ"/>
        </a:p>
      </dgm:t>
    </dgm:pt>
    <dgm:pt modelId="{B6FC4582-B76A-41A9-8E34-2F9C7B152263}" type="sibTrans" cxnId="{1119DF7A-FB17-4580-A93D-F881434A4D8F}">
      <dgm:prSet/>
      <dgm:spPr/>
      <dgm:t>
        <a:bodyPr/>
        <a:lstStyle/>
        <a:p>
          <a:endParaRPr lang="cs-CZ"/>
        </a:p>
      </dgm:t>
    </dgm:pt>
    <dgm:pt modelId="{1B9205D4-E3DA-4683-A014-D5ECC2B98930}">
      <dgm:prSet/>
      <dgm:spPr/>
      <dgm:t>
        <a:bodyPr/>
        <a:lstStyle/>
        <a:p>
          <a:pPr rtl="0"/>
          <a:r>
            <a:rPr lang="cs-CZ" smtClean="0"/>
            <a:t>Opencockpits</a:t>
          </a:r>
          <a:endParaRPr lang="cs-CZ"/>
        </a:p>
      </dgm:t>
    </dgm:pt>
    <dgm:pt modelId="{922311ED-0822-4195-A9A5-4B437633D18B}" type="parTrans" cxnId="{FCF26751-30E3-47AD-BF82-9E5355C109B2}">
      <dgm:prSet/>
      <dgm:spPr/>
      <dgm:t>
        <a:bodyPr/>
        <a:lstStyle/>
        <a:p>
          <a:endParaRPr lang="cs-CZ"/>
        </a:p>
      </dgm:t>
    </dgm:pt>
    <dgm:pt modelId="{258A8A37-ADEA-4929-A033-3EA6E7110FB5}" type="sibTrans" cxnId="{FCF26751-30E3-47AD-BF82-9E5355C109B2}">
      <dgm:prSet/>
      <dgm:spPr/>
      <dgm:t>
        <a:bodyPr/>
        <a:lstStyle/>
        <a:p>
          <a:endParaRPr lang="cs-CZ"/>
        </a:p>
      </dgm:t>
    </dgm:pt>
    <dgm:pt modelId="{FB3B55B2-421E-42E1-A629-2189513083E8}">
      <dgm:prSet/>
      <dgm:spPr/>
      <dgm:t>
        <a:bodyPr/>
        <a:lstStyle/>
        <a:p>
          <a:pPr rtl="0"/>
          <a:r>
            <a:rPr lang="cs-CZ" dirty="0" smtClean="0"/>
            <a:t>CP </a:t>
          </a:r>
          <a:r>
            <a:rPr lang="cs-CZ" dirty="0" err="1" smtClean="0"/>
            <a:t>Flight</a:t>
          </a:r>
          <a:endParaRPr lang="cs-CZ" dirty="0"/>
        </a:p>
      </dgm:t>
    </dgm:pt>
    <dgm:pt modelId="{B57EEC33-0F59-4270-8AA7-61C531C0F964}" type="parTrans" cxnId="{955EE9CB-F986-431B-8DF3-F2703B27D2FC}">
      <dgm:prSet/>
      <dgm:spPr/>
      <dgm:t>
        <a:bodyPr/>
        <a:lstStyle/>
        <a:p>
          <a:endParaRPr lang="cs-CZ"/>
        </a:p>
      </dgm:t>
    </dgm:pt>
    <dgm:pt modelId="{2F37AC2E-1EA8-47C7-88BF-3E3BAD906F69}" type="sibTrans" cxnId="{955EE9CB-F986-431B-8DF3-F2703B27D2FC}">
      <dgm:prSet/>
      <dgm:spPr/>
      <dgm:t>
        <a:bodyPr/>
        <a:lstStyle/>
        <a:p>
          <a:endParaRPr lang="cs-CZ"/>
        </a:p>
      </dgm:t>
    </dgm:pt>
    <dgm:pt modelId="{C87FF01B-4B89-4B41-86C0-73537B983DA3}" type="pres">
      <dgm:prSet presAssocID="{F05B46F6-D10F-419A-B0E7-2B8BCBA3A47E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D28A0515-D753-48AC-B224-0078CEFBAA9F}" type="pres">
      <dgm:prSet presAssocID="{A119B4DE-0A18-479F-B932-4F5931D910A7}" presName="horFlow" presStyleCnt="0"/>
      <dgm:spPr/>
    </dgm:pt>
    <dgm:pt modelId="{3C036168-741C-4B13-A2F1-13E4D7B95D46}" type="pres">
      <dgm:prSet presAssocID="{A119B4DE-0A18-479F-B932-4F5931D910A7}" presName="bigChev" presStyleLbl="node1" presStyleIdx="0" presStyleCnt="5" custScaleX="256000"/>
      <dgm:spPr/>
      <dgm:t>
        <a:bodyPr/>
        <a:lstStyle/>
        <a:p>
          <a:endParaRPr lang="cs-CZ"/>
        </a:p>
      </dgm:t>
    </dgm:pt>
    <dgm:pt modelId="{72D1AD64-6D6F-4688-AA2A-62E7E5711938}" type="pres">
      <dgm:prSet presAssocID="{A119B4DE-0A18-479F-B932-4F5931D910A7}" presName="vSp" presStyleCnt="0"/>
      <dgm:spPr/>
    </dgm:pt>
    <dgm:pt modelId="{0AAE542C-2BAE-4EAA-A809-1E4B3BE6C5B6}" type="pres">
      <dgm:prSet presAssocID="{EED7F5E2-C272-4CA0-832E-3D17279C476B}" presName="horFlow" presStyleCnt="0"/>
      <dgm:spPr/>
    </dgm:pt>
    <dgm:pt modelId="{645CE6B4-F649-48E7-A9FA-7FC8AB8BF2C7}" type="pres">
      <dgm:prSet presAssocID="{EED7F5E2-C272-4CA0-832E-3D17279C476B}" presName="bigChev" presStyleLbl="node1" presStyleIdx="1" presStyleCnt="5" custScaleX="256000"/>
      <dgm:spPr/>
      <dgm:t>
        <a:bodyPr/>
        <a:lstStyle/>
        <a:p>
          <a:endParaRPr lang="cs-CZ"/>
        </a:p>
      </dgm:t>
    </dgm:pt>
    <dgm:pt modelId="{E55CF8FA-D544-4FC9-B229-B7BC4DA447A1}" type="pres">
      <dgm:prSet presAssocID="{EED7F5E2-C272-4CA0-832E-3D17279C476B}" presName="vSp" presStyleCnt="0"/>
      <dgm:spPr/>
    </dgm:pt>
    <dgm:pt modelId="{DE306974-9065-4BF0-88C8-0FA1F21413DF}" type="pres">
      <dgm:prSet presAssocID="{F8E671C5-B325-42F6-AF41-78EFEB317289}" presName="horFlow" presStyleCnt="0"/>
      <dgm:spPr/>
    </dgm:pt>
    <dgm:pt modelId="{0B0220E1-F93C-4E51-9B35-94ED6DB9606D}" type="pres">
      <dgm:prSet presAssocID="{F8E671C5-B325-42F6-AF41-78EFEB317289}" presName="bigChev" presStyleLbl="node1" presStyleIdx="2" presStyleCnt="5" custScaleX="256000"/>
      <dgm:spPr/>
      <dgm:t>
        <a:bodyPr/>
        <a:lstStyle/>
        <a:p>
          <a:endParaRPr lang="cs-CZ"/>
        </a:p>
      </dgm:t>
    </dgm:pt>
    <dgm:pt modelId="{2C26A98B-C9AB-4BA3-9EEE-4DAF570B1E06}" type="pres">
      <dgm:prSet presAssocID="{F8E671C5-B325-42F6-AF41-78EFEB317289}" presName="vSp" presStyleCnt="0"/>
      <dgm:spPr/>
    </dgm:pt>
    <dgm:pt modelId="{027D02DA-765D-492B-AF1F-D7C854F6C512}" type="pres">
      <dgm:prSet presAssocID="{1B9205D4-E3DA-4683-A014-D5ECC2B98930}" presName="horFlow" presStyleCnt="0"/>
      <dgm:spPr/>
    </dgm:pt>
    <dgm:pt modelId="{AA961E5B-079A-4B89-B901-C3DA0DE872F5}" type="pres">
      <dgm:prSet presAssocID="{1B9205D4-E3DA-4683-A014-D5ECC2B98930}" presName="bigChev" presStyleLbl="node1" presStyleIdx="3" presStyleCnt="5" custScaleX="256000"/>
      <dgm:spPr/>
      <dgm:t>
        <a:bodyPr/>
        <a:lstStyle/>
        <a:p>
          <a:endParaRPr lang="cs-CZ"/>
        </a:p>
      </dgm:t>
    </dgm:pt>
    <dgm:pt modelId="{203D37B8-2BBC-4E1C-AB73-B4771C2ADF6C}" type="pres">
      <dgm:prSet presAssocID="{1B9205D4-E3DA-4683-A014-D5ECC2B98930}" presName="vSp" presStyleCnt="0"/>
      <dgm:spPr/>
    </dgm:pt>
    <dgm:pt modelId="{B5C84FF6-BB69-4D5F-8CCB-617F46111199}" type="pres">
      <dgm:prSet presAssocID="{FB3B55B2-421E-42E1-A629-2189513083E8}" presName="horFlow" presStyleCnt="0"/>
      <dgm:spPr/>
    </dgm:pt>
    <dgm:pt modelId="{C617E4DA-173E-4B55-9CFB-1132680786E4}" type="pres">
      <dgm:prSet presAssocID="{FB3B55B2-421E-42E1-A629-2189513083E8}" presName="bigChev" presStyleLbl="node1" presStyleIdx="4" presStyleCnt="5" custScaleX="256000"/>
      <dgm:spPr/>
      <dgm:t>
        <a:bodyPr/>
        <a:lstStyle/>
        <a:p>
          <a:endParaRPr lang="cs-CZ"/>
        </a:p>
      </dgm:t>
    </dgm:pt>
  </dgm:ptLst>
  <dgm:cxnLst>
    <dgm:cxn modelId="{9A2A807A-5D90-47A4-A64D-489A8A69E155}" srcId="{F05B46F6-D10F-419A-B0E7-2B8BCBA3A47E}" destId="{A119B4DE-0A18-479F-B932-4F5931D910A7}" srcOrd="0" destOrd="0" parTransId="{CB35F1CF-995F-4B9A-B633-AC79F822824C}" sibTransId="{D4ADCD1D-212A-4DE3-8211-20B602EF8130}"/>
    <dgm:cxn modelId="{B20B92B4-079B-41DA-94CB-4ADEE38C614E}" type="presOf" srcId="{FB3B55B2-421E-42E1-A629-2189513083E8}" destId="{C617E4DA-173E-4B55-9CFB-1132680786E4}" srcOrd="0" destOrd="0" presId="urn:microsoft.com/office/officeart/2005/8/layout/lProcess3"/>
    <dgm:cxn modelId="{00370DA8-05AE-4C6F-97D8-9FA16ABC5071}" type="presOf" srcId="{A119B4DE-0A18-479F-B932-4F5931D910A7}" destId="{3C036168-741C-4B13-A2F1-13E4D7B95D46}" srcOrd="0" destOrd="0" presId="urn:microsoft.com/office/officeart/2005/8/layout/lProcess3"/>
    <dgm:cxn modelId="{0F1D7584-32BE-4E99-8503-5648158F1655}" type="presOf" srcId="{EED7F5E2-C272-4CA0-832E-3D17279C476B}" destId="{645CE6B4-F649-48E7-A9FA-7FC8AB8BF2C7}" srcOrd="0" destOrd="0" presId="urn:microsoft.com/office/officeart/2005/8/layout/lProcess3"/>
    <dgm:cxn modelId="{1119DF7A-FB17-4580-A93D-F881434A4D8F}" srcId="{F05B46F6-D10F-419A-B0E7-2B8BCBA3A47E}" destId="{F8E671C5-B325-42F6-AF41-78EFEB317289}" srcOrd="2" destOrd="0" parTransId="{EFA787AC-EBA1-4CA4-82C5-C660335D093B}" sibTransId="{B6FC4582-B76A-41A9-8E34-2F9C7B152263}"/>
    <dgm:cxn modelId="{1F5D5F36-F8EF-4A7D-A77E-E3B05087FDD7}" srcId="{F05B46F6-D10F-419A-B0E7-2B8BCBA3A47E}" destId="{EED7F5E2-C272-4CA0-832E-3D17279C476B}" srcOrd="1" destOrd="0" parTransId="{C32F569D-C2EE-4AA1-AE8D-AEC359F43580}" sibTransId="{E66EEAAF-ED84-4345-B677-FE642DC31DB9}"/>
    <dgm:cxn modelId="{FCF26751-30E3-47AD-BF82-9E5355C109B2}" srcId="{F05B46F6-D10F-419A-B0E7-2B8BCBA3A47E}" destId="{1B9205D4-E3DA-4683-A014-D5ECC2B98930}" srcOrd="3" destOrd="0" parTransId="{922311ED-0822-4195-A9A5-4B437633D18B}" sibTransId="{258A8A37-ADEA-4929-A033-3EA6E7110FB5}"/>
    <dgm:cxn modelId="{DF591787-E972-4956-8999-1ED5CBAD284F}" type="presOf" srcId="{F05B46F6-D10F-419A-B0E7-2B8BCBA3A47E}" destId="{C87FF01B-4B89-4B41-86C0-73537B983DA3}" srcOrd="0" destOrd="0" presId="urn:microsoft.com/office/officeart/2005/8/layout/lProcess3"/>
    <dgm:cxn modelId="{140D0CD4-9A3B-44E3-859B-24282E13C817}" type="presOf" srcId="{F8E671C5-B325-42F6-AF41-78EFEB317289}" destId="{0B0220E1-F93C-4E51-9B35-94ED6DB9606D}" srcOrd="0" destOrd="0" presId="urn:microsoft.com/office/officeart/2005/8/layout/lProcess3"/>
    <dgm:cxn modelId="{955EE9CB-F986-431B-8DF3-F2703B27D2FC}" srcId="{F05B46F6-D10F-419A-B0E7-2B8BCBA3A47E}" destId="{FB3B55B2-421E-42E1-A629-2189513083E8}" srcOrd="4" destOrd="0" parTransId="{B57EEC33-0F59-4270-8AA7-61C531C0F964}" sibTransId="{2F37AC2E-1EA8-47C7-88BF-3E3BAD906F69}"/>
    <dgm:cxn modelId="{A861EC5B-90F9-4D86-8DEB-78265A19D425}" type="presOf" srcId="{1B9205D4-E3DA-4683-A014-D5ECC2B98930}" destId="{AA961E5B-079A-4B89-B901-C3DA0DE872F5}" srcOrd="0" destOrd="0" presId="urn:microsoft.com/office/officeart/2005/8/layout/lProcess3"/>
    <dgm:cxn modelId="{D090799D-464A-48CD-B096-D5DD7CF00904}" type="presParOf" srcId="{C87FF01B-4B89-4B41-86C0-73537B983DA3}" destId="{D28A0515-D753-48AC-B224-0078CEFBAA9F}" srcOrd="0" destOrd="0" presId="urn:microsoft.com/office/officeart/2005/8/layout/lProcess3"/>
    <dgm:cxn modelId="{4FE4E855-E967-43FF-A375-68254F615F37}" type="presParOf" srcId="{D28A0515-D753-48AC-B224-0078CEFBAA9F}" destId="{3C036168-741C-4B13-A2F1-13E4D7B95D46}" srcOrd="0" destOrd="0" presId="urn:microsoft.com/office/officeart/2005/8/layout/lProcess3"/>
    <dgm:cxn modelId="{FA02F3F1-0AD5-4EC7-9F2C-AAFD688BC8F4}" type="presParOf" srcId="{C87FF01B-4B89-4B41-86C0-73537B983DA3}" destId="{72D1AD64-6D6F-4688-AA2A-62E7E5711938}" srcOrd="1" destOrd="0" presId="urn:microsoft.com/office/officeart/2005/8/layout/lProcess3"/>
    <dgm:cxn modelId="{6279E8CD-3375-49FC-A3BD-CC563E57D450}" type="presParOf" srcId="{C87FF01B-4B89-4B41-86C0-73537B983DA3}" destId="{0AAE542C-2BAE-4EAA-A809-1E4B3BE6C5B6}" srcOrd="2" destOrd="0" presId="urn:microsoft.com/office/officeart/2005/8/layout/lProcess3"/>
    <dgm:cxn modelId="{71062B23-7C05-46BF-84BB-304FB1D9663A}" type="presParOf" srcId="{0AAE542C-2BAE-4EAA-A809-1E4B3BE6C5B6}" destId="{645CE6B4-F649-48E7-A9FA-7FC8AB8BF2C7}" srcOrd="0" destOrd="0" presId="urn:microsoft.com/office/officeart/2005/8/layout/lProcess3"/>
    <dgm:cxn modelId="{C0EDDC6B-FF9B-4BA9-AC49-86BF6BBD66A7}" type="presParOf" srcId="{C87FF01B-4B89-4B41-86C0-73537B983DA3}" destId="{E55CF8FA-D544-4FC9-B229-B7BC4DA447A1}" srcOrd="3" destOrd="0" presId="urn:microsoft.com/office/officeart/2005/8/layout/lProcess3"/>
    <dgm:cxn modelId="{67DB3E3F-98FE-4BAA-810D-618C93712C4D}" type="presParOf" srcId="{C87FF01B-4B89-4B41-86C0-73537B983DA3}" destId="{DE306974-9065-4BF0-88C8-0FA1F21413DF}" srcOrd="4" destOrd="0" presId="urn:microsoft.com/office/officeart/2005/8/layout/lProcess3"/>
    <dgm:cxn modelId="{770F92E8-C6B9-4EDB-8A41-63FEF50EE7D0}" type="presParOf" srcId="{DE306974-9065-4BF0-88C8-0FA1F21413DF}" destId="{0B0220E1-F93C-4E51-9B35-94ED6DB9606D}" srcOrd="0" destOrd="0" presId="urn:microsoft.com/office/officeart/2005/8/layout/lProcess3"/>
    <dgm:cxn modelId="{907C59A4-CF52-45B9-8771-3FFF3F3F21ED}" type="presParOf" srcId="{C87FF01B-4B89-4B41-86C0-73537B983DA3}" destId="{2C26A98B-C9AB-4BA3-9EEE-4DAF570B1E06}" srcOrd="5" destOrd="0" presId="urn:microsoft.com/office/officeart/2005/8/layout/lProcess3"/>
    <dgm:cxn modelId="{56B6019F-DD59-4601-A9E9-AA7E9E8DA178}" type="presParOf" srcId="{C87FF01B-4B89-4B41-86C0-73537B983DA3}" destId="{027D02DA-765D-492B-AF1F-D7C854F6C512}" srcOrd="6" destOrd="0" presId="urn:microsoft.com/office/officeart/2005/8/layout/lProcess3"/>
    <dgm:cxn modelId="{8513C4FF-DCD3-4455-B6C2-405136666C1C}" type="presParOf" srcId="{027D02DA-765D-492B-AF1F-D7C854F6C512}" destId="{AA961E5B-079A-4B89-B901-C3DA0DE872F5}" srcOrd="0" destOrd="0" presId="urn:microsoft.com/office/officeart/2005/8/layout/lProcess3"/>
    <dgm:cxn modelId="{BBFE6CE6-6853-42C1-95C7-8270863E7F0C}" type="presParOf" srcId="{C87FF01B-4B89-4B41-86C0-73537B983DA3}" destId="{203D37B8-2BBC-4E1C-AB73-B4771C2ADF6C}" srcOrd="7" destOrd="0" presId="urn:microsoft.com/office/officeart/2005/8/layout/lProcess3"/>
    <dgm:cxn modelId="{F9C22D55-82BE-4A5E-9611-C6CE3526B8DD}" type="presParOf" srcId="{C87FF01B-4B89-4B41-86C0-73537B983DA3}" destId="{B5C84FF6-BB69-4D5F-8CCB-617F46111199}" srcOrd="8" destOrd="0" presId="urn:microsoft.com/office/officeart/2005/8/layout/lProcess3"/>
    <dgm:cxn modelId="{6A9D2B1D-0647-4A02-B7EF-33C2A39B8278}" type="presParOf" srcId="{B5C84FF6-BB69-4D5F-8CCB-617F46111199}" destId="{C617E4DA-173E-4B55-9CFB-1132680786E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129FA7A-A455-477A-B35F-494A5999362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792E9F70-4D0E-4C18-9A47-13660723A229}">
      <dgm:prSet/>
      <dgm:spPr/>
      <dgm:t>
        <a:bodyPr/>
        <a:lstStyle/>
        <a:p>
          <a:pPr rtl="0"/>
          <a:r>
            <a:rPr lang="cs-CZ" smtClean="0"/>
            <a:t>PROSIM 737 – Boeing 737</a:t>
          </a:r>
          <a:endParaRPr lang="cs-CZ"/>
        </a:p>
      </dgm:t>
    </dgm:pt>
    <dgm:pt modelId="{280BC2B8-1902-43BC-9B22-A0371EC43301}" type="parTrans" cxnId="{56A7B384-5CAC-4256-BD37-AF134D13900A}">
      <dgm:prSet/>
      <dgm:spPr/>
      <dgm:t>
        <a:bodyPr/>
        <a:lstStyle/>
        <a:p>
          <a:endParaRPr lang="cs-CZ"/>
        </a:p>
      </dgm:t>
    </dgm:pt>
    <dgm:pt modelId="{AD282E12-5C40-4FCF-BCE1-B52313C12BC8}" type="sibTrans" cxnId="{56A7B384-5CAC-4256-BD37-AF134D13900A}">
      <dgm:prSet/>
      <dgm:spPr/>
      <dgm:t>
        <a:bodyPr/>
        <a:lstStyle/>
        <a:p>
          <a:endParaRPr lang="cs-CZ"/>
        </a:p>
      </dgm:t>
    </dgm:pt>
    <dgm:pt modelId="{B714F57C-EF5B-4564-8ECA-99D026AF1336}">
      <dgm:prSet/>
      <dgm:spPr/>
      <dgm:t>
        <a:bodyPr/>
        <a:lstStyle/>
        <a:p>
          <a:pPr rtl="0"/>
          <a:r>
            <a:rPr lang="cs-CZ" smtClean="0"/>
            <a:t>PROJECT MAGENTA – B737, A320, Cessna</a:t>
          </a:r>
          <a:endParaRPr lang="cs-CZ"/>
        </a:p>
      </dgm:t>
    </dgm:pt>
    <dgm:pt modelId="{3E073067-C00C-4A56-B6BD-10C3C304BAFC}" type="parTrans" cxnId="{32361332-B873-47A9-83C4-92F9E8C81270}">
      <dgm:prSet/>
      <dgm:spPr/>
      <dgm:t>
        <a:bodyPr/>
        <a:lstStyle/>
        <a:p>
          <a:endParaRPr lang="cs-CZ"/>
        </a:p>
      </dgm:t>
    </dgm:pt>
    <dgm:pt modelId="{6E47482A-6DB4-4595-AF17-A007F729A7DA}" type="sibTrans" cxnId="{32361332-B873-47A9-83C4-92F9E8C81270}">
      <dgm:prSet/>
      <dgm:spPr/>
      <dgm:t>
        <a:bodyPr/>
        <a:lstStyle/>
        <a:p>
          <a:endParaRPr lang="cs-CZ"/>
        </a:p>
      </dgm:t>
    </dgm:pt>
    <dgm:pt modelId="{653E8197-1B68-49F3-8811-7266FE996D6B}" type="pres">
      <dgm:prSet presAssocID="{B129FA7A-A455-477A-B35F-494A5999362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3AF9ED0-82A5-4071-B8FA-0A3AF8D4CD5A}" type="pres">
      <dgm:prSet presAssocID="{792E9F70-4D0E-4C18-9A47-13660723A22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9BF9949-C340-4F6B-BE75-F4BBEA4FD81B}" type="pres">
      <dgm:prSet presAssocID="{AD282E12-5C40-4FCF-BCE1-B52313C12BC8}" presName="spacer" presStyleCnt="0"/>
      <dgm:spPr/>
    </dgm:pt>
    <dgm:pt modelId="{6C1978FA-FF34-46D7-BC5B-BEFB26415FFA}" type="pres">
      <dgm:prSet presAssocID="{B714F57C-EF5B-4564-8ECA-99D026AF133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6A7B384-5CAC-4256-BD37-AF134D13900A}" srcId="{B129FA7A-A455-477A-B35F-494A5999362C}" destId="{792E9F70-4D0E-4C18-9A47-13660723A229}" srcOrd="0" destOrd="0" parTransId="{280BC2B8-1902-43BC-9B22-A0371EC43301}" sibTransId="{AD282E12-5C40-4FCF-BCE1-B52313C12BC8}"/>
    <dgm:cxn modelId="{48394CCD-9C60-4677-8038-16B20B71B09F}" type="presOf" srcId="{B714F57C-EF5B-4564-8ECA-99D026AF1336}" destId="{6C1978FA-FF34-46D7-BC5B-BEFB26415FFA}" srcOrd="0" destOrd="0" presId="urn:microsoft.com/office/officeart/2005/8/layout/vList2"/>
    <dgm:cxn modelId="{67CABAE4-D9B4-4077-A686-183D1F4302FB}" type="presOf" srcId="{B129FA7A-A455-477A-B35F-494A5999362C}" destId="{653E8197-1B68-49F3-8811-7266FE996D6B}" srcOrd="0" destOrd="0" presId="urn:microsoft.com/office/officeart/2005/8/layout/vList2"/>
    <dgm:cxn modelId="{32361332-B873-47A9-83C4-92F9E8C81270}" srcId="{B129FA7A-A455-477A-B35F-494A5999362C}" destId="{B714F57C-EF5B-4564-8ECA-99D026AF1336}" srcOrd="1" destOrd="0" parTransId="{3E073067-C00C-4A56-B6BD-10C3C304BAFC}" sibTransId="{6E47482A-6DB4-4595-AF17-A007F729A7DA}"/>
    <dgm:cxn modelId="{6DCB3792-7A0F-4004-B5CE-D09DB8903D29}" type="presOf" srcId="{792E9F70-4D0E-4C18-9A47-13660723A229}" destId="{73AF9ED0-82A5-4071-B8FA-0A3AF8D4CD5A}" srcOrd="0" destOrd="0" presId="urn:microsoft.com/office/officeart/2005/8/layout/vList2"/>
    <dgm:cxn modelId="{58B37BB5-2CF3-44C8-88CE-DE2B47745C77}" type="presParOf" srcId="{653E8197-1B68-49F3-8811-7266FE996D6B}" destId="{73AF9ED0-82A5-4071-B8FA-0A3AF8D4CD5A}" srcOrd="0" destOrd="0" presId="urn:microsoft.com/office/officeart/2005/8/layout/vList2"/>
    <dgm:cxn modelId="{C81BE2C7-B9A7-4DE2-93FD-22202CB38E21}" type="presParOf" srcId="{653E8197-1B68-49F3-8811-7266FE996D6B}" destId="{D9BF9949-C340-4F6B-BE75-F4BBEA4FD81B}" srcOrd="1" destOrd="0" presId="urn:microsoft.com/office/officeart/2005/8/layout/vList2"/>
    <dgm:cxn modelId="{9DB93420-1657-4B59-A128-0EAA94EE8CFA}" type="presParOf" srcId="{653E8197-1B68-49F3-8811-7266FE996D6B}" destId="{6C1978FA-FF34-46D7-BC5B-BEFB26415FF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A932F9-800D-4DC3-9EE8-8F5A30B58AA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5C00DE0-EE2A-459E-9641-8F03C5B4CAAF}">
      <dgm:prSet/>
      <dgm:spPr/>
      <dgm:t>
        <a:bodyPr/>
        <a:lstStyle/>
        <a:p>
          <a:pPr rtl="0"/>
          <a:r>
            <a:rPr lang="cs-CZ" dirty="0" smtClean="0"/>
            <a:t>Požadavek na o přesné </a:t>
          </a:r>
          <a:r>
            <a:rPr lang="cs-CZ" smtClean="0"/>
            <a:t>letové vlastnosti:</a:t>
          </a:r>
          <a:endParaRPr lang="cs-CZ" dirty="0"/>
        </a:p>
      </dgm:t>
    </dgm:pt>
    <dgm:pt modelId="{4E3F05D7-93DD-4137-A6BB-F96190D1A8AD}" type="parTrans" cxnId="{96994041-FE45-4992-9165-736AF0A87374}">
      <dgm:prSet/>
      <dgm:spPr/>
      <dgm:t>
        <a:bodyPr/>
        <a:lstStyle/>
        <a:p>
          <a:endParaRPr lang="cs-CZ"/>
        </a:p>
      </dgm:t>
    </dgm:pt>
    <dgm:pt modelId="{2EA40652-FA74-4044-8661-B843A4F3913B}" type="sibTrans" cxnId="{96994041-FE45-4992-9165-736AF0A87374}">
      <dgm:prSet/>
      <dgm:spPr/>
      <dgm:t>
        <a:bodyPr/>
        <a:lstStyle/>
        <a:p>
          <a:endParaRPr lang="cs-CZ"/>
        </a:p>
      </dgm:t>
    </dgm:pt>
    <dgm:pt modelId="{67F50463-7CCE-48B2-BBF9-806C0D75E600}">
      <dgm:prSet/>
      <dgm:spPr/>
      <dgm:t>
        <a:bodyPr/>
        <a:lstStyle/>
        <a:p>
          <a:pPr rtl="0"/>
          <a:r>
            <a:rPr lang="cs-CZ" dirty="0" smtClean="0"/>
            <a:t>a) Letový model</a:t>
          </a:r>
          <a:endParaRPr lang="cs-CZ" dirty="0"/>
        </a:p>
      </dgm:t>
    </dgm:pt>
    <dgm:pt modelId="{5911607F-6D9D-4DC2-AAAA-67BC037F87B4}" type="parTrans" cxnId="{626E6777-B271-46AE-8D67-3BE0060D0EFA}">
      <dgm:prSet/>
      <dgm:spPr/>
      <dgm:t>
        <a:bodyPr/>
        <a:lstStyle/>
        <a:p>
          <a:endParaRPr lang="cs-CZ"/>
        </a:p>
      </dgm:t>
    </dgm:pt>
    <dgm:pt modelId="{78E4491A-411A-4D99-A449-53211095E592}" type="sibTrans" cxnId="{626E6777-B271-46AE-8D67-3BE0060D0EFA}">
      <dgm:prSet/>
      <dgm:spPr/>
      <dgm:t>
        <a:bodyPr/>
        <a:lstStyle/>
        <a:p>
          <a:endParaRPr lang="cs-CZ"/>
        </a:p>
      </dgm:t>
    </dgm:pt>
    <dgm:pt modelId="{A89F57FD-846B-4749-9631-B052A37E493C}">
      <dgm:prSet/>
      <dgm:spPr/>
      <dgm:t>
        <a:bodyPr/>
        <a:lstStyle/>
        <a:p>
          <a:pPr rtl="0"/>
          <a:r>
            <a:rPr lang="cs-CZ" dirty="0" smtClean="0"/>
            <a:t>b) Simulace okolního prostředí </a:t>
          </a:r>
          <a:endParaRPr lang="cs-CZ" dirty="0"/>
        </a:p>
      </dgm:t>
    </dgm:pt>
    <dgm:pt modelId="{3467A36E-4505-4FEA-A3A0-B2949EB4BA2E}" type="parTrans" cxnId="{408BEB5A-B32E-41B4-8BE1-A258E75AB7A9}">
      <dgm:prSet/>
      <dgm:spPr/>
      <dgm:t>
        <a:bodyPr/>
        <a:lstStyle/>
        <a:p>
          <a:endParaRPr lang="cs-CZ"/>
        </a:p>
      </dgm:t>
    </dgm:pt>
    <dgm:pt modelId="{BA4F7A3B-6E2D-4C3D-8132-97586887B731}" type="sibTrans" cxnId="{408BEB5A-B32E-41B4-8BE1-A258E75AB7A9}">
      <dgm:prSet/>
      <dgm:spPr/>
      <dgm:t>
        <a:bodyPr/>
        <a:lstStyle/>
        <a:p>
          <a:endParaRPr lang="cs-CZ"/>
        </a:p>
      </dgm:t>
    </dgm:pt>
    <dgm:pt modelId="{4F9E1739-85CB-4FDD-A393-CA02CB746E0A}">
      <dgm:prSet/>
      <dgm:spPr/>
      <dgm:t>
        <a:bodyPr/>
        <a:lstStyle/>
        <a:p>
          <a:pPr rtl="0"/>
          <a:r>
            <a:rPr lang="cs-CZ" smtClean="0"/>
            <a:t>- visual solutions a CAE true</a:t>
          </a:r>
          <a:r>
            <a:rPr lang="cs-CZ" baseline="30000" smtClean="0"/>
            <a:t>™</a:t>
          </a:r>
          <a:r>
            <a:rPr lang="cs-CZ" smtClean="0"/>
            <a:t> airport database service.</a:t>
          </a:r>
          <a:endParaRPr lang="cs-CZ"/>
        </a:p>
      </dgm:t>
    </dgm:pt>
    <dgm:pt modelId="{ACF84FD3-ADD0-4B91-BAE2-CFC772AA89E9}" type="parTrans" cxnId="{A0682C79-5D4A-47C3-93CA-4829EC025941}">
      <dgm:prSet/>
      <dgm:spPr/>
      <dgm:t>
        <a:bodyPr/>
        <a:lstStyle/>
        <a:p>
          <a:endParaRPr lang="cs-CZ"/>
        </a:p>
      </dgm:t>
    </dgm:pt>
    <dgm:pt modelId="{E867D306-A85B-4057-8008-692AD7F72195}" type="sibTrans" cxnId="{A0682C79-5D4A-47C3-93CA-4829EC025941}">
      <dgm:prSet/>
      <dgm:spPr/>
      <dgm:t>
        <a:bodyPr/>
        <a:lstStyle/>
        <a:p>
          <a:endParaRPr lang="cs-CZ"/>
        </a:p>
      </dgm:t>
    </dgm:pt>
    <dgm:pt modelId="{41BCE9E7-8EC8-44D9-8123-E6B69313C003}" type="pres">
      <dgm:prSet presAssocID="{ABA932F9-800D-4DC3-9EE8-8F5A30B58AA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5C7B1D64-5E5D-4F0F-ABF9-54F40123B5F6}" type="pres">
      <dgm:prSet presAssocID="{C5C00DE0-EE2A-459E-9641-8F03C5B4CAA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D4EDD79-142F-4770-8924-EBD36A8CE8A6}" type="pres">
      <dgm:prSet presAssocID="{2EA40652-FA74-4044-8661-B843A4F3913B}" presName="spacer" presStyleCnt="0"/>
      <dgm:spPr/>
    </dgm:pt>
    <dgm:pt modelId="{63B219A3-D0BA-449E-A1D4-57AA03834886}" type="pres">
      <dgm:prSet presAssocID="{67F50463-7CCE-48B2-BBF9-806C0D75E600}" presName="parentText" presStyleLbl="node1" presStyleIdx="1" presStyleCnt="3" custScaleX="70949" custLinFactNeighborX="14323" custLinFactNeighborY="-49167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931B15E-392B-43E7-85CE-4E895E156D41}" type="pres">
      <dgm:prSet presAssocID="{78E4491A-411A-4D99-A449-53211095E592}" presName="spacer" presStyleCnt="0"/>
      <dgm:spPr/>
    </dgm:pt>
    <dgm:pt modelId="{45A6D45B-452C-4401-9F27-9E337662CC76}" type="pres">
      <dgm:prSet presAssocID="{A89F57FD-846B-4749-9631-B052A37E493C}" presName="parentText" presStyleLbl="node1" presStyleIdx="2" presStyleCnt="3" custScaleX="71476" custLinFactNeighborX="16022" custLinFactNeighborY="-1115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CFC04F9-BB31-4682-BB04-4915AE350602}" type="pres">
      <dgm:prSet presAssocID="{A89F57FD-846B-4749-9631-B052A37E493C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08BEB5A-B32E-41B4-8BE1-A258E75AB7A9}" srcId="{ABA932F9-800D-4DC3-9EE8-8F5A30B58AAB}" destId="{A89F57FD-846B-4749-9631-B052A37E493C}" srcOrd="2" destOrd="0" parTransId="{3467A36E-4505-4FEA-A3A0-B2949EB4BA2E}" sibTransId="{BA4F7A3B-6E2D-4C3D-8132-97586887B731}"/>
    <dgm:cxn modelId="{9088D33A-3F9F-491E-8B46-8BF333E428DF}" type="presOf" srcId="{ABA932F9-800D-4DC3-9EE8-8F5A30B58AAB}" destId="{41BCE9E7-8EC8-44D9-8123-E6B69313C003}" srcOrd="0" destOrd="0" presId="urn:microsoft.com/office/officeart/2005/8/layout/vList2"/>
    <dgm:cxn modelId="{3D00F387-0C36-410F-9685-1096DD113495}" type="presOf" srcId="{4F9E1739-85CB-4FDD-A393-CA02CB746E0A}" destId="{7CFC04F9-BB31-4682-BB04-4915AE350602}" srcOrd="0" destOrd="0" presId="urn:microsoft.com/office/officeart/2005/8/layout/vList2"/>
    <dgm:cxn modelId="{6525B287-096F-4A8C-993A-BD70869EE89C}" type="presOf" srcId="{C5C00DE0-EE2A-459E-9641-8F03C5B4CAAF}" destId="{5C7B1D64-5E5D-4F0F-ABF9-54F40123B5F6}" srcOrd="0" destOrd="0" presId="urn:microsoft.com/office/officeart/2005/8/layout/vList2"/>
    <dgm:cxn modelId="{C39B21D4-C556-47F5-ACE8-4E492CE84865}" type="presOf" srcId="{A89F57FD-846B-4749-9631-B052A37E493C}" destId="{45A6D45B-452C-4401-9F27-9E337662CC76}" srcOrd="0" destOrd="0" presId="urn:microsoft.com/office/officeart/2005/8/layout/vList2"/>
    <dgm:cxn modelId="{A0682C79-5D4A-47C3-93CA-4829EC025941}" srcId="{A89F57FD-846B-4749-9631-B052A37E493C}" destId="{4F9E1739-85CB-4FDD-A393-CA02CB746E0A}" srcOrd="0" destOrd="0" parTransId="{ACF84FD3-ADD0-4B91-BAE2-CFC772AA89E9}" sibTransId="{E867D306-A85B-4057-8008-692AD7F72195}"/>
    <dgm:cxn modelId="{EEBA1419-0575-4884-9B72-353CB12FD5B8}" type="presOf" srcId="{67F50463-7CCE-48B2-BBF9-806C0D75E600}" destId="{63B219A3-D0BA-449E-A1D4-57AA03834886}" srcOrd="0" destOrd="0" presId="urn:microsoft.com/office/officeart/2005/8/layout/vList2"/>
    <dgm:cxn modelId="{96994041-FE45-4992-9165-736AF0A87374}" srcId="{ABA932F9-800D-4DC3-9EE8-8F5A30B58AAB}" destId="{C5C00DE0-EE2A-459E-9641-8F03C5B4CAAF}" srcOrd="0" destOrd="0" parTransId="{4E3F05D7-93DD-4137-A6BB-F96190D1A8AD}" sibTransId="{2EA40652-FA74-4044-8661-B843A4F3913B}"/>
    <dgm:cxn modelId="{626E6777-B271-46AE-8D67-3BE0060D0EFA}" srcId="{ABA932F9-800D-4DC3-9EE8-8F5A30B58AAB}" destId="{67F50463-7CCE-48B2-BBF9-806C0D75E600}" srcOrd="1" destOrd="0" parTransId="{5911607F-6D9D-4DC2-AAAA-67BC037F87B4}" sibTransId="{78E4491A-411A-4D99-A449-53211095E592}"/>
    <dgm:cxn modelId="{873429E1-E5BC-4E37-A5A8-58B78090F013}" type="presParOf" srcId="{41BCE9E7-8EC8-44D9-8123-E6B69313C003}" destId="{5C7B1D64-5E5D-4F0F-ABF9-54F40123B5F6}" srcOrd="0" destOrd="0" presId="urn:microsoft.com/office/officeart/2005/8/layout/vList2"/>
    <dgm:cxn modelId="{8456628B-6C4B-4BA5-9B29-E51E8EAF7767}" type="presParOf" srcId="{41BCE9E7-8EC8-44D9-8123-E6B69313C003}" destId="{8D4EDD79-142F-4770-8924-EBD36A8CE8A6}" srcOrd="1" destOrd="0" presId="urn:microsoft.com/office/officeart/2005/8/layout/vList2"/>
    <dgm:cxn modelId="{3E100BB5-07C5-4EDD-859C-F33D5A484705}" type="presParOf" srcId="{41BCE9E7-8EC8-44D9-8123-E6B69313C003}" destId="{63B219A3-D0BA-449E-A1D4-57AA03834886}" srcOrd="2" destOrd="0" presId="urn:microsoft.com/office/officeart/2005/8/layout/vList2"/>
    <dgm:cxn modelId="{6F9D6CD1-673F-4A56-9818-ECAF6BA5BE98}" type="presParOf" srcId="{41BCE9E7-8EC8-44D9-8123-E6B69313C003}" destId="{A931B15E-392B-43E7-85CE-4E895E156D41}" srcOrd="3" destOrd="0" presId="urn:microsoft.com/office/officeart/2005/8/layout/vList2"/>
    <dgm:cxn modelId="{71D8C4A9-19FF-4007-92D2-7367B423B08C}" type="presParOf" srcId="{41BCE9E7-8EC8-44D9-8123-E6B69313C003}" destId="{45A6D45B-452C-4401-9F27-9E337662CC76}" srcOrd="4" destOrd="0" presId="urn:microsoft.com/office/officeart/2005/8/layout/vList2"/>
    <dgm:cxn modelId="{A2CD8108-209C-41FC-AF60-5ED05861661D}" type="presParOf" srcId="{41BCE9E7-8EC8-44D9-8123-E6B69313C003}" destId="{7CFC04F9-BB31-4682-BB04-4915AE350602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FE067C-1DDE-4B1E-B282-1E99F915FBA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7B808BE-9EE1-4E4A-AD69-AF72A77B6FAE}">
      <dgm:prSet/>
      <dgm:spPr/>
      <dgm:t>
        <a:bodyPr/>
        <a:lstStyle/>
        <a:p>
          <a:pPr rtl="0"/>
          <a:r>
            <a:rPr lang="cs-CZ" u="sng" smtClean="0"/>
            <a:t>Požadavky:</a:t>
          </a:r>
          <a:endParaRPr lang="cs-CZ"/>
        </a:p>
      </dgm:t>
    </dgm:pt>
    <dgm:pt modelId="{615029E7-4DD2-47C0-8BE9-29CB97E97EC0}" type="parTrans" cxnId="{93E17836-5C36-4D02-87FA-D6F701122298}">
      <dgm:prSet/>
      <dgm:spPr/>
      <dgm:t>
        <a:bodyPr/>
        <a:lstStyle/>
        <a:p>
          <a:endParaRPr lang="cs-CZ"/>
        </a:p>
      </dgm:t>
    </dgm:pt>
    <dgm:pt modelId="{D1A7921A-8311-45BD-98EA-500F2DE59ED8}" type="sibTrans" cxnId="{93E17836-5C36-4D02-87FA-D6F701122298}">
      <dgm:prSet/>
      <dgm:spPr/>
      <dgm:t>
        <a:bodyPr/>
        <a:lstStyle/>
        <a:p>
          <a:endParaRPr lang="cs-CZ"/>
        </a:p>
      </dgm:t>
    </dgm:pt>
    <dgm:pt modelId="{6CD01DA9-CC8F-41E7-A58C-5D37B4C0C58C}">
      <dgm:prSet/>
      <dgm:spPr/>
      <dgm:t>
        <a:bodyPr/>
        <a:lstStyle/>
        <a:p>
          <a:pPr rtl="0"/>
          <a:r>
            <a:rPr lang="cs-CZ" dirty="0" smtClean="0"/>
            <a:t>- Realistické rozložení ovládacích prvků</a:t>
          </a:r>
          <a:endParaRPr lang="cs-CZ" dirty="0"/>
        </a:p>
      </dgm:t>
    </dgm:pt>
    <dgm:pt modelId="{9D197825-CB48-40C1-A31D-FDB1D508CC76}" type="parTrans" cxnId="{2E642A6A-63C4-40DA-B35B-EE253853C9CB}">
      <dgm:prSet/>
      <dgm:spPr/>
      <dgm:t>
        <a:bodyPr/>
        <a:lstStyle/>
        <a:p>
          <a:endParaRPr lang="cs-CZ"/>
        </a:p>
      </dgm:t>
    </dgm:pt>
    <dgm:pt modelId="{E22E5B8C-1D88-4A0C-B82A-D7DDB39B50CD}" type="sibTrans" cxnId="{2E642A6A-63C4-40DA-B35B-EE253853C9CB}">
      <dgm:prSet/>
      <dgm:spPr/>
      <dgm:t>
        <a:bodyPr/>
        <a:lstStyle/>
        <a:p>
          <a:endParaRPr lang="cs-CZ"/>
        </a:p>
      </dgm:t>
    </dgm:pt>
    <dgm:pt modelId="{16263369-D716-4AD0-BECA-5A1EBDBAC4F0}">
      <dgm:prSet/>
      <dgm:spPr/>
      <dgm:t>
        <a:bodyPr/>
        <a:lstStyle/>
        <a:p>
          <a:pPr rtl="0"/>
          <a:r>
            <a:rPr lang="cs-CZ" dirty="0" smtClean="0"/>
            <a:t>- Správná funkčnost </a:t>
          </a:r>
          <a:endParaRPr lang="cs-CZ" dirty="0"/>
        </a:p>
      </dgm:t>
    </dgm:pt>
    <dgm:pt modelId="{28F4EE21-2BF3-4D50-ACE6-755747B13764}" type="parTrans" cxnId="{F65A5B3D-2146-49FC-AC26-EBA8D7B0AAB6}">
      <dgm:prSet/>
      <dgm:spPr/>
      <dgm:t>
        <a:bodyPr/>
        <a:lstStyle/>
        <a:p>
          <a:endParaRPr lang="cs-CZ"/>
        </a:p>
      </dgm:t>
    </dgm:pt>
    <dgm:pt modelId="{1FC59FE4-ED4D-485A-8438-6C8A4EAC3771}" type="sibTrans" cxnId="{F65A5B3D-2146-49FC-AC26-EBA8D7B0AAB6}">
      <dgm:prSet/>
      <dgm:spPr/>
      <dgm:t>
        <a:bodyPr/>
        <a:lstStyle/>
        <a:p>
          <a:endParaRPr lang="cs-CZ"/>
        </a:p>
      </dgm:t>
    </dgm:pt>
    <dgm:pt modelId="{1A9EDA65-2146-4909-BDC9-90C0F08EE776}" type="pres">
      <dgm:prSet presAssocID="{27FE067C-1DDE-4B1E-B282-1E99F915FB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D6FDBD1C-985C-4743-BCF4-6EE7AB5D33C6}" type="pres">
      <dgm:prSet presAssocID="{57B808BE-9EE1-4E4A-AD69-AF72A77B6FA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BC796BE-0730-43C5-ACF0-400D1C65AA97}" type="pres">
      <dgm:prSet presAssocID="{D1A7921A-8311-45BD-98EA-500F2DE59ED8}" presName="spacer" presStyleCnt="0"/>
      <dgm:spPr/>
    </dgm:pt>
    <dgm:pt modelId="{AFBDD11B-5B8C-4812-AF50-EB75A5A78EC2}" type="pres">
      <dgm:prSet presAssocID="{6CD01DA9-CC8F-41E7-A58C-5D37B4C0C58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68DB2F7-C7B2-4E95-A238-B9EE9A5BDE6B}" type="pres">
      <dgm:prSet presAssocID="{E22E5B8C-1D88-4A0C-B82A-D7DDB39B50CD}" presName="spacer" presStyleCnt="0"/>
      <dgm:spPr/>
    </dgm:pt>
    <dgm:pt modelId="{6939D3E4-75F1-4368-917C-F6D791C18B4D}" type="pres">
      <dgm:prSet presAssocID="{16263369-D716-4AD0-BECA-5A1EBDBAC4F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38BF67C-C8C7-4EB6-B284-8A044108489E}" type="presOf" srcId="{6CD01DA9-CC8F-41E7-A58C-5D37B4C0C58C}" destId="{AFBDD11B-5B8C-4812-AF50-EB75A5A78EC2}" srcOrd="0" destOrd="0" presId="urn:microsoft.com/office/officeart/2005/8/layout/vList2"/>
    <dgm:cxn modelId="{144470E7-9706-4AB9-A07C-D9EA34797FA7}" type="presOf" srcId="{16263369-D716-4AD0-BECA-5A1EBDBAC4F0}" destId="{6939D3E4-75F1-4368-917C-F6D791C18B4D}" srcOrd="0" destOrd="0" presId="urn:microsoft.com/office/officeart/2005/8/layout/vList2"/>
    <dgm:cxn modelId="{2E642A6A-63C4-40DA-B35B-EE253853C9CB}" srcId="{27FE067C-1DDE-4B1E-B282-1E99F915FBA7}" destId="{6CD01DA9-CC8F-41E7-A58C-5D37B4C0C58C}" srcOrd="1" destOrd="0" parTransId="{9D197825-CB48-40C1-A31D-FDB1D508CC76}" sibTransId="{E22E5B8C-1D88-4A0C-B82A-D7DDB39B50CD}"/>
    <dgm:cxn modelId="{B2228FE8-BB2A-426A-9458-3FEF6EC27050}" type="presOf" srcId="{27FE067C-1DDE-4B1E-B282-1E99F915FBA7}" destId="{1A9EDA65-2146-4909-BDC9-90C0F08EE776}" srcOrd="0" destOrd="0" presId="urn:microsoft.com/office/officeart/2005/8/layout/vList2"/>
    <dgm:cxn modelId="{93E17836-5C36-4D02-87FA-D6F701122298}" srcId="{27FE067C-1DDE-4B1E-B282-1E99F915FBA7}" destId="{57B808BE-9EE1-4E4A-AD69-AF72A77B6FAE}" srcOrd="0" destOrd="0" parTransId="{615029E7-4DD2-47C0-8BE9-29CB97E97EC0}" sibTransId="{D1A7921A-8311-45BD-98EA-500F2DE59ED8}"/>
    <dgm:cxn modelId="{F65A5B3D-2146-49FC-AC26-EBA8D7B0AAB6}" srcId="{27FE067C-1DDE-4B1E-B282-1E99F915FBA7}" destId="{16263369-D716-4AD0-BECA-5A1EBDBAC4F0}" srcOrd="2" destOrd="0" parTransId="{28F4EE21-2BF3-4D50-ACE6-755747B13764}" sibTransId="{1FC59FE4-ED4D-485A-8438-6C8A4EAC3771}"/>
    <dgm:cxn modelId="{748B8310-D80E-4366-8672-381448A4240E}" type="presOf" srcId="{57B808BE-9EE1-4E4A-AD69-AF72A77B6FAE}" destId="{D6FDBD1C-985C-4743-BCF4-6EE7AB5D33C6}" srcOrd="0" destOrd="0" presId="urn:microsoft.com/office/officeart/2005/8/layout/vList2"/>
    <dgm:cxn modelId="{2066D754-84E7-4520-B675-C130FBD47FF7}" type="presParOf" srcId="{1A9EDA65-2146-4909-BDC9-90C0F08EE776}" destId="{D6FDBD1C-985C-4743-BCF4-6EE7AB5D33C6}" srcOrd="0" destOrd="0" presId="urn:microsoft.com/office/officeart/2005/8/layout/vList2"/>
    <dgm:cxn modelId="{9BFFC36F-1E60-41E2-821B-DD1399FF266D}" type="presParOf" srcId="{1A9EDA65-2146-4909-BDC9-90C0F08EE776}" destId="{BBC796BE-0730-43C5-ACF0-400D1C65AA97}" srcOrd="1" destOrd="0" presId="urn:microsoft.com/office/officeart/2005/8/layout/vList2"/>
    <dgm:cxn modelId="{FFFA5C45-9C60-4DC3-A148-39705E56C42A}" type="presParOf" srcId="{1A9EDA65-2146-4909-BDC9-90C0F08EE776}" destId="{AFBDD11B-5B8C-4812-AF50-EB75A5A78EC2}" srcOrd="2" destOrd="0" presId="urn:microsoft.com/office/officeart/2005/8/layout/vList2"/>
    <dgm:cxn modelId="{CC16D1FD-6A5F-45DD-B95C-F31BFECB313F}" type="presParOf" srcId="{1A9EDA65-2146-4909-BDC9-90C0F08EE776}" destId="{968DB2F7-C7B2-4E95-A238-B9EE9A5BDE6B}" srcOrd="3" destOrd="0" presId="urn:microsoft.com/office/officeart/2005/8/layout/vList2"/>
    <dgm:cxn modelId="{81015740-E58A-4C34-9986-7DBD3AB7A329}" type="presParOf" srcId="{1A9EDA65-2146-4909-BDC9-90C0F08EE776}" destId="{6939D3E4-75F1-4368-917C-F6D791C18B4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A8B8D6-FEC7-464A-B4A9-DA0BD208C5C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81992030-72C3-4673-A156-D2F22A1879C2}">
      <dgm:prSet/>
      <dgm:spPr/>
      <dgm:t>
        <a:bodyPr/>
        <a:lstStyle/>
        <a:p>
          <a:pPr rtl="0"/>
          <a:r>
            <a:rPr lang="cs-CZ" smtClean="0"/>
            <a:t>Collimated cross-cockpit displays</a:t>
          </a:r>
          <a:endParaRPr lang="cs-CZ"/>
        </a:p>
      </dgm:t>
    </dgm:pt>
    <dgm:pt modelId="{57A085BA-3CC9-45DA-9249-4ECCF57B8372}" type="parTrans" cxnId="{F5C5AAF8-B610-4083-BF61-2552179AEDAF}">
      <dgm:prSet/>
      <dgm:spPr/>
      <dgm:t>
        <a:bodyPr/>
        <a:lstStyle/>
        <a:p>
          <a:endParaRPr lang="cs-CZ"/>
        </a:p>
      </dgm:t>
    </dgm:pt>
    <dgm:pt modelId="{E7E9C29E-8605-4D28-9CEA-7057624DB91E}" type="sibTrans" cxnId="{F5C5AAF8-B610-4083-BF61-2552179AEDAF}">
      <dgm:prSet/>
      <dgm:spPr/>
      <dgm:t>
        <a:bodyPr/>
        <a:lstStyle/>
        <a:p>
          <a:endParaRPr lang="cs-CZ"/>
        </a:p>
      </dgm:t>
    </dgm:pt>
    <dgm:pt modelId="{6AA9F3F5-821E-4281-B0FB-FD84AA8C1BE9}" type="pres">
      <dgm:prSet presAssocID="{EAA8B8D6-FEC7-464A-B4A9-DA0BD208C5C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844E9B75-3610-4CDF-A135-D96D357E323C}" type="pres">
      <dgm:prSet presAssocID="{81992030-72C3-4673-A156-D2F22A1879C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F5C5AAF8-B610-4083-BF61-2552179AEDAF}" srcId="{EAA8B8D6-FEC7-464A-B4A9-DA0BD208C5C9}" destId="{81992030-72C3-4673-A156-D2F22A1879C2}" srcOrd="0" destOrd="0" parTransId="{57A085BA-3CC9-45DA-9249-4ECCF57B8372}" sibTransId="{E7E9C29E-8605-4D28-9CEA-7057624DB91E}"/>
    <dgm:cxn modelId="{246CAE03-1F91-414A-A3F2-D6C2BBF7BEB2}" type="presOf" srcId="{81992030-72C3-4673-A156-D2F22A1879C2}" destId="{844E9B75-3610-4CDF-A135-D96D357E323C}" srcOrd="0" destOrd="0" presId="urn:microsoft.com/office/officeart/2005/8/layout/vList2"/>
    <dgm:cxn modelId="{CA21ECA6-2162-4C0B-9307-3DC6E2FF4213}" type="presOf" srcId="{EAA8B8D6-FEC7-464A-B4A9-DA0BD208C5C9}" destId="{6AA9F3F5-821E-4281-B0FB-FD84AA8C1BE9}" srcOrd="0" destOrd="0" presId="urn:microsoft.com/office/officeart/2005/8/layout/vList2"/>
    <dgm:cxn modelId="{C6816EDF-036C-4EFE-8ECC-07271B4FB2F8}" type="presParOf" srcId="{6AA9F3F5-821E-4281-B0FB-FD84AA8C1BE9}" destId="{844E9B75-3610-4CDF-A135-D96D357E323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E81D65E-8142-4C07-8464-5EB20C73B3E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0ADB1641-0DB8-4D8E-A67E-F40FF18ECD6A}">
      <dgm:prSet custT="1"/>
      <dgm:spPr/>
      <dgm:t>
        <a:bodyPr/>
        <a:lstStyle/>
        <a:p>
          <a:pPr rtl="0"/>
          <a:r>
            <a:rPr lang="cs-CZ" sz="1800" smtClean="0"/>
            <a:t>Výcvik leteckého personálu</a:t>
          </a:r>
          <a:endParaRPr lang="cs-CZ" sz="1800"/>
        </a:p>
      </dgm:t>
    </dgm:pt>
    <dgm:pt modelId="{1DA4BCB3-D77E-4E60-B208-3CE045B3B2F3}" type="parTrans" cxnId="{73761701-313B-4FA3-ACA6-DCC9FFFFAAF7}">
      <dgm:prSet/>
      <dgm:spPr/>
      <dgm:t>
        <a:bodyPr/>
        <a:lstStyle/>
        <a:p>
          <a:endParaRPr lang="cs-CZ"/>
        </a:p>
      </dgm:t>
    </dgm:pt>
    <dgm:pt modelId="{F7A79835-AA7B-4E01-A898-A17F930CCA9A}" type="sibTrans" cxnId="{73761701-313B-4FA3-ACA6-DCC9FFFFAAF7}">
      <dgm:prSet/>
      <dgm:spPr/>
      <dgm:t>
        <a:bodyPr/>
        <a:lstStyle/>
        <a:p>
          <a:endParaRPr lang="cs-CZ"/>
        </a:p>
      </dgm:t>
    </dgm:pt>
    <dgm:pt modelId="{33043398-4E4F-4E6F-9D6B-8B8E5B6504EF}">
      <dgm:prSet custT="1"/>
      <dgm:spPr/>
      <dgm:t>
        <a:bodyPr/>
        <a:lstStyle/>
        <a:p>
          <a:pPr rtl="0"/>
          <a:r>
            <a:rPr lang="cs-CZ" sz="1800" dirty="0" smtClean="0"/>
            <a:t>Výzkum </a:t>
          </a:r>
          <a:br>
            <a:rPr lang="cs-CZ" sz="1800" dirty="0" smtClean="0"/>
          </a:br>
          <a:r>
            <a:rPr lang="cs-CZ" sz="1800" dirty="0" smtClean="0"/>
            <a:t>a lékařství</a:t>
          </a:r>
          <a:endParaRPr lang="cs-CZ" sz="1800" dirty="0"/>
        </a:p>
      </dgm:t>
    </dgm:pt>
    <dgm:pt modelId="{CEE35E9A-0339-4EF9-A7DA-4CFA9C8D9ACD}" type="parTrans" cxnId="{79DF859C-1BD0-4904-89D6-88BABED5DD9C}">
      <dgm:prSet/>
      <dgm:spPr/>
      <dgm:t>
        <a:bodyPr/>
        <a:lstStyle/>
        <a:p>
          <a:endParaRPr lang="cs-CZ"/>
        </a:p>
      </dgm:t>
    </dgm:pt>
    <dgm:pt modelId="{66E56252-3664-4446-A9A7-4B6A1BE8C62F}" type="sibTrans" cxnId="{79DF859C-1BD0-4904-89D6-88BABED5DD9C}">
      <dgm:prSet/>
      <dgm:spPr/>
      <dgm:t>
        <a:bodyPr/>
        <a:lstStyle/>
        <a:p>
          <a:endParaRPr lang="cs-CZ"/>
        </a:p>
      </dgm:t>
    </dgm:pt>
    <dgm:pt modelId="{1B232A63-4960-463A-B12B-6BFC4F90F9B5}">
      <dgm:prSet custT="1"/>
      <dgm:spPr/>
      <dgm:t>
        <a:bodyPr/>
        <a:lstStyle/>
        <a:p>
          <a:pPr rtl="0"/>
          <a:r>
            <a:rPr lang="cs-CZ" sz="1800" smtClean="0"/>
            <a:t>Zážitkové lety pro zájemce z řad veřejnosti</a:t>
          </a:r>
          <a:endParaRPr lang="cs-CZ" sz="1800"/>
        </a:p>
      </dgm:t>
    </dgm:pt>
    <dgm:pt modelId="{FFEA28B3-56BA-435A-A61B-52709042A1B4}" type="parTrans" cxnId="{C1514573-E4DB-4AC8-86B4-686A04BF5F9D}">
      <dgm:prSet/>
      <dgm:spPr/>
      <dgm:t>
        <a:bodyPr/>
        <a:lstStyle/>
        <a:p>
          <a:endParaRPr lang="cs-CZ"/>
        </a:p>
      </dgm:t>
    </dgm:pt>
    <dgm:pt modelId="{53298712-FDC7-4511-8713-B07D171182DF}" type="sibTrans" cxnId="{C1514573-E4DB-4AC8-86B4-686A04BF5F9D}">
      <dgm:prSet/>
      <dgm:spPr/>
      <dgm:t>
        <a:bodyPr/>
        <a:lstStyle/>
        <a:p>
          <a:endParaRPr lang="cs-CZ"/>
        </a:p>
      </dgm:t>
    </dgm:pt>
    <dgm:pt modelId="{A673EDBA-94E2-4907-9978-F81A092B1694}" type="pres">
      <dgm:prSet presAssocID="{1E81D65E-8142-4C07-8464-5EB20C73B3E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772F49AF-0AE4-4825-A182-6513A62C8873}" type="pres">
      <dgm:prSet presAssocID="{0ADB1641-0DB8-4D8E-A67E-F40FF18ECD6A}" presName="root" presStyleCnt="0"/>
      <dgm:spPr/>
    </dgm:pt>
    <dgm:pt modelId="{B099E587-AF8F-4648-B40A-60CC117BE7E2}" type="pres">
      <dgm:prSet presAssocID="{0ADB1641-0DB8-4D8E-A67E-F40FF18ECD6A}" presName="rootComposite" presStyleCnt="0"/>
      <dgm:spPr/>
    </dgm:pt>
    <dgm:pt modelId="{5D0525E9-A90E-4698-9816-2D264205ECC2}" type="pres">
      <dgm:prSet presAssocID="{0ADB1641-0DB8-4D8E-A67E-F40FF18ECD6A}" presName="rootText" presStyleLbl="node1" presStyleIdx="0" presStyleCnt="3"/>
      <dgm:spPr/>
      <dgm:t>
        <a:bodyPr/>
        <a:lstStyle/>
        <a:p>
          <a:endParaRPr lang="cs-CZ"/>
        </a:p>
      </dgm:t>
    </dgm:pt>
    <dgm:pt modelId="{6A879C25-86A3-4E14-B9E6-D811D7F04C8A}" type="pres">
      <dgm:prSet presAssocID="{0ADB1641-0DB8-4D8E-A67E-F40FF18ECD6A}" presName="rootConnector" presStyleLbl="node1" presStyleIdx="0" presStyleCnt="3"/>
      <dgm:spPr/>
      <dgm:t>
        <a:bodyPr/>
        <a:lstStyle/>
        <a:p>
          <a:endParaRPr lang="cs-CZ"/>
        </a:p>
      </dgm:t>
    </dgm:pt>
    <dgm:pt modelId="{2EEA2731-22A8-4880-9537-C01F688085DC}" type="pres">
      <dgm:prSet presAssocID="{0ADB1641-0DB8-4D8E-A67E-F40FF18ECD6A}" presName="childShape" presStyleCnt="0"/>
      <dgm:spPr/>
    </dgm:pt>
    <dgm:pt modelId="{C44B19CD-3386-4D1D-9448-FC1CFE616CA1}" type="pres">
      <dgm:prSet presAssocID="{33043398-4E4F-4E6F-9D6B-8B8E5B6504EF}" presName="root" presStyleCnt="0"/>
      <dgm:spPr/>
    </dgm:pt>
    <dgm:pt modelId="{B4CE45D8-9C76-4AE4-A5B4-00801F7C5F9D}" type="pres">
      <dgm:prSet presAssocID="{33043398-4E4F-4E6F-9D6B-8B8E5B6504EF}" presName="rootComposite" presStyleCnt="0"/>
      <dgm:spPr/>
    </dgm:pt>
    <dgm:pt modelId="{2C7594A6-E9C5-44D7-8740-1A2710AF14C5}" type="pres">
      <dgm:prSet presAssocID="{33043398-4E4F-4E6F-9D6B-8B8E5B6504EF}" presName="rootText" presStyleLbl="node1" presStyleIdx="1" presStyleCnt="3"/>
      <dgm:spPr/>
      <dgm:t>
        <a:bodyPr/>
        <a:lstStyle/>
        <a:p>
          <a:endParaRPr lang="cs-CZ"/>
        </a:p>
      </dgm:t>
    </dgm:pt>
    <dgm:pt modelId="{8A6BD546-3306-4335-B4AF-630451957A18}" type="pres">
      <dgm:prSet presAssocID="{33043398-4E4F-4E6F-9D6B-8B8E5B6504EF}" presName="rootConnector" presStyleLbl="node1" presStyleIdx="1" presStyleCnt="3"/>
      <dgm:spPr/>
      <dgm:t>
        <a:bodyPr/>
        <a:lstStyle/>
        <a:p>
          <a:endParaRPr lang="cs-CZ"/>
        </a:p>
      </dgm:t>
    </dgm:pt>
    <dgm:pt modelId="{00560F07-DAE1-4749-9E44-A3449F04A40E}" type="pres">
      <dgm:prSet presAssocID="{33043398-4E4F-4E6F-9D6B-8B8E5B6504EF}" presName="childShape" presStyleCnt="0"/>
      <dgm:spPr/>
    </dgm:pt>
    <dgm:pt modelId="{9E124D32-3FCA-4A01-B496-F03EBDC190F8}" type="pres">
      <dgm:prSet presAssocID="{1B232A63-4960-463A-B12B-6BFC4F90F9B5}" presName="root" presStyleCnt="0"/>
      <dgm:spPr/>
    </dgm:pt>
    <dgm:pt modelId="{C7A68593-AFA4-44B1-97EF-A320421A852D}" type="pres">
      <dgm:prSet presAssocID="{1B232A63-4960-463A-B12B-6BFC4F90F9B5}" presName="rootComposite" presStyleCnt="0"/>
      <dgm:spPr/>
    </dgm:pt>
    <dgm:pt modelId="{82D3B7E9-18C1-426B-89F0-91FE5E6E1258}" type="pres">
      <dgm:prSet presAssocID="{1B232A63-4960-463A-B12B-6BFC4F90F9B5}" presName="rootText" presStyleLbl="node1" presStyleIdx="2" presStyleCnt="3"/>
      <dgm:spPr/>
      <dgm:t>
        <a:bodyPr/>
        <a:lstStyle/>
        <a:p>
          <a:endParaRPr lang="cs-CZ"/>
        </a:p>
      </dgm:t>
    </dgm:pt>
    <dgm:pt modelId="{98DE4D84-E1F5-4A36-8C9F-5424A024462E}" type="pres">
      <dgm:prSet presAssocID="{1B232A63-4960-463A-B12B-6BFC4F90F9B5}" presName="rootConnector" presStyleLbl="node1" presStyleIdx="2" presStyleCnt="3"/>
      <dgm:spPr/>
      <dgm:t>
        <a:bodyPr/>
        <a:lstStyle/>
        <a:p>
          <a:endParaRPr lang="cs-CZ"/>
        </a:p>
      </dgm:t>
    </dgm:pt>
    <dgm:pt modelId="{E934C427-6BCB-493C-97F9-734F53C4C72C}" type="pres">
      <dgm:prSet presAssocID="{1B232A63-4960-463A-B12B-6BFC4F90F9B5}" presName="childShape" presStyleCnt="0"/>
      <dgm:spPr/>
    </dgm:pt>
  </dgm:ptLst>
  <dgm:cxnLst>
    <dgm:cxn modelId="{B515D1D4-EF1F-4831-8458-DF73A58DE6FC}" type="presOf" srcId="{1B232A63-4960-463A-B12B-6BFC4F90F9B5}" destId="{98DE4D84-E1F5-4A36-8C9F-5424A024462E}" srcOrd="1" destOrd="0" presId="urn:microsoft.com/office/officeart/2005/8/layout/hierarchy3"/>
    <dgm:cxn modelId="{A7ECF8EF-9DBC-4A5F-8EA1-5E089ECC516D}" type="presOf" srcId="{1E81D65E-8142-4C07-8464-5EB20C73B3E1}" destId="{A673EDBA-94E2-4907-9978-F81A092B1694}" srcOrd="0" destOrd="0" presId="urn:microsoft.com/office/officeart/2005/8/layout/hierarchy3"/>
    <dgm:cxn modelId="{AC5DEDE0-F058-4551-874E-3BBD5C6D5E91}" type="presOf" srcId="{0ADB1641-0DB8-4D8E-A67E-F40FF18ECD6A}" destId="{5D0525E9-A90E-4698-9816-2D264205ECC2}" srcOrd="0" destOrd="0" presId="urn:microsoft.com/office/officeart/2005/8/layout/hierarchy3"/>
    <dgm:cxn modelId="{7A19E2C0-7B84-40FE-95AD-83C18A092DD6}" type="presOf" srcId="{0ADB1641-0DB8-4D8E-A67E-F40FF18ECD6A}" destId="{6A879C25-86A3-4E14-B9E6-D811D7F04C8A}" srcOrd="1" destOrd="0" presId="urn:microsoft.com/office/officeart/2005/8/layout/hierarchy3"/>
    <dgm:cxn modelId="{7970F963-D934-4A89-A620-F9EB3DFD450F}" type="presOf" srcId="{33043398-4E4F-4E6F-9D6B-8B8E5B6504EF}" destId="{2C7594A6-E9C5-44D7-8740-1A2710AF14C5}" srcOrd="0" destOrd="0" presId="urn:microsoft.com/office/officeart/2005/8/layout/hierarchy3"/>
    <dgm:cxn modelId="{0F2C542D-23AC-4190-8935-3F5B5628FCD8}" type="presOf" srcId="{33043398-4E4F-4E6F-9D6B-8B8E5B6504EF}" destId="{8A6BD546-3306-4335-B4AF-630451957A18}" srcOrd="1" destOrd="0" presId="urn:microsoft.com/office/officeart/2005/8/layout/hierarchy3"/>
    <dgm:cxn modelId="{C1514573-E4DB-4AC8-86B4-686A04BF5F9D}" srcId="{1E81D65E-8142-4C07-8464-5EB20C73B3E1}" destId="{1B232A63-4960-463A-B12B-6BFC4F90F9B5}" srcOrd="2" destOrd="0" parTransId="{FFEA28B3-56BA-435A-A61B-52709042A1B4}" sibTransId="{53298712-FDC7-4511-8713-B07D171182DF}"/>
    <dgm:cxn modelId="{73761701-313B-4FA3-ACA6-DCC9FFFFAAF7}" srcId="{1E81D65E-8142-4C07-8464-5EB20C73B3E1}" destId="{0ADB1641-0DB8-4D8E-A67E-F40FF18ECD6A}" srcOrd="0" destOrd="0" parTransId="{1DA4BCB3-D77E-4E60-B208-3CE045B3B2F3}" sibTransId="{F7A79835-AA7B-4E01-A898-A17F930CCA9A}"/>
    <dgm:cxn modelId="{91C2BC1F-8F11-41ED-8C57-44214D38C1FC}" type="presOf" srcId="{1B232A63-4960-463A-B12B-6BFC4F90F9B5}" destId="{82D3B7E9-18C1-426B-89F0-91FE5E6E1258}" srcOrd="0" destOrd="0" presId="urn:microsoft.com/office/officeart/2005/8/layout/hierarchy3"/>
    <dgm:cxn modelId="{79DF859C-1BD0-4904-89D6-88BABED5DD9C}" srcId="{1E81D65E-8142-4C07-8464-5EB20C73B3E1}" destId="{33043398-4E4F-4E6F-9D6B-8B8E5B6504EF}" srcOrd="1" destOrd="0" parTransId="{CEE35E9A-0339-4EF9-A7DA-4CFA9C8D9ACD}" sibTransId="{66E56252-3664-4446-A9A7-4B6A1BE8C62F}"/>
    <dgm:cxn modelId="{E0164C1D-F2F5-47AF-87B8-CBF13E2BC834}" type="presParOf" srcId="{A673EDBA-94E2-4907-9978-F81A092B1694}" destId="{772F49AF-0AE4-4825-A182-6513A62C8873}" srcOrd="0" destOrd="0" presId="urn:microsoft.com/office/officeart/2005/8/layout/hierarchy3"/>
    <dgm:cxn modelId="{C281D5A9-E1BF-46B6-9370-DA803F91C576}" type="presParOf" srcId="{772F49AF-0AE4-4825-A182-6513A62C8873}" destId="{B099E587-AF8F-4648-B40A-60CC117BE7E2}" srcOrd="0" destOrd="0" presId="urn:microsoft.com/office/officeart/2005/8/layout/hierarchy3"/>
    <dgm:cxn modelId="{E0F60F66-02A3-4422-ADC5-824CDFC1CC82}" type="presParOf" srcId="{B099E587-AF8F-4648-B40A-60CC117BE7E2}" destId="{5D0525E9-A90E-4698-9816-2D264205ECC2}" srcOrd="0" destOrd="0" presId="urn:microsoft.com/office/officeart/2005/8/layout/hierarchy3"/>
    <dgm:cxn modelId="{B156A4B4-0B4B-4452-8A80-82D237AB855D}" type="presParOf" srcId="{B099E587-AF8F-4648-B40A-60CC117BE7E2}" destId="{6A879C25-86A3-4E14-B9E6-D811D7F04C8A}" srcOrd="1" destOrd="0" presId="urn:microsoft.com/office/officeart/2005/8/layout/hierarchy3"/>
    <dgm:cxn modelId="{A30BE165-899E-4D2E-8571-FD6B3A81FF58}" type="presParOf" srcId="{772F49AF-0AE4-4825-A182-6513A62C8873}" destId="{2EEA2731-22A8-4880-9537-C01F688085DC}" srcOrd="1" destOrd="0" presId="urn:microsoft.com/office/officeart/2005/8/layout/hierarchy3"/>
    <dgm:cxn modelId="{ED0B8776-43D6-4695-B89C-4EB5D4B81362}" type="presParOf" srcId="{A673EDBA-94E2-4907-9978-F81A092B1694}" destId="{C44B19CD-3386-4D1D-9448-FC1CFE616CA1}" srcOrd="1" destOrd="0" presId="urn:microsoft.com/office/officeart/2005/8/layout/hierarchy3"/>
    <dgm:cxn modelId="{4A9D004D-7F14-42A7-BE8F-08D8EA865221}" type="presParOf" srcId="{C44B19CD-3386-4D1D-9448-FC1CFE616CA1}" destId="{B4CE45D8-9C76-4AE4-A5B4-00801F7C5F9D}" srcOrd="0" destOrd="0" presId="urn:microsoft.com/office/officeart/2005/8/layout/hierarchy3"/>
    <dgm:cxn modelId="{DF09D8AF-F8CA-4E5C-BC64-1B9296ED3A47}" type="presParOf" srcId="{B4CE45D8-9C76-4AE4-A5B4-00801F7C5F9D}" destId="{2C7594A6-E9C5-44D7-8740-1A2710AF14C5}" srcOrd="0" destOrd="0" presId="urn:microsoft.com/office/officeart/2005/8/layout/hierarchy3"/>
    <dgm:cxn modelId="{7845985E-A953-4D70-99F9-B3F8BD0BA2CC}" type="presParOf" srcId="{B4CE45D8-9C76-4AE4-A5B4-00801F7C5F9D}" destId="{8A6BD546-3306-4335-B4AF-630451957A18}" srcOrd="1" destOrd="0" presId="urn:microsoft.com/office/officeart/2005/8/layout/hierarchy3"/>
    <dgm:cxn modelId="{C1AC3ADA-8CE9-45B6-A2C9-A79400F95ACB}" type="presParOf" srcId="{C44B19CD-3386-4D1D-9448-FC1CFE616CA1}" destId="{00560F07-DAE1-4749-9E44-A3449F04A40E}" srcOrd="1" destOrd="0" presId="urn:microsoft.com/office/officeart/2005/8/layout/hierarchy3"/>
    <dgm:cxn modelId="{F11E6B97-B88D-4439-9EC9-50DC9B20FF5B}" type="presParOf" srcId="{A673EDBA-94E2-4907-9978-F81A092B1694}" destId="{9E124D32-3FCA-4A01-B496-F03EBDC190F8}" srcOrd="2" destOrd="0" presId="urn:microsoft.com/office/officeart/2005/8/layout/hierarchy3"/>
    <dgm:cxn modelId="{58955933-5AD1-4D28-A722-E737436A6897}" type="presParOf" srcId="{9E124D32-3FCA-4A01-B496-F03EBDC190F8}" destId="{C7A68593-AFA4-44B1-97EF-A320421A852D}" srcOrd="0" destOrd="0" presId="urn:microsoft.com/office/officeart/2005/8/layout/hierarchy3"/>
    <dgm:cxn modelId="{CDF44708-7FE0-4651-942A-91D41C5B42C2}" type="presParOf" srcId="{C7A68593-AFA4-44B1-97EF-A320421A852D}" destId="{82D3B7E9-18C1-426B-89F0-91FE5E6E1258}" srcOrd="0" destOrd="0" presId="urn:microsoft.com/office/officeart/2005/8/layout/hierarchy3"/>
    <dgm:cxn modelId="{C7C5DBD4-10A9-4C32-AD63-89F3232623D1}" type="presParOf" srcId="{C7A68593-AFA4-44B1-97EF-A320421A852D}" destId="{98DE4D84-E1F5-4A36-8C9F-5424A024462E}" srcOrd="1" destOrd="0" presId="urn:microsoft.com/office/officeart/2005/8/layout/hierarchy3"/>
    <dgm:cxn modelId="{96C4EC1F-CF64-4134-966C-4E61B9B3900F}" type="presParOf" srcId="{9E124D32-3FCA-4A01-B496-F03EBDC190F8}" destId="{E934C427-6BCB-493C-97F9-734F53C4C72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76DE256-446D-4E36-B711-A964D530E58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307DA2EF-546A-4A1F-922F-DE53B2392146}">
      <dgm:prSet/>
      <dgm:spPr/>
      <dgm:t>
        <a:bodyPr/>
        <a:lstStyle/>
        <a:p>
          <a:pPr rtl="0"/>
          <a:r>
            <a:rPr lang="cs-CZ" smtClean="0"/>
            <a:t>Simulátory NASA</a:t>
          </a:r>
          <a:endParaRPr lang="cs-CZ"/>
        </a:p>
      </dgm:t>
    </dgm:pt>
    <dgm:pt modelId="{F49724D0-36CD-49EF-A8BF-B7B02FF06283}" type="parTrans" cxnId="{6C4BB9F5-2CCF-4AA9-8368-2D2C95A71029}">
      <dgm:prSet/>
      <dgm:spPr/>
      <dgm:t>
        <a:bodyPr/>
        <a:lstStyle/>
        <a:p>
          <a:endParaRPr lang="cs-CZ"/>
        </a:p>
      </dgm:t>
    </dgm:pt>
    <dgm:pt modelId="{3E253A7F-FFDD-40F2-A5B2-E6B5B32C425B}" type="sibTrans" cxnId="{6C4BB9F5-2CCF-4AA9-8368-2D2C95A71029}">
      <dgm:prSet/>
      <dgm:spPr/>
      <dgm:t>
        <a:bodyPr/>
        <a:lstStyle/>
        <a:p>
          <a:endParaRPr lang="cs-CZ"/>
        </a:p>
      </dgm:t>
    </dgm:pt>
    <dgm:pt modelId="{11EB0394-5CD5-4053-BD80-12D315C38101}">
      <dgm:prSet/>
      <dgm:spPr/>
      <dgm:t>
        <a:bodyPr/>
        <a:lstStyle/>
        <a:p>
          <a:pPr rtl="0"/>
          <a:r>
            <a:rPr lang="cs-CZ" smtClean="0"/>
            <a:t>Simulator GYRO IPT II (ÚLZ)</a:t>
          </a:r>
          <a:endParaRPr lang="cs-CZ"/>
        </a:p>
      </dgm:t>
    </dgm:pt>
    <dgm:pt modelId="{4BE3AE1E-970C-4A2E-96CE-A156135B8422}" type="parTrans" cxnId="{73291D61-7C6E-4233-B654-51FC0B1DC0AF}">
      <dgm:prSet/>
      <dgm:spPr/>
      <dgm:t>
        <a:bodyPr/>
        <a:lstStyle/>
        <a:p>
          <a:endParaRPr lang="cs-CZ"/>
        </a:p>
      </dgm:t>
    </dgm:pt>
    <dgm:pt modelId="{E64780E3-47CC-47C6-B666-4F927C9604F7}" type="sibTrans" cxnId="{73291D61-7C6E-4233-B654-51FC0B1DC0AF}">
      <dgm:prSet/>
      <dgm:spPr/>
      <dgm:t>
        <a:bodyPr/>
        <a:lstStyle/>
        <a:p>
          <a:endParaRPr lang="cs-CZ"/>
        </a:p>
      </dgm:t>
    </dgm:pt>
    <dgm:pt modelId="{8DF50CC9-E2C6-4C01-BC87-0E8D1B805A33}" type="pres">
      <dgm:prSet presAssocID="{F76DE256-446D-4E36-B711-A964D530E58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2D717289-68C1-4C9E-A376-0119547D29F9}" type="pres">
      <dgm:prSet presAssocID="{307DA2EF-546A-4A1F-922F-DE53B239214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6DBEC87-58EE-4C2D-812A-A304547B509A}" type="pres">
      <dgm:prSet presAssocID="{3E253A7F-FFDD-40F2-A5B2-E6B5B32C425B}" presName="spacer" presStyleCnt="0"/>
      <dgm:spPr/>
    </dgm:pt>
    <dgm:pt modelId="{9EF54835-60CF-4D63-B53E-9026F3E10D73}" type="pres">
      <dgm:prSet presAssocID="{11EB0394-5CD5-4053-BD80-12D315C3810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C4BB9F5-2CCF-4AA9-8368-2D2C95A71029}" srcId="{F76DE256-446D-4E36-B711-A964D530E58C}" destId="{307DA2EF-546A-4A1F-922F-DE53B2392146}" srcOrd="0" destOrd="0" parTransId="{F49724D0-36CD-49EF-A8BF-B7B02FF06283}" sibTransId="{3E253A7F-FFDD-40F2-A5B2-E6B5B32C425B}"/>
    <dgm:cxn modelId="{73291D61-7C6E-4233-B654-51FC0B1DC0AF}" srcId="{F76DE256-446D-4E36-B711-A964D530E58C}" destId="{11EB0394-5CD5-4053-BD80-12D315C38101}" srcOrd="1" destOrd="0" parTransId="{4BE3AE1E-970C-4A2E-96CE-A156135B8422}" sibTransId="{E64780E3-47CC-47C6-B666-4F927C9604F7}"/>
    <dgm:cxn modelId="{46D8B9B1-79BD-4AAC-B193-BE2DD1A31A7D}" type="presOf" srcId="{307DA2EF-546A-4A1F-922F-DE53B2392146}" destId="{2D717289-68C1-4C9E-A376-0119547D29F9}" srcOrd="0" destOrd="0" presId="urn:microsoft.com/office/officeart/2005/8/layout/vList2"/>
    <dgm:cxn modelId="{E4AA5F5D-5E3D-4EA8-9D2F-F71142BB6134}" type="presOf" srcId="{F76DE256-446D-4E36-B711-A964D530E58C}" destId="{8DF50CC9-E2C6-4C01-BC87-0E8D1B805A33}" srcOrd="0" destOrd="0" presId="urn:microsoft.com/office/officeart/2005/8/layout/vList2"/>
    <dgm:cxn modelId="{38E3B087-6E35-43DC-9DA7-6D3F2DCC1EF6}" type="presOf" srcId="{11EB0394-5CD5-4053-BD80-12D315C38101}" destId="{9EF54835-60CF-4D63-B53E-9026F3E10D73}" srcOrd="0" destOrd="0" presId="urn:microsoft.com/office/officeart/2005/8/layout/vList2"/>
    <dgm:cxn modelId="{9AA70F07-5322-441C-B596-D11D7E69B062}" type="presParOf" srcId="{8DF50CC9-E2C6-4C01-BC87-0E8D1B805A33}" destId="{2D717289-68C1-4C9E-A376-0119547D29F9}" srcOrd="0" destOrd="0" presId="urn:microsoft.com/office/officeart/2005/8/layout/vList2"/>
    <dgm:cxn modelId="{C23CD8B4-D331-4580-A4B2-C184CAEEBFBD}" type="presParOf" srcId="{8DF50CC9-E2C6-4C01-BC87-0E8D1B805A33}" destId="{76DBEC87-58EE-4C2D-812A-A304547B509A}" srcOrd="1" destOrd="0" presId="urn:microsoft.com/office/officeart/2005/8/layout/vList2"/>
    <dgm:cxn modelId="{BB9C5D08-8160-4A04-9173-56F6B4170E2B}" type="presParOf" srcId="{8DF50CC9-E2C6-4C01-BC87-0E8D1B805A33}" destId="{9EF54835-60CF-4D63-B53E-9026F3E10D7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E5CD00C-520A-40A8-B4CA-DF3B33F31CF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0B1E76F-13EC-43E4-9DE5-E0A207F86530}">
      <dgm:prSet/>
      <dgm:spPr/>
      <dgm:t>
        <a:bodyPr/>
        <a:lstStyle/>
        <a:p>
          <a:pPr rtl="0"/>
          <a:r>
            <a:rPr lang="en-US" dirty="0" smtClean="0"/>
            <a:t>Czech Aviation Training Centre </a:t>
          </a:r>
          <a:r>
            <a:rPr lang="en-US" dirty="0" err="1" smtClean="0"/>
            <a:t>s.r.o</a:t>
          </a:r>
          <a:r>
            <a:rPr lang="en-US" dirty="0" smtClean="0"/>
            <a:t>.</a:t>
          </a:r>
          <a:endParaRPr lang="cs-CZ" dirty="0"/>
        </a:p>
      </dgm:t>
    </dgm:pt>
    <dgm:pt modelId="{E7468062-710D-4AC0-AECD-AF1FDF9752C4}" type="parTrans" cxnId="{D97068D6-332C-4722-8217-FAA93506C679}">
      <dgm:prSet/>
      <dgm:spPr/>
      <dgm:t>
        <a:bodyPr/>
        <a:lstStyle/>
        <a:p>
          <a:endParaRPr lang="cs-CZ"/>
        </a:p>
      </dgm:t>
    </dgm:pt>
    <dgm:pt modelId="{518BF5C2-B211-49FF-841D-622F4D19DD69}" type="sibTrans" cxnId="{D97068D6-332C-4722-8217-FAA93506C679}">
      <dgm:prSet/>
      <dgm:spPr/>
      <dgm:t>
        <a:bodyPr/>
        <a:lstStyle/>
        <a:p>
          <a:endParaRPr lang="cs-CZ"/>
        </a:p>
      </dgm:t>
    </dgm:pt>
    <dgm:pt modelId="{F6035582-BDCC-4B26-8BA1-7C9F15651572}">
      <dgm:prSet/>
      <dgm:spPr/>
      <dgm:t>
        <a:bodyPr/>
        <a:lstStyle/>
        <a:p>
          <a:pPr rtl="0"/>
          <a:r>
            <a:rPr lang="cs-CZ" dirty="0" smtClean="0"/>
            <a:t> </a:t>
          </a:r>
          <a:r>
            <a:rPr lang="cs-CZ" dirty="0" err="1" smtClean="0"/>
            <a:t>Simulation</a:t>
          </a:r>
          <a:r>
            <a:rPr lang="cs-CZ" dirty="0" smtClean="0"/>
            <a:t> </a:t>
          </a:r>
          <a:r>
            <a:rPr lang="cs-CZ" dirty="0" err="1" smtClean="0"/>
            <a:t>of</a:t>
          </a:r>
          <a:r>
            <a:rPr lang="cs-CZ" dirty="0" smtClean="0"/>
            <a:t> Reality s.r.o.</a:t>
          </a:r>
          <a:endParaRPr lang="cs-CZ" dirty="0"/>
        </a:p>
      </dgm:t>
    </dgm:pt>
    <dgm:pt modelId="{7BA171F7-9C3D-4B8E-BD9B-E142B7637C31}" type="parTrans" cxnId="{EB5FCCCB-5048-4C3A-8864-A56177A0E84B}">
      <dgm:prSet/>
      <dgm:spPr/>
      <dgm:t>
        <a:bodyPr/>
        <a:lstStyle/>
        <a:p>
          <a:endParaRPr lang="cs-CZ"/>
        </a:p>
      </dgm:t>
    </dgm:pt>
    <dgm:pt modelId="{1DCD5164-4B9A-4EFE-91CF-69C7E4B03278}" type="sibTrans" cxnId="{EB5FCCCB-5048-4C3A-8864-A56177A0E84B}">
      <dgm:prSet/>
      <dgm:spPr/>
      <dgm:t>
        <a:bodyPr/>
        <a:lstStyle/>
        <a:p>
          <a:endParaRPr lang="cs-CZ"/>
        </a:p>
      </dgm:t>
    </dgm:pt>
    <dgm:pt modelId="{B9EED367-4A24-4D1D-ABE3-253CE19282CA}">
      <dgm:prSet/>
      <dgm:spPr/>
      <dgm:t>
        <a:bodyPr/>
        <a:lstStyle/>
        <a:p>
          <a:pPr rtl="0"/>
          <a:r>
            <a:rPr lang="cs-CZ" dirty="0" smtClean="0"/>
            <a:t> </a:t>
          </a:r>
          <a:r>
            <a:rPr lang="cs-CZ" dirty="0" err="1" smtClean="0"/>
            <a:t>Flyboys</a:t>
          </a:r>
          <a:r>
            <a:rPr lang="cs-CZ" dirty="0" smtClean="0"/>
            <a:t> s.r.o.</a:t>
          </a:r>
          <a:endParaRPr lang="cs-CZ" dirty="0"/>
        </a:p>
      </dgm:t>
    </dgm:pt>
    <dgm:pt modelId="{FCFE9F20-9C99-4803-900D-77A546F6ADB7}" type="parTrans" cxnId="{30016A2D-BE76-4448-BF7B-3B05429101A2}">
      <dgm:prSet/>
      <dgm:spPr/>
      <dgm:t>
        <a:bodyPr/>
        <a:lstStyle/>
        <a:p>
          <a:endParaRPr lang="cs-CZ"/>
        </a:p>
      </dgm:t>
    </dgm:pt>
    <dgm:pt modelId="{8D7CC65D-E0FD-401F-9A57-6C32E3E73DAA}" type="sibTrans" cxnId="{30016A2D-BE76-4448-BF7B-3B05429101A2}">
      <dgm:prSet/>
      <dgm:spPr/>
      <dgm:t>
        <a:bodyPr/>
        <a:lstStyle/>
        <a:p>
          <a:endParaRPr lang="cs-CZ"/>
        </a:p>
      </dgm:t>
    </dgm:pt>
    <dgm:pt modelId="{D7D7B33C-0281-4C1A-9BBA-7F177D72E8C6}">
      <dgm:prSet/>
      <dgm:spPr/>
      <dgm:t>
        <a:bodyPr/>
        <a:lstStyle/>
        <a:p>
          <a:pPr rtl="0"/>
          <a:r>
            <a:rPr lang="cs-CZ" dirty="0" smtClean="0"/>
            <a:t> IPILOT s.r.o.</a:t>
          </a:r>
          <a:endParaRPr lang="cs-CZ" dirty="0"/>
        </a:p>
      </dgm:t>
    </dgm:pt>
    <dgm:pt modelId="{B814E725-F2F9-46F7-9AA1-4A1E89E7E199}" type="parTrans" cxnId="{44755343-2A1F-4AA6-8BC1-0AAB7A1E569F}">
      <dgm:prSet/>
      <dgm:spPr/>
      <dgm:t>
        <a:bodyPr/>
        <a:lstStyle/>
        <a:p>
          <a:endParaRPr lang="cs-CZ"/>
        </a:p>
      </dgm:t>
    </dgm:pt>
    <dgm:pt modelId="{15F58744-28C4-4C18-834C-997C7088E8B4}" type="sibTrans" cxnId="{44755343-2A1F-4AA6-8BC1-0AAB7A1E569F}">
      <dgm:prSet/>
      <dgm:spPr/>
      <dgm:t>
        <a:bodyPr/>
        <a:lstStyle/>
        <a:p>
          <a:endParaRPr lang="cs-CZ"/>
        </a:p>
      </dgm:t>
    </dgm:pt>
    <dgm:pt modelId="{CD02682E-38F5-4AA3-BF9F-1B5F26E2D964}" type="pres">
      <dgm:prSet presAssocID="{8E5CD00C-520A-40A8-B4CA-DF3B33F31CF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F0232CFC-1C06-4866-9C93-6339C67EA5A0}" type="pres">
      <dgm:prSet presAssocID="{30B1E76F-13EC-43E4-9DE5-E0A207F86530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22BEA18-0499-495B-8E3D-E0972006FF10}" type="pres">
      <dgm:prSet presAssocID="{518BF5C2-B211-49FF-841D-622F4D19DD69}" presName="parTxOnlySpace" presStyleCnt="0"/>
      <dgm:spPr/>
    </dgm:pt>
    <dgm:pt modelId="{FCA96F16-C9E4-4A28-B47C-F64B72C47636}" type="pres">
      <dgm:prSet presAssocID="{F6035582-BDCC-4B26-8BA1-7C9F15651572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9E5C099-2444-4C43-8303-4BEDECA01E94}" type="pres">
      <dgm:prSet presAssocID="{1DCD5164-4B9A-4EFE-91CF-69C7E4B03278}" presName="parTxOnlySpace" presStyleCnt="0"/>
      <dgm:spPr/>
    </dgm:pt>
    <dgm:pt modelId="{35967686-CC7B-4535-918D-181E94A006F7}" type="pres">
      <dgm:prSet presAssocID="{B9EED367-4A24-4D1D-ABE3-253CE19282CA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374796E-BBAF-46AB-BC0C-6A48C059CFE8}" type="pres">
      <dgm:prSet presAssocID="{8D7CC65D-E0FD-401F-9A57-6C32E3E73DAA}" presName="parTxOnlySpace" presStyleCnt="0"/>
      <dgm:spPr/>
    </dgm:pt>
    <dgm:pt modelId="{6CBC40D8-1CE5-4801-BDF4-DCC0FC24FFDF}" type="pres">
      <dgm:prSet presAssocID="{D7D7B33C-0281-4C1A-9BBA-7F177D72E8C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D97068D6-332C-4722-8217-FAA93506C679}" srcId="{8E5CD00C-520A-40A8-B4CA-DF3B33F31CF8}" destId="{30B1E76F-13EC-43E4-9DE5-E0A207F86530}" srcOrd="0" destOrd="0" parTransId="{E7468062-710D-4AC0-AECD-AF1FDF9752C4}" sibTransId="{518BF5C2-B211-49FF-841D-622F4D19DD69}"/>
    <dgm:cxn modelId="{30016A2D-BE76-4448-BF7B-3B05429101A2}" srcId="{8E5CD00C-520A-40A8-B4CA-DF3B33F31CF8}" destId="{B9EED367-4A24-4D1D-ABE3-253CE19282CA}" srcOrd="2" destOrd="0" parTransId="{FCFE9F20-9C99-4803-900D-77A546F6ADB7}" sibTransId="{8D7CC65D-E0FD-401F-9A57-6C32E3E73DAA}"/>
    <dgm:cxn modelId="{EB5FCCCB-5048-4C3A-8864-A56177A0E84B}" srcId="{8E5CD00C-520A-40A8-B4CA-DF3B33F31CF8}" destId="{F6035582-BDCC-4B26-8BA1-7C9F15651572}" srcOrd="1" destOrd="0" parTransId="{7BA171F7-9C3D-4B8E-BD9B-E142B7637C31}" sibTransId="{1DCD5164-4B9A-4EFE-91CF-69C7E4B03278}"/>
    <dgm:cxn modelId="{D3D77B95-70DF-4614-BA41-C08C25AFFCB4}" type="presOf" srcId="{30B1E76F-13EC-43E4-9DE5-E0A207F86530}" destId="{F0232CFC-1C06-4866-9C93-6339C67EA5A0}" srcOrd="0" destOrd="0" presId="urn:microsoft.com/office/officeart/2005/8/layout/chevron1"/>
    <dgm:cxn modelId="{47A17810-9C5A-4D64-9985-08D0FE75E267}" type="presOf" srcId="{D7D7B33C-0281-4C1A-9BBA-7F177D72E8C6}" destId="{6CBC40D8-1CE5-4801-BDF4-DCC0FC24FFDF}" srcOrd="0" destOrd="0" presId="urn:microsoft.com/office/officeart/2005/8/layout/chevron1"/>
    <dgm:cxn modelId="{23159707-288D-40C1-A382-30EE6021657C}" type="presOf" srcId="{8E5CD00C-520A-40A8-B4CA-DF3B33F31CF8}" destId="{CD02682E-38F5-4AA3-BF9F-1B5F26E2D964}" srcOrd="0" destOrd="0" presId="urn:microsoft.com/office/officeart/2005/8/layout/chevron1"/>
    <dgm:cxn modelId="{32091F43-6124-4DCE-8CE7-6AEA55152FB8}" type="presOf" srcId="{F6035582-BDCC-4B26-8BA1-7C9F15651572}" destId="{FCA96F16-C9E4-4A28-B47C-F64B72C47636}" srcOrd="0" destOrd="0" presId="urn:microsoft.com/office/officeart/2005/8/layout/chevron1"/>
    <dgm:cxn modelId="{B235812D-AF08-4BD3-8C8F-9091F7609838}" type="presOf" srcId="{B9EED367-4A24-4D1D-ABE3-253CE19282CA}" destId="{35967686-CC7B-4535-918D-181E94A006F7}" srcOrd="0" destOrd="0" presId="urn:microsoft.com/office/officeart/2005/8/layout/chevron1"/>
    <dgm:cxn modelId="{44755343-2A1F-4AA6-8BC1-0AAB7A1E569F}" srcId="{8E5CD00C-520A-40A8-B4CA-DF3B33F31CF8}" destId="{D7D7B33C-0281-4C1A-9BBA-7F177D72E8C6}" srcOrd="3" destOrd="0" parTransId="{B814E725-F2F9-46F7-9AA1-4A1E89E7E199}" sibTransId="{15F58744-28C4-4C18-834C-997C7088E8B4}"/>
    <dgm:cxn modelId="{AA332D80-723F-4262-B783-A8120B8D1BE2}" type="presParOf" srcId="{CD02682E-38F5-4AA3-BF9F-1B5F26E2D964}" destId="{F0232CFC-1C06-4866-9C93-6339C67EA5A0}" srcOrd="0" destOrd="0" presId="urn:microsoft.com/office/officeart/2005/8/layout/chevron1"/>
    <dgm:cxn modelId="{9171949C-7768-41FD-A3DB-D4E5C8930820}" type="presParOf" srcId="{CD02682E-38F5-4AA3-BF9F-1B5F26E2D964}" destId="{622BEA18-0499-495B-8E3D-E0972006FF10}" srcOrd="1" destOrd="0" presId="urn:microsoft.com/office/officeart/2005/8/layout/chevron1"/>
    <dgm:cxn modelId="{A6D6A23A-19E8-4865-998C-B29ABDB97450}" type="presParOf" srcId="{CD02682E-38F5-4AA3-BF9F-1B5F26E2D964}" destId="{FCA96F16-C9E4-4A28-B47C-F64B72C47636}" srcOrd="2" destOrd="0" presId="urn:microsoft.com/office/officeart/2005/8/layout/chevron1"/>
    <dgm:cxn modelId="{1F911B66-5EBE-477D-B40E-49703F11BD02}" type="presParOf" srcId="{CD02682E-38F5-4AA3-BF9F-1B5F26E2D964}" destId="{09E5C099-2444-4C43-8303-4BEDECA01E94}" srcOrd="3" destOrd="0" presId="urn:microsoft.com/office/officeart/2005/8/layout/chevron1"/>
    <dgm:cxn modelId="{FF160D75-5B6F-451D-8B94-5B6842EA878D}" type="presParOf" srcId="{CD02682E-38F5-4AA3-BF9F-1B5F26E2D964}" destId="{35967686-CC7B-4535-918D-181E94A006F7}" srcOrd="4" destOrd="0" presId="urn:microsoft.com/office/officeart/2005/8/layout/chevron1"/>
    <dgm:cxn modelId="{C4E6A19D-1DFB-415A-ABEF-1EA18758DE3B}" type="presParOf" srcId="{CD02682E-38F5-4AA3-BF9F-1B5F26E2D964}" destId="{1374796E-BBAF-46AB-BC0C-6A48C059CFE8}" srcOrd="5" destOrd="0" presId="urn:microsoft.com/office/officeart/2005/8/layout/chevron1"/>
    <dgm:cxn modelId="{F983A1E1-5A32-41F7-990F-DCA10C65433D}" type="presParOf" srcId="{CD02682E-38F5-4AA3-BF9F-1B5F26E2D964}" destId="{6CBC40D8-1CE5-4801-BDF4-DCC0FC24FFDF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6C0EE54-93D5-4B80-9743-2365582BF6C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8D7A18B2-B0D5-4499-A60E-175780ED0945}">
      <dgm:prSet/>
      <dgm:spPr/>
      <dgm:t>
        <a:bodyPr/>
        <a:lstStyle/>
        <a:p>
          <a:pPr algn="l" rtl="0"/>
          <a:r>
            <a:rPr lang="cs-CZ" b="1" dirty="0" smtClean="0"/>
            <a:t>Desktop simulátor </a:t>
          </a:r>
          <a:r>
            <a:rPr lang="cs-CZ" dirty="0" smtClean="0"/>
            <a:t>( </a:t>
          </a:r>
          <a:r>
            <a:rPr lang="cs-CZ" dirty="0" err="1" smtClean="0"/>
            <a:t>joystik</a:t>
          </a:r>
          <a:r>
            <a:rPr lang="cs-CZ" dirty="0" smtClean="0"/>
            <a:t>, myš, klávesnice)</a:t>
          </a:r>
          <a:endParaRPr lang="cs-CZ" dirty="0"/>
        </a:p>
      </dgm:t>
    </dgm:pt>
    <dgm:pt modelId="{F8CC49B9-B176-4D75-8454-06995D29D0AA}" type="parTrans" cxnId="{76C0A6A0-61E5-4F5B-B6D7-BFB8101F82FB}">
      <dgm:prSet/>
      <dgm:spPr/>
      <dgm:t>
        <a:bodyPr/>
        <a:lstStyle/>
        <a:p>
          <a:endParaRPr lang="cs-CZ"/>
        </a:p>
      </dgm:t>
    </dgm:pt>
    <dgm:pt modelId="{168BD8EB-75CF-4B6C-BE6D-E9CB65B439E5}" type="sibTrans" cxnId="{76C0A6A0-61E5-4F5B-B6D7-BFB8101F82FB}">
      <dgm:prSet/>
      <dgm:spPr/>
      <dgm:t>
        <a:bodyPr/>
        <a:lstStyle/>
        <a:p>
          <a:endParaRPr lang="cs-CZ"/>
        </a:p>
      </dgm:t>
    </dgm:pt>
    <dgm:pt modelId="{D9842270-5E46-4EC8-96CE-BB62FF15063C}">
      <dgm:prSet/>
      <dgm:spPr/>
      <dgm:t>
        <a:bodyPr/>
        <a:lstStyle/>
        <a:p>
          <a:pPr algn="l" rtl="0"/>
          <a:r>
            <a:rPr lang="cs-CZ" b="1" dirty="0" smtClean="0"/>
            <a:t>„</a:t>
          </a:r>
          <a:r>
            <a:rPr lang="cs-CZ" b="1" dirty="0" err="1" smtClean="0"/>
            <a:t>Home</a:t>
          </a:r>
          <a:r>
            <a:rPr lang="cs-CZ" b="1" dirty="0" smtClean="0"/>
            <a:t> </a:t>
          </a:r>
          <a:r>
            <a:rPr lang="cs-CZ" b="1" dirty="0" err="1" smtClean="0"/>
            <a:t>cockpit</a:t>
          </a:r>
          <a:r>
            <a:rPr lang="cs-CZ" b="1" dirty="0" smtClean="0"/>
            <a:t> </a:t>
          </a:r>
          <a:r>
            <a:rPr lang="cs-CZ" b="1" dirty="0" err="1" smtClean="0"/>
            <a:t>simulator</a:t>
          </a:r>
          <a:r>
            <a:rPr lang="cs-CZ" b="1" dirty="0" smtClean="0"/>
            <a:t>“ </a:t>
          </a:r>
          <a:endParaRPr lang="cs-CZ" dirty="0"/>
        </a:p>
      </dgm:t>
    </dgm:pt>
    <dgm:pt modelId="{DC791E80-6AC1-4479-B89B-D0B6D4547D42}" type="parTrans" cxnId="{0F2ECC57-A649-47EB-B0D1-0BECCE3826B7}">
      <dgm:prSet/>
      <dgm:spPr/>
      <dgm:t>
        <a:bodyPr/>
        <a:lstStyle/>
        <a:p>
          <a:endParaRPr lang="cs-CZ"/>
        </a:p>
      </dgm:t>
    </dgm:pt>
    <dgm:pt modelId="{E2D64798-3399-4F71-A21A-CAA59BDC34D5}" type="sibTrans" cxnId="{0F2ECC57-A649-47EB-B0D1-0BECCE3826B7}">
      <dgm:prSet/>
      <dgm:spPr/>
      <dgm:t>
        <a:bodyPr/>
        <a:lstStyle/>
        <a:p>
          <a:endParaRPr lang="cs-CZ"/>
        </a:p>
      </dgm:t>
    </dgm:pt>
    <dgm:pt modelId="{5280EF2F-479D-4042-B344-B3A8B3EDD87E}">
      <dgm:prSet/>
      <dgm:spPr/>
      <dgm:t>
        <a:bodyPr/>
        <a:lstStyle/>
        <a:p>
          <a:pPr rtl="0"/>
          <a:r>
            <a:rPr lang="cs-CZ" smtClean="0"/>
            <a:t>nadšenecké projekty výroby replik kokpitů)</a:t>
          </a:r>
          <a:endParaRPr lang="cs-CZ"/>
        </a:p>
      </dgm:t>
    </dgm:pt>
    <dgm:pt modelId="{A4DA21F6-7310-4213-BF9F-1413F39460AF}" type="parTrans" cxnId="{6875F08E-45A2-4761-9225-A06A4081F776}">
      <dgm:prSet/>
      <dgm:spPr/>
      <dgm:t>
        <a:bodyPr/>
        <a:lstStyle/>
        <a:p>
          <a:endParaRPr lang="cs-CZ"/>
        </a:p>
      </dgm:t>
    </dgm:pt>
    <dgm:pt modelId="{A454AE24-F3B9-4A70-93BF-2B107D15299C}" type="sibTrans" cxnId="{6875F08E-45A2-4761-9225-A06A4081F776}">
      <dgm:prSet/>
      <dgm:spPr/>
      <dgm:t>
        <a:bodyPr/>
        <a:lstStyle/>
        <a:p>
          <a:endParaRPr lang="cs-CZ"/>
        </a:p>
      </dgm:t>
    </dgm:pt>
    <dgm:pt modelId="{900D5EB2-9CD6-4B86-AFE9-AB2C30374479}">
      <dgm:prSet/>
      <dgm:spPr/>
      <dgm:t>
        <a:bodyPr/>
        <a:lstStyle/>
        <a:p>
          <a:pPr rtl="0"/>
          <a:r>
            <a:rPr lang="cs-CZ" dirty="0" smtClean="0"/>
            <a:t>nejčastěji stavěné </a:t>
          </a:r>
          <a:r>
            <a:rPr lang="cs-CZ" dirty="0" err="1" smtClean="0"/>
            <a:t>cockpity</a:t>
          </a:r>
          <a:r>
            <a:rPr lang="cs-CZ" dirty="0" smtClean="0"/>
            <a:t> : Boeing 737, Airbus A320</a:t>
          </a:r>
          <a:endParaRPr lang="cs-CZ" dirty="0"/>
        </a:p>
      </dgm:t>
    </dgm:pt>
    <dgm:pt modelId="{CAB78BB9-0D36-4E26-90E2-B4D1AEEB9BB9}" type="parTrans" cxnId="{1FF9EE11-B75D-4060-8187-50130B5E7535}">
      <dgm:prSet/>
      <dgm:spPr/>
      <dgm:t>
        <a:bodyPr/>
        <a:lstStyle/>
        <a:p>
          <a:endParaRPr lang="cs-CZ"/>
        </a:p>
      </dgm:t>
    </dgm:pt>
    <dgm:pt modelId="{24AD1EF7-B955-4B23-BFF0-2E91FD832642}" type="sibTrans" cxnId="{1FF9EE11-B75D-4060-8187-50130B5E7535}">
      <dgm:prSet/>
      <dgm:spPr/>
      <dgm:t>
        <a:bodyPr/>
        <a:lstStyle/>
        <a:p>
          <a:endParaRPr lang="cs-CZ"/>
        </a:p>
      </dgm:t>
    </dgm:pt>
    <dgm:pt modelId="{D6401230-44F2-46EB-9F18-DBCD54FDA697}" type="pres">
      <dgm:prSet presAssocID="{B6C0EE54-93D5-4B80-9743-2365582BF6C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C265CB5B-E611-47E9-ADF9-687266EE8069}" type="pres">
      <dgm:prSet presAssocID="{8D7A18B2-B0D5-4499-A60E-175780ED0945}" presName="linNode" presStyleCnt="0"/>
      <dgm:spPr/>
    </dgm:pt>
    <dgm:pt modelId="{1CB4D7E8-3EF6-4AFA-8FE9-087E5FBEF431}" type="pres">
      <dgm:prSet presAssocID="{8D7A18B2-B0D5-4499-A60E-175780ED0945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FB045E-4DC4-40A1-88A3-4FBCE2E5F17B}" type="pres">
      <dgm:prSet presAssocID="{168BD8EB-75CF-4B6C-BE6D-E9CB65B439E5}" presName="sp" presStyleCnt="0"/>
      <dgm:spPr/>
    </dgm:pt>
    <dgm:pt modelId="{3AEE3773-4583-48EF-92EE-7ACDEB8F5EB4}" type="pres">
      <dgm:prSet presAssocID="{D9842270-5E46-4EC8-96CE-BB62FF15063C}" presName="linNode" presStyleCnt="0"/>
      <dgm:spPr/>
    </dgm:pt>
    <dgm:pt modelId="{88F571F7-A360-41B1-9A4D-637DBA249D0F}" type="pres">
      <dgm:prSet presAssocID="{D9842270-5E46-4EC8-96CE-BB62FF15063C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737CE1B-F384-4628-97B4-CB0AB9BD1BF7}" type="pres">
      <dgm:prSet presAssocID="{D9842270-5E46-4EC8-96CE-BB62FF15063C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27C1504-2C07-4A1A-95D0-143240FA6E9E}" type="presOf" srcId="{900D5EB2-9CD6-4B86-AFE9-AB2C30374479}" destId="{D737CE1B-F384-4628-97B4-CB0AB9BD1BF7}" srcOrd="0" destOrd="1" presId="urn:microsoft.com/office/officeart/2005/8/layout/vList5"/>
    <dgm:cxn modelId="{6875F08E-45A2-4761-9225-A06A4081F776}" srcId="{D9842270-5E46-4EC8-96CE-BB62FF15063C}" destId="{5280EF2F-479D-4042-B344-B3A8B3EDD87E}" srcOrd="0" destOrd="0" parTransId="{A4DA21F6-7310-4213-BF9F-1413F39460AF}" sibTransId="{A454AE24-F3B9-4A70-93BF-2B107D15299C}"/>
    <dgm:cxn modelId="{8AAF13F8-5623-4FB9-9070-5F811F79D849}" type="presOf" srcId="{5280EF2F-479D-4042-B344-B3A8B3EDD87E}" destId="{D737CE1B-F384-4628-97B4-CB0AB9BD1BF7}" srcOrd="0" destOrd="0" presId="urn:microsoft.com/office/officeart/2005/8/layout/vList5"/>
    <dgm:cxn modelId="{CE48D986-741C-43C2-994B-9271DF9F6B3A}" type="presOf" srcId="{B6C0EE54-93D5-4B80-9743-2365582BF6C7}" destId="{D6401230-44F2-46EB-9F18-DBCD54FDA697}" srcOrd="0" destOrd="0" presId="urn:microsoft.com/office/officeart/2005/8/layout/vList5"/>
    <dgm:cxn modelId="{1FF9EE11-B75D-4060-8187-50130B5E7535}" srcId="{D9842270-5E46-4EC8-96CE-BB62FF15063C}" destId="{900D5EB2-9CD6-4B86-AFE9-AB2C30374479}" srcOrd="1" destOrd="0" parTransId="{CAB78BB9-0D36-4E26-90E2-B4D1AEEB9BB9}" sibTransId="{24AD1EF7-B955-4B23-BFF0-2E91FD832642}"/>
    <dgm:cxn modelId="{6AAA53D4-9109-40E4-B9BC-AF4978A57544}" type="presOf" srcId="{8D7A18B2-B0D5-4499-A60E-175780ED0945}" destId="{1CB4D7E8-3EF6-4AFA-8FE9-087E5FBEF431}" srcOrd="0" destOrd="0" presId="urn:microsoft.com/office/officeart/2005/8/layout/vList5"/>
    <dgm:cxn modelId="{742BA0EE-E4D2-451F-BEBC-95A7B42DCDBA}" type="presOf" srcId="{D9842270-5E46-4EC8-96CE-BB62FF15063C}" destId="{88F571F7-A360-41B1-9A4D-637DBA249D0F}" srcOrd="0" destOrd="0" presId="urn:microsoft.com/office/officeart/2005/8/layout/vList5"/>
    <dgm:cxn modelId="{76C0A6A0-61E5-4F5B-B6D7-BFB8101F82FB}" srcId="{B6C0EE54-93D5-4B80-9743-2365582BF6C7}" destId="{8D7A18B2-B0D5-4499-A60E-175780ED0945}" srcOrd="0" destOrd="0" parTransId="{F8CC49B9-B176-4D75-8454-06995D29D0AA}" sibTransId="{168BD8EB-75CF-4B6C-BE6D-E9CB65B439E5}"/>
    <dgm:cxn modelId="{0F2ECC57-A649-47EB-B0D1-0BECCE3826B7}" srcId="{B6C0EE54-93D5-4B80-9743-2365582BF6C7}" destId="{D9842270-5E46-4EC8-96CE-BB62FF15063C}" srcOrd="1" destOrd="0" parTransId="{DC791E80-6AC1-4479-B89B-D0B6D4547D42}" sibTransId="{E2D64798-3399-4F71-A21A-CAA59BDC34D5}"/>
    <dgm:cxn modelId="{82780952-F994-4776-92A9-3C19BE522821}" type="presParOf" srcId="{D6401230-44F2-46EB-9F18-DBCD54FDA697}" destId="{C265CB5B-E611-47E9-ADF9-687266EE8069}" srcOrd="0" destOrd="0" presId="urn:microsoft.com/office/officeart/2005/8/layout/vList5"/>
    <dgm:cxn modelId="{9D1B23BF-2C21-416E-819C-CE6FC79F78D8}" type="presParOf" srcId="{C265CB5B-E611-47E9-ADF9-687266EE8069}" destId="{1CB4D7E8-3EF6-4AFA-8FE9-087E5FBEF431}" srcOrd="0" destOrd="0" presId="urn:microsoft.com/office/officeart/2005/8/layout/vList5"/>
    <dgm:cxn modelId="{B0813E7C-5B0A-45FD-9CE0-E1D0DEC347D6}" type="presParOf" srcId="{D6401230-44F2-46EB-9F18-DBCD54FDA697}" destId="{37FB045E-4DC4-40A1-88A3-4FBCE2E5F17B}" srcOrd="1" destOrd="0" presId="urn:microsoft.com/office/officeart/2005/8/layout/vList5"/>
    <dgm:cxn modelId="{B5B1939C-8E27-40ED-BE80-77B5E689022D}" type="presParOf" srcId="{D6401230-44F2-46EB-9F18-DBCD54FDA697}" destId="{3AEE3773-4583-48EF-92EE-7ACDEB8F5EB4}" srcOrd="2" destOrd="0" presId="urn:microsoft.com/office/officeart/2005/8/layout/vList5"/>
    <dgm:cxn modelId="{192777ED-4A23-475C-BE70-7232B86D357A}" type="presParOf" srcId="{3AEE3773-4583-48EF-92EE-7ACDEB8F5EB4}" destId="{88F571F7-A360-41B1-9A4D-637DBA249D0F}" srcOrd="0" destOrd="0" presId="urn:microsoft.com/office/officeart/2005/8/layout/vList5"/>
    <dgm:cxn modelId="{D92E0077-0E42-46B5-A874-1A998B8884BB}" type="presParOf" srcId="{3AEE3773-4583-48EF-92EE-7ACDEB8F5EB4}" destId="{D737CE1B-F384-4628-97B4-CB0AB9BD1BF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56ADBDA-9782-49AC-8BF4-8EE662BA0DF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B3B0E630-FDCC-44A0-AD32-D5920195FFCA}">
      <dgm:prSet/>
      <dgm:spPr/>
      <dgm:t>
        <a:bodyPr/>
        <a:lstStyle/>
        <a:p>
          <a:pPr rtl="0"/>
          <a:r>
            <a:rPr lang="cs-CZ" smtClean="0"/>
            <a:t>Simulátor Boeingu 737NG</a:t>
          </a:r>
          <a:endParaRPr lang="cs-CZ"/>
        </a:p>
      </dgm:t>
    </dgm:pt>
    <dgm:pt modelId="{AC84F414-16B3-4795-9ED9-6A23B761B1A0}" type="parTrans" cxnId="{5B1C41AA-D243-4B86-8EB4-F34AF2363A43}">
      <dgm:prSet/>
      <dgm:spPr/>
      <dgm:t>
        <a:bodyPr/>
        <a:lstStyle/>
        <a:p>
          <a:endParaRPr lang="cs-CZ"/>
        </a:p>
      </dgm:t>
    </dgm:pt>
    <dgm:pt modelId="{492120E0-650D-40F7-B23F-AAB8314723FB}" type="sibTrans" cxnId="{5B1C41AA-D243-4B86-8EB4-F34AF2363A43}">
      <dgm:prSet/>
      <dgm:spPr/>
      <dgm:t>
        <a:bodyPr/>
        <a:lstStyle/>
        <a:p>
          <a:endParaRPr lang="cs-CZ"/>
        </a:p>
      </dgm:t>
    </dgm:pt>
    <dgm:pt modelId="{CCC6AA9F-6E7D-4D8C-958A-DB20B9BDCC19}">
      <dgm:prSet/>
      <dgm:spPr/>
      <dgm:t>
        <a:bodyPr/>
        <a:lstStyle/>
        <a:p>
          <a:pPr rtl="0"/>
          <a:r>
            <a:rPr lang="cs-CZ" smtClean="0"/>
            <a:t>Základní využití – Předmět Fiktivní firma</a:t>
          </a:r>
          <a:endParaRPr lang="cs-CZ"/>
        </a:p>
      </dgm:t>
    </dgm:pt>
    <dgm:pt modelId="{E4AF8908-BEF6-46A7-B5EB-05106490F0E6}" type="parTrans" cxnId="{F6D910FE-A480-4CAB-861D-BF51AE4A7C39}">
      <dgm:prSet/>
      <dgm:spPr/>
      <dgm:t>
        <a:bodyPr/>
        <a:lstStyle/>
        <a:p>
          <a:endParaRPr lang="cs-CZ"/>
        </a:p>
      </dgm:t>
    </dgm:pt>
    <dgm:pt modelId="{C99FAF97-1FB7-43C5-960C-0CBD3DB879B9}" type="sibTrans" cxnId="{F6D910FE-A480-4CAB-861D-BF51AE4A7C39}">
      <dgm:prSet/>
      <dgm:spPr/>
      <dgm:t>
        <a:bodyPr/>
        <a:lstStyle/>
        <a:p>
          <a:endParaRPr lang="cs-CZ"/>
        </a:p>
      </dgm:t>
    </dgm:pt>
    <dgm:pt modelId="{14D5AF5F-53ED-48EE-9811-A70ED0A8C8DC}" type="pres">
      <dgm:prSet presAssocID="{A56ADBDA-9782-49AC-8BF4-8EE662BA0DF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F5147CE-F2CC-4890-A8F7-B73E1B07CF77}" type="pres">
      <dgm:prSet presAssocID="{B3B0E630-FDCC-44A0-AD32-D5920195FFCA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9BE0D2C-CB0E-4789-B7D7-2F22C775D621}" type="pres">
      <dgm:prSet presAssocID="{492120E0-650D-40F7-B23F-AAB8314723FB}" presName="spacer" presStyleCnt="0"/>
      <dgm:spPr/>
    </dgm:pt>
    <dgm:pt modelId="{7A53F5C5-6CBA-496F-99D2-FAFABD668903}" type="pres">
      <dgm:prSet presAssocID="{CCC6AA9F-6E7D-4D8C-958A-DB20B9BDCC1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C7677741-0FC2-4D86-9464-F8FCDDC7F75B}" type="presOf" srcId="{A56ADBDA-9782-49AC-8BF4-8EE662BA0DF3}" destId="{14D5AF5F-53ED-48EE-9811-A70ED0A8C8DC}" srcOrd="0" destOrd="0" presId="urn:microsoft.com/office/officeart/2005/8/layout/vList2"/>
    <dgm:cxn modelId="{5B1C41AA-D243-4B86-8EB4-F34AF2363A43}" srcId="{A56ADBDA-9782-49AC-8BF4-8EE662BA0DF3}" destId="{B3B0E630-FDCC-44A0-AD32-D5920195FFCA}" srcOrd="0" destOrd="0" parTransId="{AC84F414-16B3-4795-9ED9-6A23B761B1A0}" sibTransId="{492120E0-650D-40F7-B23F-AAB8314723FB}"/>
    <dgm:cxn modelId="{DC5BE65F-FD57-42EF-8260-3D2B52BD048A}" type="presOf" srcId="{CCC6AA9F-6E7D-4D8C-958A-DB20B9BDCC19}" destId="{7A53F5C5-6CBA-496F-99D2-FAFABD668903}" srcOrd="0" destOrd="0" presId="urn:microsoft.com/office/officeart/2005/8/layout/vList2"/>
    <dgm:cxn modelId="{F6D910FE-A480-4CAB-861D-BF51AE4A7C39}" srcId="{A56ADBDA-9782-49AC-8BF4-8EE662BA0DF3}" destId="{CCC6AA9F-6E7D-4D8C-958A-DB20B9BDCC19}" srcOrd="1" destOrd="0" parTransId="{E4AF8908-BEF6-46A7-B5EB-05106490F0E6}" sibTransId="{C99FAF97-1FB7-43C5-960C-0CBD3DB879B9}"/>
    <dgm:cxn modelId="{75153EAB-DA82-4ADA-ABEA-5EDBCD43DE97}" type="presOf" srcId="{B3B0E630-FDCC-44A0-AD32-D5920195FFCA}" destId="{6F5147CE-F2CC-4890-A8F7-B73E1B07CF77}" srcOrd="0" destOrd="0" presId="urn:microsoft.com/office/officeart/2005/8/layout/vList2"/>
    <dgm:cxn modelId="{01BF7498-0887-49AF-A65F-1B80CF5F37A7}" type="presParOf" srcId="{14D5AF5F-53ED-48EE-9811-A70ED0A8C8DC}" destId="{6F5147CE-F2CC-4890-A8F7-B73E1B07CF77}" srcOrd="0" destOrd="0" presId="urn:microsoft.com/office/officeart/2005/8/layout/vList2"/>
    <dgm:cxn modelId="{61DE9C03-FCE5-4EA0-AF6E-415B287BCF6D}" type="presParOf" srcId="{14D5AF5F-53ED-48EE-9811-A70ED0A8C8DC}" destId="{29BE0D2C-CB0E-4789-B7D7-2F22C775D621}" srcOrd="1" destOrd="0" presId="urn:microsoft.com/office/officeart/2005/8/layout/vList2"/>
    <dgm:cxn modelId="{C37C8622-BE7A-4247-8178-56162FF4CA0D}" type="presParOf" srcId="{14D5AF5F-53ED-48EE-9811-A70ED0A8C8DC}" destId="{7A53F5C5-6CBA-496F-99D2-FAFABD66890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C5EC33-CE77-480F-BC04-C154270D1D7A}">
      <dsp:nvSpPr>
        <dsp:cNvPr id="0" name=""/>
        <dsp:cNvSpPr/>
      </dsp:nvSpPr>
      <dsp:spPr>
        <a:xfrm>
          <a:off x="613790" y="0"/>
          <a:ext cx="6956298" cy="2591148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13FDB-F411-4C69-B6AA-A80B6493445F}">
      <dsp:nvSpPr>
        <dsp:cNvPr id="0" name=""/>
        <dsp:cNvSpPr/>
      </dsp:nvSpPr>
      <dsp:spPr>
        <a:xfrm>
          <a:off x="8791" y="777344"/>
          <a:ext cx="2634186" cy="103645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 dirty="0" smtClean="0"/>
            <a:t> </a:t>
          </a:r>
          <a:r>
            <a:rPr lang="cs-CZ" sz="1700" b="1" kern="1200" dirty="0" smtClean="0">
              <a:solidFill>
                <a:schemeClr val="tx1"/>
              </a:solidFill>
            </a:rPr>
            <a:t>Edwin Albert Link </a:t>
          </a:r>
          <a:r>
            <a:rPr lang="cs-CZ" sz="1700" kern="1200" dirty="0" smtClean="0"/>
            <a:t>Vynálezce 1. leteckého simulátoru</a:t>
          </a:r>
          <a:endParaRPr lang="cs-CZ" sz="1700" kern="1200" dirty="0"/>
        </a:p>
      </dsp:txBody>
      <dsp:txXfrm>
        <a:off x="59387" y="827940"/>
        <a:ext cx="2532994" cy="935267"/>
      </dsp:txXfrm>
    </dsp:sp>
    <dsp:sp modelId="{81ECF391-4B8A-4E3B-A9C9-3A79ABA03B30}">
      <dsp:nvSpPr>
        <dsp:cNvPr id="0" name=""/>
        <dsp:cNvSpPr/>
      </dsp:nvSpPr>
      <dsp:spPr>
        <a:xfrm>
          <a:off x="2774846" y="777344"/>
          <a:ext cx="2634186" cy="103645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kern="1200" dirty="0" smtClean="0"/>
            <a:t> </a:t>
          </a:r>
          <a:r>
            <a:rPr lang="cs-CZ" sz="1400" b="1" kern="1200" dirty="0" smtClean="0">
              <a:solidFill>
                <a:schemeClr val="tx1"/>
              </a:solidFill>
            </a:rPr>
            <a:t>Link </a:t>
          </a:r>
          <a:r>
            <a:rPr lang="cs-CZ" sz="1400" b="1" kern="1200" dirty="0" err="1" smtClean="0">
              <a:solidFill>
                <a:schemeClr val="tx1"/>
              </a:solidFill>
            </a:rPr>
            <a:t>trainer</a:t>
          </a:r>
          <a:r>
            <a:rPr lang="cs-CZ" sz="1400" b="1" kern="1200" dirty="0" smtClean="0">
              <a:solidFill>
                <a:schemeClr val="tx1"/>
              </a:solidFill>
            </a:rPr>
            <a:t> </a:t>
          </a: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/>
            <a:t>první letecký simulátor (1929 – 1945)</a:t>
          </a:r>
          <a:endParaRPr lang="cs-CZ" sz="1800" b="1" kern="1200" dirty="0">
            <a:solidFill>
              <a:schemeClr val="tx1"/>
            </a:solidFill>
          </a:endParaRPr>
        </a:p>
      </dsp:txBody>
      <dsp:txXfrm>
        <a:off x="2825442" y="827940"/>
        <a:ext cx="2532994" cy="935267"/>
      </dsp:txXfrm>
    </dsp:sp>
    <dsp:sp modelId="{CF42D5A1-E342-4A95-9894-2C678B26FCB5}">
      <dsp:nvSpPr>
        <dsp:cNvPr id="0" name=""/>
        <dsp:cNvSpPr/>
      </dsp:nvSpPr>
      <dsp:spPr>
        <a:xfrm>
          <a:off x="5540902" y="777344"/>
          <a:ext cx="2634186" cy="103645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kern="1200" dirty="0" smtClean="0"/>
            <a:t>V r. 1954</a:t>
          </a:r>
          <a:endParaRPr lang="cs-CZ" sz="1000" kern="1200" dirty="0" smtClean="0"/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kern="1200" dirty="0" smtClean="0"/>
            <a:t>objednávka společnosti United Airlines za 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kern="1200" dirty="0" smtClean="0"/>
            <a:t>3 miliony dolarů</a:t>
          </a:r>
          <a:endParaRPr lang="cs-CZ" sz="1400" b="1" kern="1200" dirty="0"/>
        </a:p>
      </dsp:txBody>
      <dsp:txXfrm>
        <a:off x="5591498" y="827940"/>
        <a:ext cx="2532994" cy="93526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DC7A99-7284-4D6C-94C5-023F720F5B8C}">
      <dsp:nvSpPr>
        <dsp:cNvPr id="0" name=""/>
        <dsp:cNvSpPr/>
      </dsp:nvSpPr>
      <dsp:spPr>
        <a:xfrm>
          <a:off x="0" y="0"/>
          <a:ext cx="2659987" cy="6093296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E9BCEB-3F45-4192-83E6-EA1671AA0CD1}">
      <dsp:nvSpPr>
        <dsp:cNvPr id="0" name=""/>
        <dsp:cNvSpPr/>
      </dsp:nvSpPr>
      <dsp:spPr>
        <a:xfrm>
          <a:off x="1939805" y="609522"/>
          <a:ext cx="1728991" cy="26985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900" b="1" kern="1200" dirty="0" smtClean="0"/>
            <a:t>Microsoft ESP</a:t>
          </a:r>
          <a:r>
            <a:rPr lang="cs-CZ" sz="600" b="1" kern="1200" dirty="0" smtClean="0"/>
            <a:t> </a:t>
          </a:r>
          <a:endParaRPr lang="cs-CZ" sz="600" kern="1200" dirty="0"/>
        </a:p>
      </dsp:txBody>
      <dsp:txXfrm>
        <a:off x="1952978" y="622695"/>
        <a:ext cx="1702645" cy="243508"/>
      </dsp:txXfrm>
    </dsp:sp>
    <dsp:sp modelId="{EE67E127-9A22-4085-8033-44136D230663}">
      <dsp:nvSpPr>
        <dsp:cNvPr id="0" name=""/>
        <dsp:cNvSpPr/>
      </dsp:nvSpPr>
      <dsp:spPr>
        <a:xfrm>
          <a:off x="1939805" y="913108"/>
          <a:ext cx="1728991" cy="26985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1982 – Flight Simulator 1.0</a:t>
          </a:r>
          <a:endParaRPr lang="cs-CZ" sz="900" b="0" kern="1200" dirty="0"/>
        </a:p>
      </dsp:txBody>
      <dsp:txXfrm>
        <a:off x="1952978" y="926281"/>
        <a:ext cx="1702645" cy="243508"/>
      </dsp:txXfrm>
    </dsp:sp>
    <dsp:sp modelId="{DA3DBAC8-EDDD-445E-B8E4-50174C1F0628}">
      <dsp:nvSpPr>
        <dsp:cNvPr id="0" name=""/>
        <dsp:cNvSpPr/>
      </dsp:nvSpPr>
      <dsp:spPr>
        <a:xfrm>
          <a:off x="1939805" y="1216694"/>
          <a:ext cx="1728991" cy="26985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1984 – Flight Simulator 2.0</a:t>
          </a:r>
          <a:endParaRPr lang="cs-CZ" sz="900" b="0" kern="1200" dirty="0"/>
        </a:p>
      </dsp:txBody>
      <dsp:txXfrm>
        <a:off x="1952978" y="1229867"/>
        <a:ext cx="1702645" cy="243508"/>
      </dsp:txXfrm>
    </dsp:sp>
    <dsp:sp modelId="{343FF88B-4437-421F-9136-693AEC6172ED}">
      <dsp:nvSpPr>
        <dsp:cNvPr id="0" name=""/>
        <dsp:cNvSpPr/>
      </dsp:nvSpPr>
      <dsp:spPr>
        <a:xfrm>
          <a:off x="1935794" y="1509482"/>
          <a:ext cx="1728991" cy="26985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1988 – Flight Simulator 3.0</a:t>
          </a:r>
          <a:endParaRPr lang="cs-CZ" sz="900" kern="1200" dirty="0"/>
        </a:p>
      </dsp:txBody>
      <dsp:txXfrm>
        <a:off x="1948967" y="1522655"/>
        <a:ext cx="1702645" cy="243508"/>
      </dsp:txXfrm>
    </dsp:sp>
    <dsp:sp modelId="{B89D8795-8055-4E24-81D5-5856E4E3B462}">
      <dsp:nvSpPr>
        <dsp:cNvPr id="0" name=""/>
        <dsp:cNvSpPr/>
      </dsp:nvSpPr>
      <dsp:spPr>
        <a:xfrm>
          <a:off x="1939805" y="1823867"/>
          <a:ext cx="1728991" cy="26985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smtClean="0"/>
            <a:t>1989 – Flight Simulator 4.0</a:t>
          </a:r>
          <a:endParaRPr lang="cs-CZ" sz="900" kern="1200"/>
        </a:p>
      </dsp:txBody>
      <dsp:txXfrm>
        <a:off x="1952978" y="1837040"/>
        <a:ext cx="1702645" cy="243508"/>
      </dsp:txXfrm>
    </dsp:sp>
    <dsp:sp modelId="{B753985B-02A8-4F54-978F-2E3ADBA7FD34}">
      <dsp:nvSpPr>
        <dsp:cNvPr id="0" name=""/>
        <dsp:cNvSpPr/>
      </dsp:nvSpPr>
      <dsp:spPr>
        <a:xfrm>
          <a:off x="1939805" y="2127453"/>
          <a:ext cx="1728991" cy="26985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smtClean="0"/>
            <a:t>1993 – Flight Simulator 5.0</a:t>
          </a:r>
          <a:endParaRPr lang="cs-CZ" sz="900" kern="1200"/>
        </a:p>
      </dsp:txBody>
      <dsp:txXfrm>
        <a:off x="1952978" y="2140626"/>
        <a:ext cx="1702645" cy="243508"/>
      </dsp:txXfrm>
    </dsp:sp>
    <dsp:sp modelId="{849D88FC-F42D-4AB4-8269-61C7864F8470}">
      <dsp:nvSpPr>
        <dsp:cNvPr id="0" name=""/>
        <dsp:cNvSpPr/>
      </dsp:nvSpPr>
      <dsp:spPr>
        <a:xfrm>
          <a:off x="1939805" y="2431039"/>
          <a:ext cx="1728991" cy="26985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smtClean="0"/>
            <a:t>1995 – Flight Simulator 5.1</a:t>
          </a:r>
          <a:endParaRPr lang="cs-CZ" sz="900" kern="1200"/>
        </a:p>
      </dsp:txBody>
      <dsp:txXfrm>
        <a:off x="1952978" y="2444212"/>
        <a:ext cx="1702645" cy="243508"/>
      </dsp:txXfrm>
    </dsp:sp>
    <dsp:sp modelId="{8A551D9F-A550-49ED-A5A2-6389456CA9EA}">
      <dsp:nvSpPr>
        <dsp:cNvPr id="0" name=""/>
        <dsp:cNvSpPr/>
      </dsp:nvSpPr>
      <dsp:spPr>
        <a:xfrm>
          <a:off x="1939805" y="2734626"/>
          <a:ext cx="1728991" cy="26985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smtClean="0"/>
            <a:t>1996 – Flight Simulator 95</a:t>
          </a:r>
          <a:endParaRPr lang="cs-CZ" sz="900" kern="1200"/>
        </a:p>
      </dsp:txBody>
      <dsp:txXfrm>
        <a:off x="1952978" y="2747799"/>
        <a:ext cx="1702645" cy="243508"/>
      </dsp:txXfrm>
    </dsp:sp>
    <dsp:sp modelId="{D3575385-F19E-4D03-9A12-6126FC0402D2}">
      <dsp:nvSpPr>
        <dsp:cNvPr id="0" name=""/>
        <dsp:cNvSpPr/>
      </dsp:nvSpPr>
      <dsp:spPr>
        <a:xfrm>
          <a:off x="1939805" y="3038212"/>
          <a:ext cx="1728991" cy="26985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smtClean="0"/>
            <a:t>1997 – Flight Simulator 98</a:t>
          </a:r>
          <a:endParaRPr lang="cs-CZ" sz="900" kern="1200"/>
        </a:p>
      </dsp:txBody>
      <dsp:txXfrm>
        <a:off x="1952978" y="3051385"/>
        <a:ext cx="1702645" cy="243508"/>
      </dsp:txXfrm>
    </dsp:sp>
    <dsp:sp modelId="{D025D66D-2B9D-4642-9308-754FB2AB12E8}">
      <dsp:nvSpPr>
        <dsp:cNvPr id="0" name=""/>
        <dsp:cNvSpPr/>
      </dsp:nvSpPr>
      <dsp:spPr>
        <a:xfrm>
          <a:off x="1939805" y="3341798"/>
          <a:ext cx="1728991" cy="26985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1999 – Flight Simulator 2000</a:t>
          </a:r>
          <a:endParaRPr lang="cs-CZ" sz="900" kern="1200" dirty="0"/>
        </a:p>
      </dsp:txBody>
      <dsp:txXfrm>
        <a:off x="1952978" y="3354971"/>
        <a:ext cx="1702645" cy="243508"/>
      </dsp:txXfrm>
    </dsp:sp>
    <dsp:sp modelId="{EFBB424F-0811-4193-96A9-712CC81CA49D}">
      <dsp:nvSpPr>
        <dsp:cNvPr id="0" name=""/>
        <dsp:cNvSpPr/>
      </dsp:nvSpPr>
      <dsp:spPr>
        <a:xfrm>
          <a:off x="1939805" y="3645384"/>
          <a:ext cx="1728991" cy="26985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smtClean="0"/>
            <a:t>2001 – Flight Simulator 2002</a:t>
          </a:r>
          <a:endParaRPr lang="cs-CZ" sz="900" kern="1200"/>
        </a:p>
      </dsp:txBody>
      <dsp:txXfrm>
        <a:off x="1952978" y="3658557"/>
        <a:ext cx="1702645" cy="243508"/>
      </dsp:txXfrm>
    </dsp:sp>
    <dsp:sp modelId="{0993BD37-EFFE-455C-B909-FC277714D118}">
      <dsp:nvSpPr>
        <dsp:cNvPr id="0" name=""/>
        <dsp:cNvSpPr/>
      </dsp:nvSpPr>
      <dsp:spPr>
        <a:xfrm>
          <a:off x="1829435" y="3948971"/>
          <a:ext cx="1949732" cy="5903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2003 – Flight Simulator 2004: A Century of Flight</a:t>
          </a:r>
          <a:endParaRPr lang="cs-CZ" sz="900" b="1" kern="1200" dirty="0"/>
        </a:p>
      </dsp:txBody>
      <dsp:txXfrm>
        <a:off x="1858252" y="3977788"/>
        <a:ext cx="1892098" cy="532678"/>
      </dsp:txXfrm>
    </dsp:sp>
    <dsp:sp modelId="{8220D952-FB52-46D9-A5B1-37CFBFB0706D}">
      <dsp:nvSpPr>
        <dsp:cNvPr id="0" name=""/>
        <dsp:cNvSpPr/>
      </dsp:nvSpPr>
      <dsp:spPr>
        <a:xfrm>
          <a:off x="1939805" y="4573015"/>
          <a:ext cx="1728991" cy="26985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2006 – Flight Simulator X</a:t>
          </a:r>
          <a:endParaRPr lang="cs-CZ" sz="900" b="1" kern="1200" dirty="0"/>
        </a:p>
      </dsp:txBody>
      <dsp:txXfrm>
        <a:off x="1952978" y="4586188"/>
        <a:ext cx="1702645" cy="243508"/>
      </dsp:txXfrm>
    </dsp:sp>
    <dsp:sp modelId="{E95CCC0A-28DD-403C-80AA-AFDC6769E9D9}">
      <dsp:nvSpPr>
        <dsp:cNvPr id="0" name=""/>
        <dsp:cNvSpPr/>
      </dsp:nvSpPr>
      <dsp:spPr>
        <a:xfrm>
          <a:off x="1939805" y="4876601"/>
          <a:ext cx="1728991" cy="26985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smtClean="0"/>
            <a:t>2012 – Flight</a:t>
          </a:r>
          <a:endParaRPr lang="cs-CZ" sz="900" kern="1200"/>
        </a:p>
      </dsp:txBody>
      <dsp:txXfrm>
        <a:off x="1952978" y="4889774"/>
        <a:ext cx="1702645" cy="243508"/>
      </dsp:txXfrm>
    </dsp:sp>
    <dsp:sp modelId="{F116D8EC-A588-4B98-801E-609A675E955F}">
      <dsp:nvSpPr>
        <dsp:cNvPr id="0" name=""/>
        <dsp:cNvSpPr/>
      </dsp:nvSpPr>
      <dsp:spPr>
        <a:xfrm>
          <a:off x="1939805" y="5180187"/>
          <a:ext cx="1728991" cy="26985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900" b="1" kern="1200" dirty="0" smtClean="0"/>
            <a:t>Nástupce : </a:t>
          </a:r>
          <a:r>
            <a:rPr lang="cs-CZ" sz="900" b="1" kern="1200" dirty="0" err="1" smtClean="0"/>
            <a:t>Lookhead</a:t>
          </a:r>
          <a:r>
            <a:rPr lang="cs-CZ" sz="900" b="1" kern="1200" dirty="0" smtClean="0"/>
            <a:t> Prepar3D V1-V3</a:t>
          </a:r>
          <a:endParaRPr lang="cs-CZ" sz="900" b="1" kern="1200" dirty="0"/>
        </a:p>
      </dsp:txBody>
      <dsp:txXfrm>
        <a:off x="1952978" y="5193360"/>
        <a:ext cx="1702645" cy="24350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036168-741C-4B13-A2F1-13E4D7B95D46}">
      <dsp:nvSpPr>
        <dsp:cNvPr id="0" name=""/>
        <dsp:cNvSpPr/>
      </dsp:nvSpPr>
      <dsp:spPr>
        <a:xfrm>
          <a:off x="0" y="220035"/>
          <a:ext cx="3204983" cy="5007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 dirty="0" err="1" smtClean="0"/>
            <a:t>Flightdeck</a:t>
          </a:r>
          <a:r>
            <a:rPr lang="cs-CZ" sz="2200" kern="1200" dirty="0" smtClean="0"/>
            <a:t> </a:t>
          </a:r>
          <a:r>
            <a:rPr lang="cs-CZ" sz="2200" kern="1200" dirty="0" err="1" smtClean="0"/>
            <a:t>solution</a:t>
          </a:r>
          <a:endParaRPr lang="cs-CZ" sz="2200" kern="1200" dirty="0"/>
        </a:p>
      </dsp:txBody>
      <dsp:txXfrm>
        <a:off x="250389" y="220035"/>
        <a:ext cx="2704205" cy="500778"/>
      </dsp:txXfrm>
    </dsp:sp>
    <dsp:sp modelId="{645CE6B4-F649-48E7-A9FA-7FC8AB8BF2C7}">
      <dsp:nvSpPr>
        <dsp:cNvPr id="0" name=""/>
        <dsp:cNvSpPr/>
      </dsp:nvSpPr>
      <dsp:spPr>
        <a:xfrm>
          <a:off x="0" y="790922"/>
          <a:ext cx="3204983" cy="5007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 smtClean="0"/>
            <a:t>Flyengravity</a:t>
          </a:r>
          <a:endParaRPr lang="cs-CZ" sz="2200" kern="1200"/>
        </a:p>
      </dsp:txBody>
      <dsp:txXfrm>
        <a:off x="250389" y="790922"/>
        <a:ext cx="2704205" cy="500778"/>
      </dsp:txXfrm>
    </dsp:sp>
    <dsp:sp modelId="{0B0220E1-F93C-4E51-9B35-94ED6DB9606D}">
      <dsp:nvSpPr>
        <dsp:cNvPr id="0" name=""/>
        <dsp:cNvSpPr/>
      </dsp:nvSpPr>
      <dsp:spPr>
        <a:xfrm>
          <a:off x="0" y="1361810"/>
          <a:ext cx="3204983" cy="5007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 dirty="0" err="1" smtClean="0"/>
            <a:t>Cockpitsonic</a:t>
          </a:r>
          <a:endParaRPr lang="cs-CZ" sz="2200" kern="1200" dirty="0"/>
        </a:p>
      </dsp:txBody>
      <dsp:txXfrm>
        <a:off x="250389" y="1361810"/>
        <a:ext cx="2704205" cy="500778"/>
      </dsp:txXfrm>
    </dsp:sp>
    <dsp:sp modelId="{AA961E5B-079A-4B89-B901-C3DA0DE872F5}">
      <dsp:nvSpPr>
        <dsp:cNvPr id="0" name=""/>
        <dsp:cNvSpPr/>
      </dsp:nvSpPr>
      <dsp:spPr>
        <a:xfrm>
          <a:off x="0" y="1932698"/>
          <a:ext cx="3204983" cy="5007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 smtClean="0"/>
            <a:t>Opencockpits</a:t>
          </a:r>
          <a:endParaRPr lang="cs-CZ" sz="2200" kern="1200"/>
        </a:p>
      </dsp:txBody>
      <dsp:txXfrm>
        <a:off x="250389" y="1932698"/>
        <a:ext cx="2704205" cy="500778"/>
      </dsp:txXfrm>
    </dsp:sp>
    <dsp:sp modelId="{C617E4DA-173E-4B55-9CFB-1132680786E4}">
      <dsp:nvSpPr>
        <dsp:cNvPr id="0" name=""/>
        <dsp:cNvSpPr/>
      </dsp:nvSpPr>
      <dsp:spPr>
        <a:xfrm>
          <a:off x="0" y="2503586"/>
          <a:ext cx="3204983" cy="5007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 dirty="0" smtClean="0"/>
            <a:t>CP </a:t>
          </a:r>
          <a:r>
            <a:rPr lang="cs-CZ" sz="2200" kern="1200" dirty="0" err="1" smtClean="0"/>
            <a:t>Flight</a:t>
          </a:r>
          <a:endParaRPr lang="cs-CZ" sz="2200" kern="1200" dirty="0"/>
        </a:p>
      </dsp:txBody>
      <dsp:txXfrm>
        <a:off x="250389" y="2503586"/>
        <a:ext cx="2704205" cy="50077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AF9ED0-82A5-4071-B8FA-0A3AF8D4CD5A}">
      <dsp:nvSpPr>
        <dsp:cNvPr id="0" name=""/>
        <dsp:cNvSpPr/>
      </dsp:nvSpPr>
      <dsp:spPr>
        <a:xfrm>
          <a:off x="0" y="8070"/>
          <a:ext cx="818388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700" kern="1200" smtClean="0"/>
            <a:t>PROSIM 737 – Boeing 737</a:t>
          </a:r>
          <a:endParaRPr lang="cs-CZ" sz="2700" kern="1200"/>
        </a:p>
      </dsp:txBody>
      <dsp:txXfrm>
        <a:off x="31613" y="39683"/>
        <a:ext cx="8120654" cy="584369"/>
      </dsp:txXfrm>
    </dsp:sp>
    <dsp:sp modelId="{6C1978FA-FF34-46D7-BC5B-BEFB26415FFA}">
      <dsp:nvSpPr>
        <dsp:cNvPr id="0" name=""/>
        <dsp:cNvSpPr/>
      </dsp:nvSpPr>
      <dsp:spPr>
        <a:xfrm>
          <a:off x="0" y="733425"/>
          <a:ext cx="818388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700" kern="1200" smtClean="0"/>
            <a:t>PROJECT MAGENTA – B737, A320, Cessna</a:t>
          </a:r>
          <a:endParaRPr lang="cs-CZ" sz="2700" kern="1200"/>
        </a:p>
      </dsp:txBody>
      <dsp:txXfrm>
        <a:off x="31613" y="765038"/>
        <a:ext cx="8120654" cy="5843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B1D64-5E5D-4F0F-ABF9-54F40123B5F6}">
      <dsp:nvSpPr>
        <dsp:cNvPr id="0" name=""/>
        <dsp:cNvSpPr/>
      </dsp:nvSpPr>
      <dsp:spPr>
        <a:xfrm>
          <a:off x="0" y="193455"/>
          <a:ext cx="8183880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smtClean="0"/>
            <a:t>Požadavek na o přesné </a:t>
          </a:r>
          <a:r>
            <a:rPr lang="cs-CZ" sz="2800" kern="1200" smtClean="0"/>
            <a:t>letové vlastnosti:</a:t>
          </a:r>
          <a:endParaRPr lang="cs-CZ" sz="2800" kern="1200" dirty="0"/>
        </a:p>
      </dsp:txBody>
      <dsp:txXfrm>
        <a:off x="33955" y="227410"/>
        <a:ext cx="8115970" cy="627655"/>
      </dsp:txXfrm>
    </dsp:sp>
    <dsp:sp modelId="{63B219A3-D0BA-449E-A1D4-57AA03834886}">
      <dsp:nvSpPr>
        <dsp:cNvPr id="0" name=""/>
        <dsp:cNvSpPr/>
      </dsp:nvSpPr>
      <dsp:spPr>
        <a:xfrm>
          <a:off x="2360926" y="931476"/>
          <a:ext cx="5806381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smtClean="0"/>
            <a:t>a) Letový model</a:t>
          </a:r>
          <a:endParaRPr lang="cs-CZ" sz="2800" kern="1200" dirty="0"/>
        </a:p>
      </dsp:txBody>
      <dsp:txXfrm>
        <a:off x="2394881" y="965431"/>
        <a:ext cx="5738471" cy="627655"/>
      </dsp:txXfrm>
    </dsp:sp>
    <dsp:sp modelId="{45A6D45B-452C-4401-9F27-9E337662CC76}">
      <dsp:nvSpPr>
        <dsp:cNvPr id="0" name=""/>
        <dsp:cNvSpPr/>
      </dsp:nvSpPr>
      <dsp:spPr>
        <a:xfrm>
          <a:off x="2334369" y="1671283"/>
          <a:ext cx="5849510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smtClean="0"/>
            <a:t>b) Simulace okolního prostředí </a:t>
          </a:r>
          <a:endParaRPr lang="cs-CZ" sz="2800" kern="1200" dirty="0"/>
        </a:p>
      </dsp:txBody>
      <dsp:txXfrm>
        <a:off x="2368324" y="1705238"/>
        <a:ext cx="5781600" cy="627655"/>
      </dsp:txXfrm>
    </dsp:sp>
    <dsp:sp modelId="{7CFC04F9-BB31-4682-BB04-4915AE350602}">
      <dsp:nvSpPr>
        <dsp:cNvPr id="0" name=""/>
        <dsp:cNvSpPr/>
      </dsp:nvSpPr>
      <dsp:spPr>
        <a:xfrm>
          <a:off x="0" y="2447190"/>
          <a:ext cx="8183880" cy="720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9838" tIns="35560" rIns="199136" bIns="3556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s-CZ" sz="2200" kern="1200" smtClean="0"/>
            <a:t>- visual solutions a CAE true</a:t>
          </a:r>
          <a:r>
            <a:rPr lang="cs-CZ" sz="2200" kern="1200" baseline="30000" smtClean="0"/>
            <a:t>™</a:t>
          </a:r>
          <a:r>
            <a:rPr lang="cs-CZ" sz="2200" kern="1200" smtClean="0"/>
            <a:t> airport database service.</a:t>
          </a:r>
          <a:endParaRPr lang="cs-CZ" sz="2200" kern="1200"/>
        </a:p>
      </dsp:txBody>
      <dsp:txXfrm>
        <a:off x="0" y="2447190"/>
        <a:ext cx="8183880" cy="7203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FDBD1C-985C-4743-BCF4-6EE7AB5D33C6}">
      <dsp:nvSpPr>
        <dsp:cNvPr id="0" name=""/>
        <dsp:cNvSpPr/>
      </dsp:nvSpPr>
      <dsp:spPr>
        <a:xfrm>
          <a:off x="0" y="36969"/>
          <a:ext cx="818388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u="sng" kern="1200" smtClean="0"/>
            <a:t>Požadavky:</a:t>
          </a:r>
          <a:endParaRPr lang="cs-CZ" sz="2200" kern="1200"/>
        </a:p>
      </dsp:txBody>
      <dsp:txXfrm>
        <a:off x="25759" y="62728"/>
        <a:ext cx="8132362" cy="476152"/>
      </dsp:txXfrm>
    </dsp:sp>
    <dsp:sp modelId="{AFBDD11B-5B8C-4812-AF50-EB75A5A78EC2}">
      <dsp:nvSpPr>
        <dsp:cNvPr id="0" name=""/>
        <dsp:cNvSpPr/>
      </dsp:nvSpPr>
      <dsp:spPr>
        <a:xfrm>
          <a:off x="0" y="627999"/>
          <a:ext cx="818388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 dirty="0" smtClean="0"/>
            <a:t>- Realistické rozložení ovládacích prvků</a:t>
          </a:r>
          <a:endParaRPr lang="cs-CZ" sz="2200" kern="1200" dirty="0"/>
        </a:p>
      </dsp:txBody>
      <dsp:txXfrm>
        <a:off x="25759" y="653758"/>
        <a:ext cx="8132362" cy="476152"/>
      </dsp:txXfrm>
    </dsp:sp>
    <dsp:sp modelId="{6939D3E4-75F1-4368-917C-F6D791C18B4D}">
      <dsp:nvSpPr>
        <dsp:cNvPr id="0" name=""/>
        <dsp:cNvSpPr/>
      </dsp:nvSpPr>
      <dsp:spPr>
        <a:xfrm>
          <a:off x="0" y="1219030"/>
          <a:ext cx="818388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 dirty="0" smtClean="0"/>
            <a:t>- Správná funkčnost </a:t>
          </a:r>
          <a:endParaRPr lang="cs-CZ" sz="2200" kern="1200" dirty="0"/>
        </a:p>
      </dsp:txBody>
      <dsp:txXfrm>
        <a:off x="25759" y="1244789"/>
        <a:ext cx="8132362" cy="4761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4E9B75-3610-4CDF-A135-D96D357E323C}">
      <dsp:nvSpPr>
        <dsp:cNvPr id="0" name=""/>
        <dsp:cNvSpPr/>
      </dsp:nvSpPr>
      <dsp:spPr>
        <a:xfrm>
          <a:off x="0" y="56431"/>
          <a:ext cx="8183880" cy="863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kern="1200" smtClean="0"/>
            <a:t>Collimated cross-cockpit displays</a:t>
          </a:r>
          <a:endParaRPr lang="cs-CZ" sz="3600" kern="1200"/>
        </a:p>
      </dsp:txBody>
      <dsp:txXfrm>
        <a:off x="42151" y="98582"/>
        <a:ext cx="8099578" cy="7791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0525E9-A90E-4698-9816-2D264205ECC2}">
      <dsp:nvSpPr>
        <dsp:cNvPr id="0" name=""/>
        <dsp:cNvSpPr/>
      </dsp:nvSpPr>
      <dsp:spPr>
        <a:xfrm>
          <a:off x="1024" y="228984"/>
          <a:ext cx="2396431" cy="11982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smtClean="0"/>
            <a:t>Výcvik leteckého personálu</a:t>
          </a:r>
          <a:endParaRPr lang="cs-CZ" sz="1800" kern="1200"/>
        </a:p>
      </dsp:txBody>
      <dsp:txXfrm>
        <a:off x="36119" y="264079"/>
        <a:ext cx="2326241" cy="1128025"/>
      </dsp:txXfrm>
    </dsp:sp>
    <dsp:sp modelId="{2C7594A6-E9C5-44D7-8740-1A2710AF14C5}">
      <dsp:nvSpPr>
        <dsp:cNvPr id="0" name=""/>
        <dsp:cNvSpPr/>
      </dsp:nvSpPr>
      <dsp:spPr>
        <a:xfrm>
          <a:off x="2996564" y="228984"/>
          <a:ext cx="2396431" cy="11982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Výzkum </a:t>
          </a:r>
          <a:br>
            <a:rPr lang="cs-CZ" sz="1800" kern="1200" dirty="0" smtClean="0"/>
          </a:br>
          <a:r>
            <a:rPr lang="cs-CZ" sz="1800" kern="1200" dirty="0" smtClean="0"/>
            <a:t>a lékařství</a:t>
          </a:r>
          <a:endParaRPr lang="cs-CZ" sz="1800" kern="1200" dirty="0"/>
        </a:p>
      </dsp:txBody>
      <dsp:txXfrm>
        <a:off x="3031659" y="264079"/>
        <a:ext cx="2326241" cy="1128025"/>
      </dsp:txXfrm>
    </dsp:sp>
    <dsp:sp modelId="{82D3B7E9-18C1-426B-89F0-91FE5E6E1258}">
      <dsp:nvSpPr>
        <dsp:cNvPr id="0" name=""/>
        <dsp:cNvSpPr/>
      </dsp:nvSpPr>
      <dsp:spPr>
        <a:xfrm>
          <a:off x="5992103" y="228984"/>
          <a:ext cx="2396431" cy="11982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smtClean="0"/>
            <a:t>Zážitkové lety pro zájemce z řad veřejnosti</a:t>
          </a:r>
          <a:endParaRPr lang="cs-CZ" sz="1800" kern="1200"/>
        </a:p>
      </dsp:txBody>
      <dsp:txXfrm>
        <a:off x="6027198" y="264079"/>
        <a:ext cx="2326241" cy="112802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717289-68C1-4C9E-A376-0119547D29F9}">
      <dsp:nvSpPr>
        <dsp:cNvPr id="0" name=""/>
        <dsp:cNvSpPr/>
      </dsp:nvSpPr>
      <dsp:spPr>
        <a:xfrm>
          <a:off x="0" y="20981"/>
          <a:ext cx="8183880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smtClean="0"/>
            <a:t>Simulátory NASA</a:t>
          </a:r>
          <a:endParaRPr lang="cs-CZ" sz="1900" kern="1200"/>
        </a:p>
      </dsp:txBody>
      <dsp:txXfrm>
        <a:off x="22246" y="43227"/>
        <a:ext cx="8139388" cy="411223"/>
      </dsp:txXfrm>
    </dsp:sp>
    <dsp:sp modelId="{9EF54835-60CF-4D63-B53E-9026F3E10D73}">
      <dsp:nvSpPr>
        <dsp:cNvPr id="0" name=""/>
        <dsp:cNvSpPr/>
      </dsp:nvSpPr>
      <dsp:spPr>
        <a:xfrm>
          <a:off x="0" y="531416"/>
          <a:ext cx="8183880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smtClean="0"/>
            <a:t>Simulator GYRO IPT II (ÚLZ)</a:t>
          </a:r>
          <a:endParaRPr lang="cs-CZ" sz="1900" kern="1200"/>
        </a:p>
      </dsp:txBody>
      <dsp:txXfrm>
        <a:off x="22246" y="553662"/>
        <a:ext cx="8139388" cy="41122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232CFC-1C06-4866-9C93-6339C67EA5A0}">
      <dsp:nvSpPr>
        <dsp:cNvPr id="0" name=""/>
        <dsp:cNvSpPr/>
      </dsp:nvSpPr>
      <dsp:spPr>
        <a:xfrm>
          <a:off x="3796" y="379575"/>
          <a:ext cx="2209807" cy="8839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Czech Aviation Training Centre </a:t>
          </a:r>
          <a:r>
            <a:rPr lang="en-US" sz="1500" kern="1200" dirty="0" err="1" smtClean="0"/>
            <a:t>s.r.o</a:t>
          </a:r>
          <a:r>
            <a:rPr lang="en-US" sz="1500" kern="1200" dirty="0" smtClean="0"/>
            <a:t>.</a:t>
          </a:r>
          <a:endParaRPr lang="cs-CZ" sz="1500" kern="1200" dirty="0"/>
        </a:p>
      </dsp:txBody>
      <dsp:txXfrm>
        <a:off x="445757" y="379575"/>
        <a:ext cx="1325885" cy="883922"/>
      </dsp:txXfrm>
    </dsp:sp>
    <dsp:sp modelId="{FCA96F16-C9E4-4A28-B47C-F64B72C47636}">
      <dsp:nvSpPr>
        <dsp:cNvPr id="0" name=""/>
        <dsp:cNvSpPr/>
      </dsp:nvSpPr>
      <dsp:spPr>
        <a:xfrm>
          <a:off x="1992622" y="379575"/>
          <a:ext cx="2209807" cy="8839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 </a:t>
          </a:r>
          <a:r>
            <a:rPr lang="cs-CZ" sz="1500" kern="1200" dirty="0" err="1" smtClean="0"/>
            <a:t>Simulation</a:t>
          </a:r>
          <a:r>
            <a:rPr lang="cs-CZ" sz="1500" kern="1200" dirty="0" smtClean="0"/>
            <a:t> </a:t>
          </a:r>
          <a:r>
            <a:rPr lang="cs-CZ" sz="1500" kern="1200" dirty="0" err="1" smtClean="0"/>
            <a:t>of</a:t>
          </a:r>
          <a:r>
            <a:rPr lang="cs-CZ" sz="1500" kern="1200" dirty="0" smtClean="0"/>
            <a:t> Reality s.r.o.</a:t>
          </a:r>
          <a:endParaRPr lang="cs-CZ" sz="1500" kern="1200" dirty="0"/>
        </a:p>
      </dsp:txBody>
      <dsp:txXfrm>
        <a:off x="2434583" y="379575"/>
        <a:ext cx="1325885" cy="883922"/>
      </dsp:txXfrm>
    </dsp:sp>
    <dsp:sp modelId="{35967686-CC7B-4535-918D-181E94A006F7}">
      <dsp:nvSpPr>
        <dsp:cNvPr id="0" name=""/>
        <dsp:cNvSpPr/>
      </dsp:nvSpPr>
      <dsp:spPr>
        <a:xfrm>
          <a:off x="3981449" y="379575"/>
          <a:ext cx="2209807" cy="8839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 </a:t>
          </a:r>
          <a:r>
            <a:rPr lang="cs-CZ" sz="1500" kern="1200" dirty="0" err="1" smtClean="0"/>
            <a:t>Flyboys</a:t>
          </a:r>
          <a:r>
            <a:rPr lang="cs-CZ" sz="1500" kern="1200" dirty="0" smtClean="0"/>
            <a:t> s.r.o.</a:t>
          </a:r>
          <a:endParaRPr lang="cs-CZ" sz="1500" kern="1200" dirty="0"/>
        </a:p>
      </dsp:txBody>
      <dsp:txXfrm>
        <a:off x="4423410" y="379575"/>
        <a:ext cx="1325885" cy="883922"/>
      </dsp:txXfrm>
    </dsp:sp>
    <dsp:sp modelId="{6CBC40D8-1CE5-4801-BDF4-DCC0FC24FFDF}">
      <dsp:nvSpPr>
        <dsp:cNvPr id="0" name=""/>
        <dsp:cNvSpPr/>
      </dsp:nvSpPr>
      <dsp:spPr>
        <a:xfrm>
          <a:off x="5970276" y="379575"/>
          <a:ext cx="2209807" cy="8839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 IPILOT s.r.o.</a:t>
          </a:r>
          <a:endParaRPr lang="cs-CZ" sz="1500" kern="1200" dirty="0"/>
        </a:p>
      </dsp:txBody>
      <dsp:txXfrm>
        <a:off x="6412237" y="379575"/>
        <a:ext cx="1325885" cy="88392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4D7E8-3EF6-4AFA-8FE9-087E5FBEF431}">
      <dsp:nvSpPr>
        <dsp:cNvPr id="0" name=""/>
        <dsp:cNvSpPr/>
      </dsp:nvSpPr>
      <dsp:spPr>
        <a:xfrm>
          <a:off x="0" y="17"/>
          <a:ext cx="2946196" cy="6908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b="1" kern="1200" dirty="0" smtClean="0"/>
            <a:t>Desktop simulátor </a:t>
          </a:r>
          <a:r>
            <a:rPr lang="cs-CZ" sz="1700" kern="1200" dirty="0" smtClean="0"/>
            <a:t>( </a:t>
          </a:r>
          <a:r>
            <a:rPr lang="cs-CZ" sz="1700" kern="1200" dirty="0" err="1" smtClean="0"/>
            <a:t>joystik</a:t>
          </a:r>
          <a:r>
            <a:rPr lang="cs-CZ" sz="1700" kern="1200" dirty="0" smtClean="0"/>
            <a:t>, myš, klávesnice)</a:t>
          </a:r>
          <a:endParaRPr lang="cs-CZ" sz="1700" kern="1200" dirty="0"/>
        </a:p>
      </dsp:txBody>
      <dsp:txXfrm>
        <a:off x="33724" y="33741"/>
        <a:ext cx="2878748" cy="623384"/>
      </dsp:txXfrm>
    </dsp:sp>
    <dsp:sp modelId="{D737CE1B-F384-4628-97B4-CB0AB9BD1BF7}">
      <dsp:nvSpPr>
        <dsp:cNvPr id="0" name=""/>
        <dsp:cNvSpPr/>
      </dsp:nvSpPr>
      <dsp:spPr>
        <a:xfrm rot="5400000">
          <a:off x="5288705" y="-1548034"/>
          <a:ext cx="552665" cy="523768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400" kern="1200" smtClean="0"/>
            <a:t>nadšenecké projekty výroby replik kokpitů)</a:t>
          </a:r>
          <a:endParaRPr lang="cs-CZ" sz="1400" kern="120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400" kern="1200" dirty="0" smtClean="0"/>
            <a:t>nejčastěji stavěné </a:t>
          </a:r>
          <a:r>
            <a:rPr lang="cs-CZ" sz="1400" kern="1200" dirty="0" err="1" smtClean="0"/>
            <a:t>cockpity</a:t>
          </a:r>
          <a:r>
            <a:rPr lang="cs-CZ" sz="1400" kern="1200" dirty="0" smtClean="0"/>
            <a:t> : Boeing 737, Airbus A320</a:t>
          </a:r>
          <a:endParaRPr lang="cs-CZ" sz="1400" kern="1200" dirty="0"/>
        </a:p>
      </dsp:txBody>
      <dsp:txXfrm rot="-5400000">
        <a:off x="2946197" y="821453"/>
        <a:ext cx="5210704" cy="498707"/>
      </dsp:txXfrm>
    </dsp:sp>
    <dsp:sp modelId="{88F571F7-A360-41B1-9A4D-637DBA249D0F}">
      <dsp:nvSpPr>
        <dsp:cNvPr id="0" name=""/>
        <dsp:cNvSpPr/>
      </dsp:nvSpPr>
      <dsp:spPr>
        <a:xfrm>
          <a:off x="0" y="725391"/>
          <a:ext cx="2946196" cy="6908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b="1" kern="1200" dirty="0" smtClean="0"/>
            <a:t>„</a:t>
          </a:r>
          <a:r>
            <a:rPr lang="cs-CZ" sz="1700" b="1" kern="1200" dirty="0" err="1" smtClean="0"/>
            <a:t>Home</a:t>
          </a:r>
          <a:r>
            <a:rPr lang="cs-CZ" sz="1700" b="1" kern="1200" dirty="0" smtClean="0"/>
            <a:t> </a:t>
          </a:r>
          <a:r>
            <a:rPr lang="cs-CZ" sz="1700" b="1" kern="1200" dirty="0" err="1" smtClean="0"/>
            <a:t>cockpit</a:t>
          </a:r>
          <a:r>
            <a:rPr lang="cs-CZ" sz="1700" b="1" kern="1200" dirty="0" smtClean="0"/>
            <a:t> </a:t>
          </a:r>
          <a:r>
            <a:rPr lang="cs-CZ" sz="1700" b="1" kern="1200" dirty="0" err="1" smtClean="0"/>
            <a:t>simulator</a:t>
          </a:r>
          <a:r>
            <a:rPr lang="cs-CZ" sz="1700" b="1" kern="1200" dirty="0" smtClean="0"/>
            <a:t>“ </a:t>
          </a:r>
          <a:endParaRPr lang="cs-CZ" sz="1700" kern="1200" dirty="0"/>
        </a:p>
      </dsp:txBody>
      <dsp:txXfrm>
        <a:off x="33724" y="759115"/>
        <a:ext cx="2878748" cy="62338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147CE-F2CC-4890-A8F7-B73E1B07CF77}">
      <dsp:nvSpPr>
        <dsp:cNvPr id="0" name=""/>
        <dsp:cNvSpPr/>
      </dsp:nvSpPr>
      <dsp:spPr>
        <a:xfrm>
          <a:off x="0" y="7050"/>
          <a:ext cx="8183880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smtClean="0"/>
            <a:t>Simulátor Boeingu 737NG</a:t>
          </a:r>
          <a:endParaRPr lang="cs-CZ" sz="2000" kern="1200"/>
        </a:p>
      </dsp:txBody>
      <dsp:txXfrm>
        <a:off x="23417" y="30467"/>
        <a:ext cx="8137046" cy="432866"/>
      </dsp:txXfrm>
    </dsp:sp>
    <dsp:sp modelId="{7A53F5C5-6CBA-496F-99D2-FAFABD668903}">
      <dsp:nvSpPr>
        <dsp:cNvPr id="0" name=""/>
        <dsp:cNvSpPr/>
      </dsp:nvSpPr>
      <dsp:spPr>
        <a:xfrm>
          <a:off x="0" y="544350"/>
          <a:ext cx="8183880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smtClean="0"/>
            <a:t>Základní využití – Předmět Fiktivní firma</a:t>
          </a:r>
          <a:endParaRPr lang="cs-CZ" sz="2000" kern="1200"/>
        </a:p>
      </dsp:txBody>
      <dsp:txXfrm>
        <a:off x="23417" y="567767"/>
        <a:ext cx="8137046" cy="4328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FCBC2-3189-4CC0-9E6F-6BBEAC42DF9D}" type="datetimeFigureOut">
              <a:rPr lang="cs-CZ" smtClean="0"/>
              <a:t>20. 4. 2017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7606C-6E5C-4834-9236-56AC89CDF0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0583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élník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Zaoblený obdélník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0" name="Podnadpis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6F877-7A89-499B-B5BD-2C090B5B1E31}" type="datetime1">
              <a:rPr lang="cs-CZ" smtClean="0"/>
              <a:t>20. 4. 2017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6FBB1-127D-4F85-B587-D356818B3557}" type="datetime1">
              <a:rPr lang="cs-CZ" smtClean="0"/>
              <a:t>20. 4. 2017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094E9-A83D-404E-AAFA-E72629AA6AF5}" type="datetime1">
              <a:rPr lang="cs-CZ" smtClean="0"/>
              <a:t>20. 4. 2017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1B9D-663C-47C7-A3D6-8A818F735E06}" type="datetime1">
              <a:rPr lang="cs-CZ" smtClean="0"/>
              <a:t>20. 4. 2017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aoblený obdélník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Zaoblený obdélník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4C20A-99A2-4C83-B321-7AA669C0C4AB}" type="datetime1">
              <a:rPr lang="cs-CZ" smtClean="0"/>
              <a:t>20. 4. 2017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1412-777D-4A5B-AD20-C7E4707F0AD7}" type="datetime1">
              <a:rPr lang="cs-CZ" smtClean="0"/>
              <a:t>20. 4. 2017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6FD7-4A59-48AE-A716-BBE02FDF9939}" type="datetime1">
              <a:rPr lang="cs-CZ" smtClean="0"/>
              <a:t>20. 4. 2017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BFC14-B038-408D-8853-82FDC7F25BE3}" type="datetime1">
              <a:rPr lang="cs-CZ" smtClean="0"/>
              <a:t>20. 4. 2017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ený obdélník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B58EA-6BAA-433B-AEC6-0D9DE631DCD6}" type="datetime1">
              <a:rPr lang="cs-CZ" smtClean="0"/>
              <a:t>20. 4. 2017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7555-73EF-4DEC-A405-89D6D02F0C74}" type="datetime1">
              <a:rPr lang="cs-CZ" smtClean="0"/>
              <a:t>20. 4. 2017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élník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s jedním zakulaceným rohem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E3C18-9220-413D-82C0-6E805496C1B2}" type="datetime1">
              <a:rPr lang="cs-CZ" smtClean="0"/>
              <a:t>20. 4. 2017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 smtClean="0"/>
              <a:t>Klepnutím na ikonu přidáte obrázek.</a:t>
            </a:r>
            <a:endParaRPr kumimoji="0" lang="en-US"/>
          </a:p>
        </p:txBody>
      </p:sp>
    </p:spTree>
  </p:cSld>
  <p:clrMapOvr>
    <a:masterClrMapping/>
  </p:clrMapOvr>
  <p:transition spd="slow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ený obdélník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Zaoblený obdélník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Zástupný symbol pro nadpis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6F443EB-85E6-4340-8994-1E13AC6E9142}" type="datetime1">
              <a:rPr lang="cs-CZ" smtClean="0"/>
              <a:t>20. 4. 2017</a:t>
            </a:fld>
            <a:endParaRPr lang="cs-CZ"/>
          </a:p>
        </p:txBody>
      </p:sp>
      <p:sp>
        <p:nvSpPr>
          <p:cNvPr id="18" name="Zástupný symbol pro zápatí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3845570-D509-4B69-9982-77C0B4688A0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strips dir="ru"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25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28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34.jpeg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33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37.jpeg"/><Relationship Id="rId4" Type="http://schemas.openxmlformats.org/officeDocument/2006/relationships/diagramLayout" Target="../diagrams/layout11.xml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11" Type="http://schemas.openxmlformats.org/officeDocument/2006/relationships/image" Target="../media/image41.png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40.png"/><Relationship Id="rId4" Type="http://schemas.openxmlformats.org/officeDocument/2006/relationships/diagramLayout" Target="../diagrams/layout12.xml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motiv.png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-1" y="0"/>
            <a:ext cx="9168869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85786" y="1000108"/>
            <a:ext cx="7772400" cy="268605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cs-CZ" sz="88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Letecké simulátory</a:t>
            </a:r>
            <a:endParaRPr lang="cs-CZ" sz="88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500430" y="3857628"/>
            <a:ext cx="2428892" cy="50006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55000" lnSpcReduction="20000"/>
          </a:bodyPr>
          <a:lstStyle/>
          <a:p>
            <a:pPr algn="ctr"/>
            <a:endParaRPr lang="cs-CZ" sz="32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cs-CZ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Jan Holub 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436096" y="171219"/>
            <a:ext cx="29523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SOČ 2016-2017</a:t>
            </a:r>
          </a:p>
          <a:p>
            <a:r>
              <a:rPr lang="cs-CZ" dirty="0" smtClean="0"/>
              <a:t>Sekce: Dopravní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932040" y="6165304"/>
            <a:ext cx="39604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Vedoucí práce: Mgr. J. Kulíšková</a:t>
            </a:r>
            <a:endParaRPr lang="cs-CZ" dirty="0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0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3048" y="224973"/>
            <a:ext cx="8183880" cy="714380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Výzkum a lékařství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9592195"/>
              </p:ext>
            </p:extLst>
          </p:nvPr>
        </p:nvGraphicFramePr>
        <p:xfrm>
          <a:off x="502920" y="1268760"/>
          <a:ext cx="8183880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Výsledek obrázku pro nasa simulato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5786" y="2857496"/>
            <a:ext cx="3143272" cy="3174272"/>
          </a:xfrm>
          <a:prstGeom prst="rect">
            <a:avLst/>
          </a:prstGeom>
          <a:noFill/>
        </p:spPr>
      </p:pic>
      <p:pic>
        <p:nvPicPr>
          <p:cNvPr id="3076" name="Picture 4" descr="Výsledek obrázku pro Trenažér GYR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43372" y="2857496"/>
            <a:ext cx="4714908" cy="3145728"/>
          </a:xfrm>
          <a:prstGeom prst="rect">
            <a:avLst/>
          </a:prstGeom>
          <a:noFill/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10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0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3048" y="208590"/>
            <a:ext cx="8183880" cy="714380"/>
          </a:xfrm>
        </p:spPr>
        <p:txBody>
          <a:bodyPr/>
          <a:lstStyle/>
          <a:p>
            <a:pPr algn="ctr"/>
            <a:r>
              <a:rPr lang="cs-CZ" dirty="0" smtClean="0"/>
              <a:t>Komerční provozovatelé v ČR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8291747"/>
              </p:ext>
            </p:extLst>
          </p:nvPr>
        </p:nvGraphicFramePr>
        <p:xfrm>
          <a:off x="515551" y="818663"/>
          <a:ext cx="8183880" cy="1643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5769" y="4358560"/>
            <a:ext cx="4615735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43768" y="2087863"/>
            <a:ext cx="3714776" cy="2385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93342" y="4324795"/>
            <a:ext cx="3810000" cy="253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11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0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8324" y="241263"/>
            <a:ext cx="8183880" cy="714380"/>
          </a:xfrm>
        </p:spPr>
        <p:txBody>
          <a:bodyPr/>
          <a:lstStyle/>
          <a:p>
            <a:pPr algn="ctr"/>
            <a:r>
              <a:rPr lang="cs-CZ" dirty="0" smtClean="0"/>
              <a:t>Domácí letecké simulátory</a:t>
            </a:r>
            <a:endParaRPr lang="cs-CZ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0782210"/>
              </p:ext>
            </p:extLst>
          </p:nvPr>
        </p:nvGraphicFramePr>
        <p:xfrm>
          <a:off x="398324" y="976736"/>
          <a:ext cx="8183880" cy="1416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2520507"/>
            <a:ext cx="4111600" cy="2312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76056" y="2569605"/>
            <a:ext cx="3802388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03848" y="4840376"/>
            <a:ext cx="3214710" cy="1987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12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0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71480"/>
            <a:ext cx="8183880" cy="60931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Letecký simulátor SPŠD Masná</a:t>
            </a:r>
            <a:endParaRPr lang="cs-CZ" dirty="0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2031897"/>
              </p:ext>
            </p:extLst>
          </p:nvPr>
        </p:nvGraphicFramePr>
        <p:xfrm>
          <a:off x="502920" y="1357298"/>
          <a:ext cx="8183880" cy="1031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13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4" y="2564904"/>
            <a:ext cx="5544616" cy="3026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977" y="3871225"/>
            <a:ext cx="4218608" cy="2810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7408202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-2397" y="5892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361266"/>
            <a:ext cx="8183880" cy="726266"/>
          </a:xfrm>
        </p:spPr>
        <p:txBody>
          <a:bodyPr/>
          <a:lstStyle/>
          <a:p>
            <a:pPr algn="ctr"/>
            <a:r>
              <a:rPr lang="cs-CZ" dirty="0" err="1" smtClean="0"/>
              <a:t>Microsft</a:t>
            </a:r>
            <a:r>
              <a:rPr lang="cs-CZ" dirty="0" smtClean="0"/>
              <a:t> </a:t>
            </a:r>
            <a:r>
              <a:rPr lang="cs-CZ" dirty="0" err="1" smtClean="0"/>
              <a:t>Flight</a:t>
            </a:r>
            <a:r>
              <a:rPr lang="cs-CZ" dirty="0" smtClean="0"/>
              <a:t> </a:t>
            </a:r>
            <a:r>
              <a:rPr lang="cs-CZ" dirty="0" err="1" smtClean="0"/>
              <a:t>simulator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5967531"/>
              </p:ext>
            </p:extLst>
          </p:nvPr>
        </p:nvGraphicFramePr>
        <p:xfrm>
          <a:off x="-274257" y="764704"/>
          <a:ext cx="4388979" cy="6093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5008" y="1500174"/>
            <a:ext cx="2400317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Přímá spojovací šipka 5"/>
          <p:cNvCxnSpPr>
            <a:endCxn id="8194" idx="1"/>
          </p:cNvCxnSpPr>
          <p:nvPr/>
        </p:nvCxnSpPr>
        <p:spPr>
          <a:xfrm>
            <a:off x="3463511" y="1857364"/>
            <a:ext cx="2251497" cy="3929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86380" y="3000372"/>
            <a:ext cx="2566711" cy="100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Přímá spojovací šipka 8"/>
          <p:cNvCxnSpPr/>
          <p:nvPr/>
        </p:nvCxnSpPr>
        <p:spPr>
          <a:xfrm flipV="1">
            <a:off x="3463511" y="3429000"/>
            <a:ext cx="1972585" cy="4899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86416" y="4037832"/>
            <a:ext cx="2249535" cy="1687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Přímá spojovací šipka 12"/>
          <p:cNvCxnSpPr/>
          <p:nvPr/>
        </p:nvCxnSpPr>
        <p:spPr>
          <a:xfrm flipV="1">
            <a:off x="3463511" y="4878660"/>
            <a:ext cx="3268729" cy="764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94132" y="5073986"/>
            <a:ext cx="2392284" cy="1794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6" name="Přímá spojovací šipka 15"/>
          <p:cNvCxnSpPr/>
          <p:nvPr/>
        </p:nvCxnSpPr>
        <p:spPr>
          <a:xfrm flipV="1">
            <a:off x="3463511" y="5229200"/>
            <a:ext cx="923071" cy="2310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14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0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71480"/>
            <a:ext cx="8183880" cy="785818"/>
          </a:xfrm>
        </p:spPr>
        <p:txBody>
          <a:bodyPr/>
          <a:lstStyle/>
          <a:p>
            <a:pPr algn="ctr"/>
            <a:r>
              <a:rPr lang="cs-CZ" dirty="0" smtClean="0"/>
              <a:t>Výrobci dílů pro simulátory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4594252"/>
              </p:ext>
            </p:extLst>
          </p:nvPr>
        </p:nvGraphicFramePr>
        <p:xfrm>
          <a:off x="502920" y="1428736"/>
          <a:ext cx="3204984" cy="32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4876" y="1428736"/>
            <a:ext cx="3321457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8336" y="4792584"/>
            <a:ext cx="2857520" cy="1925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29322" y="4143380"/>
            <a:ext cx="2663881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15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0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160338"/>
            <a:ext cx="8183880" cy="101441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Software pro domácí simulátory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4326432"/>
              </p:ext>
            </p:extLst>
          </p:nvPr>
        </p:nvGraphicFramePr>
        <p:xfrm>
          <a:off x="502920" y="1357298"/>
          <a:ext cx="8183880" cy="1389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8316" y="3560620"/>
            <a:ext cx="3055142" cy="2733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4" name="AutoShape 4" descr="data:image/jpeg;base64,/9j/4AAQSkZJRgABAQAAAQABAAD/2wCEAAkGBxQTEhUUEhQWFBUXFRgXFxgXGBQYGBgUFxgaFxcXFxcYHiggGBolHBYVITEhJSkrLi4uFx8zODMsNygtLisBCgoKDg0OGxAQGywkHCQsLCwsLy0tLCwsLCwsLCwvLCwsLCwsLCwsLCwsLCwsLywsLSwsLCwsLCwsLCwsLCwsLP/AABEIALwBDAMBIgACEQEDEQH/xAAbAAACAwEBAQAAAAAAAAAAAAAEBQIDBgEAB//EAEgQAAIBAgQDBAcEBggGAQUAAAECEQADBBIhMQVBURMiYYEGMnGRobHRFCNSwRUWM0JykgdTYnOCorLhJDRDo9Lw8TVjdIPC/8QAGQEBAQEBAQEAAAAAAAAAAAAAAAECAwQF/8QALBEAAgIBAwIEBQUBAAAAAAAAAAECESEDEjFBUWFxgcEEEyKh8AUykdHhQv/aAAwDAQACEQMRAD8Ay97EMrZE0gSzEAnUTAnYAHzruF7RwxcCP3TAB06xuK9kVm1YA6SCYzRsQTp00ojiPEERcqENcIgBTOXlJI0rRk0nobfIs3IOhdTsD+74inpxbdfgv0rP+iFgrhiSNC4APUhdfdTO7iUQwTrEwASY6wBoKqVh4DPtbdR/Kv0rzYp+o/lX6UA2OT+1/I/0qBxy/wBr+R/pV2y7EtB5xb9R/Kv0rwxb9fgv0oA45OZI8SrgeZI0q644UFidAN/DrRpotoKOLfqP5V+le+1v1H8q/Slo4nZ/rF+NdXiVo/8AUWm2XYloY/an6g/4V+ldGMc8x7l+lUgA6gz7NvfXTWSlpxL9R/Kv0rgxT9R/Kv0quuVQEfa26/5V+leXFP1H8q/SqorqioAg4puo9y/Sq2xTzv8A5V+lCYjG20MO4U9DVX6Us/1i/H6Vra+wtDD7U/X/ACr9K8MW/Ue5fpQmHxSPORg0bx41aKlUAhcU3Ue5fpUhiW6j+VfpVAWpgeyoCw4luo9y/Svfam6/BfpVZ1qMUBd9pbqPcv0r32puo9y/Sqq5QFwxLdfgv0rxxLdR7l+lU10UBcMW3Ue5fpXTi26j3L9KorjNQFzYp+o9y/SsHxq7luXGjMcwCg7SRufARtW0msdxlR2jhtO8CD06E+FAK0vXmYLIb8QKrAHTQaGqsW4RiPMew00stbtJLOoHMyCT7ADJpBi3N5y4BAOij+yBAmgN9e9HMKdCLvI+sp3APSuYX0bwasDkunwzKJ8wJplcGvkPkK5NUF966CFVVCIohVXYD8z41dwUspxbLqypaYRzyh2y+wxHnQQpjwDGW7RxVy6YRVtE9Yi5oBzPhVXDKk21SvJpbF0OqsplWAYGdwRIqev/AKa+b8D9OOwti0bRuIpbKc0MEJJVYgjTbetxw5b19VuXHVEYBlt2STIOozXdzpGihfaaxDWUuOTvr/Az0W93F48fRdfOgjiQ+6uz/Vv/AKTXz7ED/hT/AHQ+Qrb8b4ph7Fp0e4isUYKg1YkqRoqyaxWK/wCV/wD1L8hXVSTaXieZ6corc06Yh4XgO1YjNlgTtPOKOxXAMqMwecoJiI21POguEY8WWYlSZEae2j8Xx8MjKEIJBEkjSdK9MvmbscHFbazyc9HcXlDqxhVGb2awfy+NMv0tZ/GPc30pHw6yexvPyy5R7Zk/lRfAuHWrlstcEkMR6xGkDpWJxjbbNRbpIeYXG2n9VlJGsaz8ajjOIInrNE7DUn3Cs9etrbxSi1sGXxidxXTaF7FMH2k7dFERWflR56VZd79RoONWfxH+VvpR64kdmXUhgATI8AaCfgVmNFIPXMfzoD0Y17VDsQPzB+dZ2watdC206Yswdhr9yCdWkk77CTTT9W//ALn+X/eljWbth5AII2aJBHyq79N3/wAQ/lFeiW5/seDmtq5HvCeG9jm72bNHKNp8fGiLGNtuSFYEjff2UHwTixukq4AYCZGxHs5GlfA/Xvf3bfOuDg3blydFJKqNAOJ2py9os7c9/btV926FBZiFA3JrCra7hbowHkQT+VPeOYmcPa/tZSfJdfiRVlopNJEU8DfDY+25hHBPTWfjRTkAEnQDXyFY/h9nJibY/hn/ABLJ+dOsFdvtcuLeWLcMF0iddNf4ZrlqpQkl3O2lB6kZStKvzAR+mbH9YPc30qdnidpiArgnkNfpQt3g+HVSxWABJ7zbe+lnAMLnutcAyoswNTqdAJ9k1vbBptWcrknQ6/S9j+sHub6Vdhsdbcwjhj05+40svYHCKYaAehZvrSfHC2t1ewMgRtJ708ifKtLTjLiyOTRqcTxK0hys4B6a8/YKo/S1n+sHub6VPE8Lt3GzOssRrqwrP8SwqdqtqyvenUyTqfb0GtZhGEsZLJyRqbbggFTIOoPUVRi8BbuR2gOnNTBq3DWgiqo2UAT7K6TXJmxW3oxg5nLdn2p9KCxnBbKtC54jmw+lPmpbjT3vKgGtw6+S/IVGK4+/kvyFTA0qA7lpTxZ7HZ4oXCgvZbJtSJYwSWC6d2QAKb1XaskXS6LYYlVBF5M8RMFNQRvr5VJR3JrHqd/h9Raeopu8dvfwPnzN419F9HfR/G3rCLevvh7AELbUZbjLMySNhqd505VK21xWDLZwAYbEWjIPh3qYfpvG9cN/Ld/865Q+Hp3KR7/iP1NSio6UNvmljy/sFHoYcPfe9ZcLZFl5BzNcYm2QVM6amDM+VJMSf+EP90vyFaDFcWxjIyk2AGUglVfMARBiWiY60pxGGmyUX8AUeAjSvRCKhx3PmaurPVdy5oz3o/hEuOwcSAsjUjWR0p8OD2f6se9j+dC8G4ebTMc2aVjaOYpurV01ZvdhnGEcZAuKWwLDgCAF0is/w3hJuoWDRBiInkPrWo4haz23WYzCPZQnB8L2SETMtPwFIT2wdciUbkJeC2wt8q47wkL4MP8AarMFpi2nq/1FGYjhxa+HVgDIJEcxvXuMcKzvmVsrHedp5HSum9N+aM7WvRjYvGppD6K+vcP9n8/9qpPCLp0NyR4lqbcKwItowBknc/LyrFRjFq7suW1gLHEbX9Yn8wqnF4+z2bS6t3ToCCT5UkXgZ/GPd/vXRwI/jHuP1q7Idxul2K/RsHtx4K0+6PmanwT17392/wA6c8IwC2gY1Y7k9Og8KF4dw0o1w5gcysNutWWonZFFqhXgLWaxf8Mre6T8pqBftFsW+hIPm0fKnXCeH9mtxScwYDlygih+G8JCXAxaY2ERrymtfMjb/OhNrwU3P+dH8S/6a0pOlJ24eftIuTpmBiOgiu8M4eUvXHzTmzaQdJaetefVnmNdj06OnFxm26rjxKPSLFkkWU3JGb8h+fuprgMILaKg5CT4sdzQHD+HFbpuXGzNqRpHeO591ON59lam0koo5RWbYBi+E27jFmBmORI28PKkXErAw95TbJ5GDqRrEH2irzwZ/wCtP+b61PCcGAcG42YT7zynwrrFqPLtGGr6DniOMFq2X5/ujqTsP/elK/R7CGGvNqWJA9k95vPb31dxfAtdZe9CDlHM7n5U1toAAAIAED2VytKFLlm6uWSJNRqZFQNcjRFqXY1e8PZ9aYxS/Gk5tDyoBnc38l+QroFSddfJfkKlsNd6FOKtddAZJ8qqbEqNzXvtq9RQqdEOz10om1cPOfbQxxS9aj9tXrUorlfIabvLwqkrp5VQMavUVIYxapk6iRV6rUEug14kVSFrrpVIWKibleF7ShSKJrNSVNZNcF0V43RSxRNjTPhVu3kOYoDmJOYLJXu5QJMgetqPOk/aCrDdoBrawdoG9nKd6RbhlIBJYhtD3fVA/wAVEIlksv7JZSDraOTVe9ro+k6HvDXwpD2gr2cVAHYNAEuepm0jPHqw2bLm/enLtrtTK+trvZOxzQ2X1MuTMsTyzZc2+tIg8iu56oHk2FEqE0QZhFtmLxbnKG0IgsPAhudCYUpFsxbAOIMg5CRbMQDOsCX1PQGlZuCuC5QDHh+U3mL5IIMTkAXUd4AjKdAdPHSmFvsVSfuzC6QEzFsr5pBB55YBB5RWe7Sum6IqAcYa7baMwtibrAkrbBCZJBJAH7xFE27eHgDMhOa0QdIKoLeeembM2h6VnTdFe7YUBosW9oo/Zi3OkH7kGCu8Eaa6QsHShOHi1lGfIIuCSchLDMuhB7yiJMjTeaUdqK72woBrcRQrgdmSLCfgP3mYZspO5yztRCXkIbS3OW1GlldShL+sI9bprtSTtagblAWxUGWuK9dLUBW1AY097ypgxoDG+t5UIOHMHxgeWgqu8dK6+/kv+kVG8e7Qpi+J49u1yQYiZ0j2fCqPtDdaPxvDrrB7y22NpDDOIgHTf3j30soiM9iMcVEk+FUWuL5mC6yfA8talifUbbY77UXxTA9jiDb+60tofuiGXvZtyFHe8ulXBCPbt1qF3GlBMnyHWuVdhMG91sttSxiSNNpAnXxI99AaHgmILWwSeQ+VZ9OK3+8WdoHUL4zGgp5whCqZToRoR0I0I+FZtlklYOunmdI9tRFCsL6QZkDlcQQQTK9gAR4A689qlh+K3HaAWXv5YbJImCJyyDoRqN5oW3wd0txmuKiqQulog6ie9kmcoOu8CBoalgreVgT3pOYZspBaMqgog0HdAyx5VW0ArjPEnw5aXJAjlJ1jqB1pfY9L0/6hvn+BbQ08+dWcati7IuhVLGXFsZVDFswCgjTl8PbQFrgGHJCNcuLcYSi7jLJ3ITQnK0DnFWNVkisZ/p9mAa0t6OZYWtsucHQ7ZQTNQ/T1zKjBoD7Fsqge0kQK9hOFMig27lwEFSomyWy5GUGCpM5dl8ZA50Hd4ehVLIeGVMyrqTlidTGWcoJjpR10KE/rG+ssTDKvcytmLGBlOx1o1uO7wmJkf/jxJGkwdjy60mw/CkClWdxJUhhAgqZGwJ9wptieDsiZzfcAwW/ZQNABtb5co20IiirqCpuPXRl74GYTLFVA2OpOg3qk+kzhWYuYVsvdymfEGNRQfEsKrZEUmAuhYqNgJB38qos4JSjoSxhhOUiZAEQYj4Vm80Bxg/SQuJy4h9d0W3A05k1Zf46+hRbwEGc3YnbpB2+fKhuFejwOq3LywTGV1HTNJKkR6ukGfKpY3BZCwN+4FAMz2YgEgRC295iI6iI1jf0gle9IHW2Lhdspg7LPe2q6xx4ldUxEggNpaXlmgK2olSCJ60C/DkdVtFu4QuVgd1Gx1HhG29RXC5CVW9cIDE7o0mMu7IZEACNtPCoqAbjfSEquYLfURJLdkdDoIiDvV1rizSATcYsCVCBSduka7ilDWrdwmwb17ZR3hbCEAqYDgZtCSTI1yyZqPFsKxZUQywkDLmMxEwQJ+FR10A7XjywSe10bKRKTOgiMm9cv8YacoNxWChiLiqDqNYEbTsazNq1FpwTrng6GQ2ggjeZqeCw7LcYXJzZNiGBg8xPsqA0OE9ISyBsmIaVLSvZAEA7gEE/XlVV/i14zlLqQ+xyFoieUg6EUPw/hjG2Bba7oMqr90TlOra5JkErrOmYxzqVy2yk5pLEyZyjkBsoAEZdo5GtOgP8AgOPdrf3hJbMdxBjlpAp4jVkOG3YMeP5VqMK0islCIpfjh3vKmJpZj/W8qAdONfIfIVVeOhq+5+Q+Qqm+NKAu9HSi4a5cvXMtlbzC4pEq6uqLDDeJPxpFieGcNe4BZxpTMYCMjPqeSnu/GaKxX/0jGbH75d9t7e9YDg+GY4vDd2zreSYck6sIggnrUrUf7VaKtn/TyPuMrgLNxrVy5iGAWCwUCSRrl02g9Zmg7XEOHO0I+INxgFEqoXTbZRymtZ6Z+i2EtD7RileGdUi3ebQldIBTTRTzpHwjhHCL2JtWsL9o7Ri2XtLgAlVLfuq3INuK1kyMH4LgsqP9quWlcAgXLYJ21goeXiK1Hoha4aS1ixcF+4y5nLA5iqEeACqGK6dY3rKf0i8I7C3hkCoR3gM1wxChdzlXXWhf6IbJXiRkWwPs1z1CSfXt7iTWa1LwsdzX0Vl5GllYa6B/WP8A6jWTtXhmzKQSGB8wZ/KtXa1e7/eXP9RrMPwq5bLElDPQt4+FVELsbxa69sWsqhRzHrZeg+Hur3EMVZ7FHsuSbdu2XhVUhn0gkGcywJ333oF8w/dB8/qK7xDFNct9mLaIDElAAWI2zQPlFTC4Jl8g748FipBzablTMkAd6Y5jeirWJGcKwCnKcrdxyF5gFW6nmeZpNh8A6mZ1G3gZB2I12FGZrzOHuEMQCBAC6GJ2GuwqXK12/PD3I7vCx5+1e5osVxUdmygSWkggxEmdRuGE6RI0GtLb2OysrBQzwTJVQwA1K5p21jQzBjSg3xRGpUDz/wBqUY/HBwFAOhPORr7a0U0d/iBvOxYAMsKRM+I1kzv1oLGY24yAMx7IEaTbneBIBzRSvhuM7Oe6TJHONqncx10p2c/d9IWd59aJ3rMnLFfn2I9y4X3/AMft5jLE3CrJkdkYyAVKrppIJbQbVDh1zNnbMzMW7xaJJgDceVJOLcWDEAowK+w7xVnDOKBVPcJkzuByj8qUt11kbFd1k09ribWtFEyCd0EbDdtNdNPDlVCYxHZgwLMw74Ygg8/3R1AO/LypXi0N4AgRHjP5UZh7fZqoW2C2XvN3txGkKDBPs860UNucTtZezOQRpuJEcvhQ/b2N8/8AmH0rL8Xsk3f2gScxMlhB/CdNTy0oDEobcEXlua7Kznad5A6fGllo3Av2ZUhgCpzAhtZ8dPHw2qvGCzdbMzmSSdHG7GSdRWNbjDSDktiD+E6+3WuW+LsCTlQyNiDA31AnQ6/AVLFGvXDWApXO0Ez6yzP8vhXcJbs23DhySOTMpHuy1lbzM4V+1tJMDKjOCJbcr4T12WruG2CL9r79HHa2wQGcyC4BgRqIPzpYo3H6aFiXECZ05axoABtp8aXvjcxa4xAkz7PD41ZjEm4VNsMouEA98QBs2wEct58KU3cxYhQBDcyfEdPGrSuyZ4HfDboZpGomtfgtqyXBMMRvuTOlbDCLQoUaX41e95UziluP9byoBtc/IfIVTeOhq28deew+Qqm+dKAq9FMcLlxsDdwpvWbhLtcIJRSqyAwiIlBrO5FNxwDDJekYcWghD23ZNBcXZLZJIIhcxI0B9wzvCfSS3hjlZLrFbhcZHCqcyhYYc/Voh/6UMLbcn7Nczag99Oep0JrUb6GWkari2G+2W2t3sOpth1Kte+7hhuwUztLAGdZ86rsejWFs37d3C4exmUPENBDNAzDfXLmH+I1mcR/SvhrttgbFwT4oSDyIjSRofKgOG/0m4S0S3Z3SRIAYoCDzIk8wayU2vFsPbxJjEWf2cG2LiesxjOqSdQO6MwIBnwmg2tWsBh2xdnAs15T2Y7pW61ssoLvuVXST7BSVf6YMJcVps3I2ILIPdrUcP/SNhrylbdm+gV1Y5bigkjxBOmm1VN8WSgfhL5wzkZSzFiOmYkkH2TV2JsA1jG9JbvaXcgUA3HImSYLGJ132qq7xm+378ewCoaNPcwS0O+GQbkD3Vl+3uEy1x/I/lRVzhbhEdwYbw1M7bioBnexFhf3194PypbjOJptbGY9eX+9T4XwhnLBAJWc09OR20iDQdzDAOPPpyjpVogFcts+rSfDl7qus4Dwqy9gJdWlhlnQRBnrQ2HsWka2DdeVJgShLE8iJoBjYwM7AadSB86gbAkjpRWGeJIJE/hIbTTQmRvGtc3YmImNOnvmqBXi+EK5nnUrfDgBAppAr0UoWG8L4fNsHwpfxJQrwWIhW0GgjSTuNRy9uxrV8ET7oeys3xuReaGCjXcxJgRyOm81lFMrxNGNxcttX7pjNzGnebvaN9dqScStMr95AkgEKpBEe8xtTbjKqbi5ld9DOUjU8yNNudCXbFuDFm/PLMfiYXXWKjKhTXq6wg1ygPUfwH/mbH99b/wBYoCjuBf8AM2P763/rFAbrFEds3eYHtW01jNB7sT6sa7edRwmGlz/EfnV18ntWh1jOe7InJrpEetPjRfDF18/zrTMob8PwkU6tJFU4NdqMihThpdjm73lTI0DjR3vKgGF4a+Q+Qqm/savvDXyHyFU3xpUKYnH/ALRqz/FMctudiQY2XOxEEjNBgAGIgE6wRFaHiSxcbyrOcYwWbMDMEyCJMNGuZQddtInVjV6GeotwvFSt7KzLdQmAYEgE6axvtWtKrCwqwVB9VeZPhSEYEXMhIBZI7yqEJAAChwN4j1iAdP3qeXGAyr/YA5ciaIMaWXTsxGGts24JtgiNi3s036/AC+SG7otqCZhFTLB5CNq0OH4nY7MOWUXApGXnvAHSIrN8QulVAVbZYnTKQTz0kH4UQEmGuCTJG55nr7KJF0dV95+lZu5xJ0dwFUwzrqD1I61E8ZuRGVOux8fHxpZaNO14csv8x/8AGr0x1xoU5WA0Cl3gezu1kcHZ+0OzPoABOXT2RM9Kt9Fx/wAR/hPzFLFGut4+4hkOiM6yYZwSrDYwlDdvqCSmk7M3P2rSP0quwbURraA1APJdp2PjSfsWcAtlQAaaKsgazCiW560sUbj7WOq+8/SlrYUG5nzjeYAUc+uWaVcIxNu2x7iXYtue8g5AtJzHfT40DfRHPdZVOumUrpJOpkidPDcVLFGswAS0uVTpM6sT/wDzRgfUkwBEzM6AmeQr57esFdx9D7Dsa3Dj7np92Pz0qpkoL/WJUJUuMwkEMrZtOR1+FTuYztMrawdjDAEDpm5T0oz7UnflYPMFQSDMxtv7KF4hezW0hSoAeCcsMM6mVjX3131IacYpxmm+qXT7+hyhPUcmpQaXfuargX7Ieysxx0Ht2gcmEyw0IHd7upn3aVqOBj7oeys5xb9s/Wfyrzo7Mx3FMRFxZvNbhSO7nJUadzSPZ0oG7jCF7uJuMY9XvjmN5O1ad8XYVXcqSFcqxKoTmnWATMa1N+I2FDHsjlRirHsrZAII+opQswLsSSSZJMknmajX0K5xOwM/3MhJzEWbZAiJk+YrzcTsAOeykJoxFq1AP/pFKFmEwqIWAdsi9YLfAU04RZtjE4fJczN21r90jXtFG/xrVPxOyA57GQmjEWbRA0nf2GiG4taw6i7kQbFT2NomTqI6GlCzmNtkXn7sxeYzmbeCO0iMuu3WjOE7+dC/bBdm4JbMSdBqZ125b0XwnfzqsiNbgRoKLoTAbUZUKRIoDHDveVMaWY71vKhRreGvkPkKqI0q+5v5D5Co+VQguvcOV9xSzjPB1FpjHI1pBQHH/wBi38J+VUp8m9ILeUIFJBkkgTtpB0pIQTzJ8zW6dF9cyMuoKxIOu00Jf4nZzQ1y9JiTCc/8VVoiF2AwwKqOYU5h0PeOvkRQXB7JIvHfLm5mQB+GCOo99aB7Kp3VG4zT7Vb60g4TdKrfjmXB8QR/t8ajCNVw62oReUoOQOsDr8/GjsS4JmBMKNAIgCN53rP4LG3Mi/eH1BvJ/djlRN/GXPxkbHnPTf8A92r6Mf1/SikvlvHijwP9F1Hf1rPh/ouuoBibxAERbPMDbwoPg1kLiEgQTZlh/akA+c0Vh8Q7XrokkkJ7dRt8KrwN4tiULesbRZvAs2Y/OvDPVWrN6iVJ5/k9sNN6cVB9FQN6Q3grWyRPc0nYerrHOkV7ElgA2sEmY116nnTb0o3t/wAP0pFWGbQThbZOYwSArSeQlSBPSh6uwran+Fv9JqioAtcZuGAKkAZeQgQCOh399bW3bzIFje2Onv8Abzr5/X0Kzcypm3y2wY6xNVEZdcuKS33U5vWJ7Tc6mALkATG3jRNzE2zhxZFps4YZbjEgJbkMywWJYmN/lFZZ+OXQJYoMwlRBMDxP/u1G8O4i75g8EqFYFQRIJiCDRJdA2z6HwM/dD2Vk+Ko/2pz+4dttsu/hryrWcDH3Q9lZziaDtnMDfeB061UGZ3EYkBX+7tEZ2m2S+ZiGjNlyZSTE71Xi7yzcJs2SQW3nMxB3jLrPtou/2+V4uQ/aHIJSAkmAZbTlyqjFHE9/K/73c79qMs6ZgdZj8qgO32Qrdc2bZKMRBAzPtrrrz5A1Viryy5NmySCdDOYwJ2yRry1ovGIdYzSVOUqUA7TPMtm1IygjT8U8qlkOYCCD2knVcptdmAFyzIIfMdudUAeLupLk2rJI5MGztAn8BHhvReKxEwpAAyKYLKBryhlaYj41SiProf2ayCVntAe+QZ56xt7Ks5khWyZ2gSuYKUMSZ1hoMTt15gXW79wKrWJtltTG4UgaU44LOk78560lsW2KWw2p57anrpTzg3SjIjXYHajKGwAMUY1ZKVNpS7Het5UyIpfjh3vKgG1z8h8hUYrtw6+Q+QriGqU57KA48PuW/hNMo1pd6QfsX/hPyoD5zi78MEncTErHM8x4GhLvDknvFZ/vE21105aGisVg7Vwy6kmI2fb3VT+ibH4D/nqtGTmFxQuAkEnLC6xtlaOQ8KzuFxy2+1BmSzRA9orVYfDW7fqKQCZOjnkRQzcHw5JJRpJn/q7mlBMy+HvX3BVSzCIga6R8KJxlrEWjqxIypqNQBlzKNRpANamxZtoMqqQPY/v231OtTIToeXJ+Qjp0rOxdjW9mR4VjgGc3DJaNT4Vd6Of8xp+A852gTTu5wjDkkm2ZPTtB8BVmGwNm0c9tGzbHS4e6d9/GPjVSJYk9ISs280+oYjr3Yms+a3d/BWrgXtFJKiNrg6dPZVJ4Lhv6tv8Au0oWZLA2ySf4G+IgfEihzW1/QuG/A3/dr36Fw34G/wC7ShZiq+gWLOdMkgZrYWTsJ0k+A38jQq8Ew06o3/doy0w/CRCxs24OkGqkRmdx11g5XNbBXut93bMxAkEprO4ncc6a8OzNbNwlMoi2ICKxIZSWyqokaRm11HOmBA/E38p/8a5lEgksY2kNAPkKiibeo22+/P8ANm04H+yHsrHelOLa3dlY711FM9CDWw4GPuh7Kw/pp+0H9/b+RojLKbtkFXtZoDF2PUScx5xoG6bETXbloNbdM3dZm6yCwzGAD0E7ba7a1NhbzMSpiXk7gsFXP3ZmcpXlr5VJysnutnzdRmkWs0hpj9nPPw3qkB+I25BlgAUGbuM8LnDKc49WWCjxiKkzL2gXMs9qXHdYHN2YUrm2Igqeuo12r2KZcuhIXsllc2XMmbRcsd4iSfDLUjbGYNBy9tl9YGLnZAzEaAqoG/LbaRQc4cFYJAmyqqRadc6ZpV4I+8kk94b163hR4Ei8Xym2/r5TKlNxG/lU2IyrJYjsEKfeTlt5u6kx3Cp1jlPjUrjkOwZmFzt2UuXOrhDLZo1BAPKoAfDYkgraUgp2GaYMnWBvyrUcHGtZCwQbqkAgHDHQ7jvVseD0CNbhToKL5ULghpRjChSo0DjV723Kj2FLsd63lQDdwJ8h8q9WKx/F+zbKJd94mAJ2k9a9w7jfaE+spXxkH2HwpRDbRVOPwouIVOxEe/Sq+GXy6SdwYo2ahTGXPRMzozR7ah+qbfiNbaa4atsGI/VVvxGu/qo34jW3AropkGI/VNvxGvfqo34jW3ivUBh/1Ub8Rrw9FG/Ea25rgoDE/qo34jXB6KN+I1uCKiaAxR9FW/Ea4PRVvxGttXooDEn0Ub8Rrv6qN+I1tYr0UBiv1Ub8Rrq+ipnVjW0iugUyKFmGwuRIrB+k1lWvENOlxWEGNRO586+k4navmXpHbc4hiC0cgNp/tURGDm42doQHRuUSAAV73OTIjlFeJMEZRlzb9mYjJmBNvcd+F85rgS72jHtFykHKNNDAgx4GpXVuFSA8d4GMwzBcsEB43zd7UeFUgPjX0BKgHICAULS06pmGi9df/n2b731ROcD1D6mQEN2nM5iRHQVZikc85PZwCGCgXMwOYiROgI/xbV7K/aTrGec3aaZMkZcmw72s/KgKgVCyokm2DcHZMuV57ygfvgDmKjIiMs2+1IDC0fUynKxtnYyADU1S5lYaqSkftM3ekd4T6p30rmW5l5nvzHaQQkbZtZ1oCNm0CEcrFw28sDbfXu+2tNwcVmSj5gZbTcBpPgCZ15Vp+CKdJ3qMqNdgV0oyhMGNKVcb4nkzEkhV003J8KgHxpbj1GbyrJr6RGQCjAE6QxJA6kUz+0zz+NWgJsdhj2jEbMRr00iKMZVt2yeUQPFqvxacwSD1Bj/5oTB4UO2ZyzkbZjMVohrPReexM9R8que/elu7tny6HvERl6xM+G1CcNxBVCBGrflRn21vD3Vlmj1vEXf3lg9zYNzIzA6DUCdRppXsJiLxcBlhSNTBGsGRr4wPLxrxxreHur321vD41AELdbvyNQxy91tgoI331keNQwF24T94sDKDsR3z6yzJ2015z4VD7a3h7q59ubwoBjFcNADGt4V37Y3hQB1coBsa3hXBjWjl7qAYGvEUAMa3h7q42Obw91AHxXqX/bW8PdXhjW8PdQDA14UCca3h7q8Ma3hQDCK4RQH21vD3VIYxvCgCLq6VnOJcIRiWy6nfVvrTlsY3Qe6hr2JPQUBkb/BFnRfn9aoPBvD51qWu+AqDXPAUBmP0MOnzrv6FHT51pO18BXRd8BQGZ/Qw6fOufoYdPnWmFzwFd7TwFAZ+zwqOvvP1p7wvBxFTW54Cr7OJPQUA3w6RWS9I7BcmNYaY6/71okxjRypVjFDEzzqojEvD8J+8RLfIflVF+7mY5NQDE9YGvxmr8ShJyl3y9M1MMPhVVQAIFaI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5606" name="AutoShape 6" descr="data:image/jpeg;base64,/9j/4AAQSkZJRgABAQAAAQABAAD/2wCEAAkGBxQTEhUUEhQWFBUXFRgXFxgXGBQYGBgUFxgaFxcXFxcYHiggGBolHBYVITEhJSkrLi4uFx8zODMsNygtLisBCgoKDg0OGxAQGywkHCQsLCwsLy0tLCwsLCwsLCwvLCwsLCwsLCwsLCwsLCwsLywsLSwsLCwsLCwsLCwsLCwsLP/AABEIALwBDAMBIgACEQEDEQH/xAAbAAACAwEBAQAAAAAAAAAAAAAEBQIDBgEAB//EAEgQAAIBAgQDBAcEBggGAQUAAAECEQADBBIhMQVBURMiYYEGMnGRobHRFCNSwRUWM0JykgdTYnOCorLhJDRDo9Lw8TVjdIPC/8QAGQEBAQEBAQEAAAAAAAAAAAAAAAECAwQF/8QALBEAAgIBAwIEBQUBAAAAAAAAAAECESEDEjFBUWFxgcEEEyKh8AUykdHhQv/aAAwDAQACEQMRAD8Ay97EMrZE0gSzEAnUTAnYAHzruF7RwxcCP3TAB06xuK9kVm1YA6SCYzRsQTp00ojiPEERcqENcIgBTOXlJI0rRk0nobfIs3IOhdTsD+74inpxbdfgv0rP+iFgrhiSNC4APUhdfdTO7iUQwTrEwASY6wBoKqVh4DPtbdR/Kv0rzYp+o/lX6UA2OT+1/I/0qBxy/wBr+R/pV2y7EtB5xb9R/Kv0rwxb9fgv0oA45OZI8SrgeZI0q644UFidAN/DrRpotoKOLfqP5V+le+1v1H8q/Slo4nZ/rF+NdXiVo/8AUWm2XYloY/an6g/4V+ldGMc8x7l+lUgA6gz7NvfXTWSlpxL9R/Kv0rgxT9R/Kv0quuVQEfa26/5V+leXFP1H8q/SqorqioAg4puo9y/Sq2xTzv8A5V+lCYjG20MO4U9DVX6Us/1i/H6Vra+wtDD7U/X/ACr9K8MW/Ue5fpQmHxSPORg0bx41aKlUAhcU3Ue5fpUhiW6j+VfpVAWpgeyoCw4luo9y/Svfam6/BfpVZ1qMUBd9pbqPcv0r32puo9y/Sqq5QFwxLdfgv0rxxLdR7l+lU10UBcMW3Ue5fpXTi26j3L9KorjNQFzYp+o9y/SsHxq7luXGjMcwCg7SRufARtW0msdxlR2jhtO8CD06E+FAK0vXmYLIb8QKrAHTQaGqsW4RiPMew00stbtJLOoHMyCT7ADJpBi3N5y4BAOij+yBAmgN9e9HMKdCLvI+sp3APSuYX0bwasDkunwzKJ8wJplcGvkPkK5NUF966CFVVCIohVXYD8z41dwUspxbLqypaYRzyh2y+wxHnQQpjwDGW7RxVy6YRVtE9Yi5oBzPhVXDKk21SvJpbF0OqsplWAYGdwRIqev/AKa+b8D9OOwti0bRuIpbKc0MEJJVYgjTbetxw5b19VuXHVEYBlt2STIOozXdzpGihfaaxDWUuOTvr/Az0W93F48fRdfOgjiQ+6uz/Vv/AKTXz7ED/hT/AHQ+Qrb8b4ph7Fp0e4isUYKg1YkqRoqyaxWK/wCV/wD1L8hXVSTaXieZ6corc06Yh4XgO1YjNlgTtPOKOxXAMqMwecoJiI21POguEY8WWYlSZEae2j8Xx8MjKEIJBEkjSdK9MvmbscHFbazyc9HcXlDqxhVGb2awfy+NMv0tZ/GPc30pHw6yexvPyy5R7Zk/lRfAuHWrlstcEkMR6xGkDpWJxjbbNRbpIeYXG2n9VlJGsaz8ajjOIInrNE7DUn3Cs9etrbxSi1sGXxidxXTaF7FMH2k7dFERWflR56VZd79RoONWfxH+VvpR64kdmXUhgATI8AaCfgVmNFIPXMfzoD0Y17VDsQPzB+dZ2watdC206Yswdhr9yCdWkk77CTTT9W//ALn+X/eljWbth5AII2aJBHyq79N3/wAQ/lFeiW5/seDmtq5HvCeG9jm72bNHKNp8fGiLGNtuSFYEjff2UHwTixukq4AYCZGxHs5GlfA/Xvf3bfOuDg3blydFJKqNAOJ2py9os7c9/btV926FBZiFA3JrCra7hbowHkQT+VPeOYmcPa/tZSfJdfiRVlopNJEU8DfDY+25hHBPTWfjRTkAEnQDXyFY/h9nJibY/hn/ABLJ+dOsFdvtcuLeWLcMF0iddNf4ZrlqpQkl3O2lB6kZStKvzAR+mbH9YPc30qdnidpiArgnkNfpQt3g+HVSxWABJ7zbe+lnAMLnutcAyoswNTqdAJ9k1vbBptWcrknQ6/S9j+sHub6Vdhsdbcwjhj05+40svYHCKYaAehZvrSfHC2t1ewMgRtJ708ifKtLTjLiyOTRqcTxK0hys4B6a8/YKo/S1n+sHub6VPE8Lt3GzOssRrqwrP8SwqdqtqyvenUyTqfb0GtZhGEsZLJyRqbbggFTIOoPUVRi8BbuR2gOnNTBq3DWgiqo2UAT7K6TXJmxW3oxg5nLdn2p9KCxnBbKtC54jmw+lPmpbjT3vKgGtw6+S/IVGK4+/kvyFTA0qA7lpTxZ7HZ4oXCgvZbJtSJYwSWC6d2QAKb1XaskXS6LYYlVBF5M8RMFNQRvr5VJR3JrHqd/h9Raeopu8dvfwPnzN419F9HfR/G3rCLevvh7AELbUZbjLMySNhqd505VK21xWDLZwAYbEWjIPh3qYfpvG9cN/Ld/865Q+Hp3KR7/iP1NSio6UNvmljy/sFHoYcPfe9ZcLZFl5BzNcYm2QVM6amDM+VJMSf+EP90vyFaDFcWxjIyk2AGUglVfMARBiWiY60pxGGmyUX8AUeAjSvRCKhx3PmaurPVdy5oz3o/hEuOwcSAsjUjWR0p8OD2f6se9j+dC8G4ebTMc2aVjaOYpurV01ZvdhnGEcZAuKWwLDgCAF0is/w3hJuoWDRBiInkPrWo4haz23WYzCPZQnB8L2SETMtPwFIT2wdciUbkJeC2wt8q47wkL4MP8AarMFpi2nq/1FGYjhxa+HVgDIJEcxvXuMcKzvmVsrHedp5HSum9N+aM7WvRjYvGppD6K+vcP9n8/9qpPCLp0NyR4lqbcKwItowBknc/LyrFRjFq7suW1gLHEbX9Yn8wqnF4+z2bS6t3ToCCT5UkXgZ/GPd/vXRwI/jHuP1q7Idxul2K/RsHtx4K0+6PmanwT17392/wA6c8IwC2gY1Y7k9Og8KF4dw0o1w5gcysNutWWonZFFqhXgLWaxf8Mre6T8pqBftFsW+hIPm0fKnXCeH9mtxScwYDlygih+G8JCXAxaY2ERrymtfMjb/OhNrwU3P+dH8S/6a0pOlJ24eftIuTpmBiOgiu8M4eUvXHzTmzaQdJaetefVnmNdj06OnFxm26rjxKPSLFkkWU3JGb8h+fuprgMILaKg5CT4sdzQHD+HFbpuXGzNqRpHeO591ON59lam0koo5RWbYBi+E27jFmBmORI28PKkXErAw95TbJ5GDqRrEH2irzwZ/wCtP+b61PCcGAcG42YT7zynwrrFqPLtGGr6DniOMFq2X5/ujqTsP/elK/R7CGGvNqWJA9k95vPb31dxfAtdZe9CDlHM7n5U1toAAAIAED2VytKFLlm6uWSJNRqZFQNcjRFqXY1e8PZ9aYxS/Gk5tDyoBnc38l+QroFSddfJfkKlsNd6FOKtddAZJ8qqbEqNzXvtq9RQqdEOz10om1cPOfbQxxS9aj9tXrUorlfIabvLwqkrp5VQMavUVIYxapk6iRV6rUEug14kVSFrrpVIWKibleF7ShSKJrNSVNZNcF0V43RSxRNjTPhVu3kOYoDmJOYLJXu5QJMgetqPOk/aCrDdoBrawdoG9nKd6RbhlIBJYhtD3fVA/wAVEIlksv7JZSDraOTVe9ro+k6HvDXwpD2gr2cVAHYNAEuepm0jPHqw2bLm/enLtrtTK+trvZOxzQ2X1MuTMsTyzZc2+tIg8iu56oHk2FEqE0QZhFtmLxbnKG0IgsPAhudCYUpFsxbAOIMg5CRbMQDOsCX1PQGlZuCuC5QDHh+U3mL5IIMTkAXUd4AjKdAdPHSmFvsVSfuzC6QEzFsr5pBB55YBB5RWe7Sum6IqAcYa7baMwtibrAkrbBCZJBJAH7xFE27eHgDMhOa0QdIKoLeeembM2h6VnTdFe7YUBosW9oo/Zi3OkH7kGCu8Eaa6QsHShOHi1lGfIIuCSchLDMuhB7yiJMjTeaUdqK72woBrcRQrgdmSLCfgP3mYZspO5yztRCXkIbS3OW1GlldShL+sI9bprtSTtagblAWxUGWuK9dLUBW1AY097ypgxoDG+t5UIOHMHxgeWgqu8dK6+/kv+kVG8e7Qpi+J49u1yQYiZ0j2fCqPtDdaPxvDrrB7y22NpDDOIgHTf3j30soiM9iMcVEk+FUWuL5mC6yfA8talifUbbY77UXxTA9jiDb+60tofuiGXvZtyFHe8ulXBCPbt1qF3GlBMnyHWuVdhMG91sttSxiSNNpAnXxI99AaHgmILWwSeQ+VZ9OK3+8WdoHUL4zGgp5whCqZToRoR0I0I+FZtlklYOunmdI9tRFCsL6QZkDlcQQQTK9gAR4A689qlh+K3HaAWXv5YbJImCJyyDoRqN5oW3wd0txmuKiqQulog6ie9kmcoOu8CBoalgreVgT3pOYZspBaMqgog0HdAyx5VW0ArjPEnw5aXJAjlJ1jqB1pfY9L0/6hvn+BbQ08+dWcati7IuhVLGXFsZVDFswCgjTl8PbQFrgGHJCNcuLcYSi7jLJ3ITQnK0DnFWNVkisZ/p9mAa0t6OZYWtsucHQ7ZQTNQ/T1zKjBoD7Fsqge0kQK9hOFMig27lwEFSomyWy5GUGCpM5dl8ZA50Hd4ehVLIeGVMyrqTlidTGWcoJjpR10KE/rG+ssTDKvcytmLGBlOx1o1uO7wmJkf/jxJGkwdjy60mw/CkClWdxJUhhAgqZGwJ9wptieDsiZzfcAwW/ZQNABtb5co20IiirqCpuPXRl74GYTLFVA2OpOg3qk+kzhWYuYVsvdymfEGNRQfEsKrZEUmAuhYqNgJB38qos4JSjoSxhhOUiZAEQYj4Vm80Bxg/SQuJy4h9d0W3A05k1Zf46+hRbwEGc3YnbpB2+fKhuFejwOq3LywTGV1HTNJKkR6ukGfKpY3BZCwN+4FAMz2YgEgRC295iI6iI1jf0gle9IHW2Lhdspg7LPe2q6xx4ldUxEggNpaXlmgK2olSCJ60C/DkdVtFu4QuVgd1Gx1HhG29RXC5CVW9cIDE7o0mMu7IZEACNtPCoqAbjfSEquYLfURJLdkdDoIiDvV1rizSATcYsCVCBSduka7ilDWrdwmwb17ZR3hbCEAqYDgZtCSTI1yyZqPFsKxZUQywkDLmMxEwQJ+FR10A7XjywSe10bKRKTOgiMm9cv8YacoNxWChiLiqDqNYEbTsazNq1FpwTrng6GQ2ggjeZqeCw7LcYXJzZNiGBg8xPsqA0OE9ISyBsmIaVLSvZAEA7gEE/XlVV/i14zlLqQ+xyFoieUg6EUPw/hjG2Bba7oMqr90TlOra5JkErrOmYxzqVy2yk5pLEyZyjkBsoAEZdo5GtOgP8AgOPdrf3hJbMdxBjlpAp4jVkOG3YMeP5VqMK0islCIpfjh3vKmJpZj/W8qAdONfIfIVVeOhq+5+Q+Qqm+NKAu9HSi4a5cvXMtlbzC4pEq6uqLDDeJPxpFieGcNe4BZxpTMYCMjPqeSnu/GaKxX/0jGbH75d9t7e9YDg+GY4vDd2zreSYck6sIggnrUrUf7VaKtn/TyPuMrgLNxrVy5iGAWCwUCSRrl02g9Zmg7XEOHO0I+INxgFEqoXTbZRymtZ6Z+i2EtD7RileGdUi3ebQldIBTTRTzpHwjhHCL2JtWsL9o7Ri2XtLgAlVLfuq3INuK1kyMH4LgsqP9quWlcAgXLYJ21goeXiK1Hoha4aS1ixcF+4y5nLA5iqEeACqGK6dY3rKf0i8I7C3hkCoR3gM1wxChdzlXXWhf6IbJXiRkWwPs1z1CSfXt7iTWa1LwsdzX0Vl5GllYa6B/WP8A6jWTtXhmzKQSGB8wZ/KtXa1e7/eXP9RrMPwq5bLElDPQt4+FVELsbxa69sWsqhRzHrZeg+Hur3EMVZ7FHsuSbdu2XhVUhn0gkGcywJ333oF8w/dB8/qK7xDFNct9mLaIDElAAWI2zQPlFTC4Jl8g748FipBzablTMkAd6Y5jeirWJGcKwCnKcrdxyF5gFW6nmeZpNh8A6mZ1G3gZB2I12FGZrzOHuEMQCBAC6GJ2GuwqXK12/PD3I7vCx5+1e5osVxUdmygSWkggxEmdRuGE6RI0GtLb2OysrBQzwTJVQwA1K5p21jQzBjSg3xRGpUDz/wBqUY/HBwFAOhPORr7a0U0d/iBvOxYAMsKRM+I1kzv1oLGY24yAMx7IEaTbneBIBzRSvhuM7Oe6TJHONqncx10p2c/d9IWd59aJ3rMnLFfn2I9y4X3/AMft5jLE3CrJkdkYyAVKrppIJbQbVDh1zNnbMzMW7xaJJgDceVJOLcWDEAowK+w7xVnDOKBVPcJkzuByj8qUt11kbFd1k09ribWtFEyCd0EbDdtNdNPDlVCYxHZgwLMw74Ygg8/3R1AO/LypXi0N4AgRHjP5UZh7fZqoW2C2XvN3txGkKDBPs860UNucTtZezOQRpuJEcvhQ/b2N8/8AmH0rL8Xsk3f2gScxMlhB/CdNTy0oDEobcEXlua7Kznad5A6fGllo3Av2ZUhgCpzAhtZ8dPHw2qvGCzdbMzmSSdHG7GSdRWNbjDSDktiD+E6+3WuW+LsCTlQyNiDA31AnQ6/AVLFGvXDWApXO0Ez6yzP8vhXcJbs23DhySOTMpHuy1lbzM4V+1tJMDKjOCJbcr4T12WruG2CL9r79HHa2wQGcyC4BgRqIPzpYo3H6aFiXECZ05axoABtp8aXvjcxa4xAkz7PD41ZjEm4VNsMouEA98QBs2wEct58KU3cxYhQBDcyfEdPGrSuyZ4HfDboZpGomtfgtqyXBMMRvuTOlbDCLQoUaX41e95UziluP9byoBtc/IfIVTeOhq28deew+Qqm+dKAq9FMcLlxsDdwpvWbhLtcIJRSqyAwiIlBrO5FNxwDDJekYcWghD23ZNBcXZLZJIIhcxI0B9wzvCfSS3hjlZLrFbhcZHCqcyhYYc/Voh/6UMLbcn7Nczag99Oep0JrUb6GWkari2G+2W2t3sOpth1Kte+7hhuwUztLAGdZ86rsejWFs37d3C4exmUPENBDNAzDfXLmH+I1mcR/SvhrttgbFwT4oSDyIjSRofKgOG/0m4S0S3Z3SRIAYoCDzIk8wayU2vFsPbxJjEWf2cG2LiesxjOqSdQO6MwIBnwmg2tWsBh2xdnAs15T2Y7pW61ssoLvuVXST7BSVf6YMJcVps3I2ILIPdrUcP/SNhrylbdm+gV1Y5bigkjxBOmm1VN8WSgfhL5wzkZSzFiOmYkkH2TV2JsA1jG9JbvaXcgUA3HImSYLGJ132qq7xm+378ewCoaNPcwS0O+GQbkD3Vl+3uEy1x/I/lRVzhbhEdwYbw1M7bioBnexFhf3194PypbjOJptbGY9eX+9T4XwhnLBAJWc09OR20iDQdzDAOPPpyjpVogFcts+rSfDl7qus4Dwqy9gJdWlhlnQRBnrQ2HsWka2DdeVJgShLE8iJoBjYwM7AadSB86gbAkjpRWGeJIJE/hIbTTQmRvGtc3YmImNOnvmqBXi+EK5nnUrfDgBAppAr0UoWG8L4fNsHwpfxJQrwWIhW0GgjSTuNRy9uxrV8ET7oeys3xuReaGCjXcxJgRyOm81lFMrxNGNxcttX7pjNzGnebvaN9dqScStMr95AkgEKpBEe8xtTbjKqbi5ld9DOUjU8yNNudCXbFuDFm/PLMfiYXXWKjKhTXq6wg1ygPUfwH/mbH99b/wBYoCjuBf8AM2P763/rFAbrFEds3eYHtW01jNB7sT6sa7edRwmGlz/EfnV18ntWh1jOe7InJrpEetPjRfDF18/zrTMob8PwkU6tJFU4NdqMihThpdjm73lTI0DjR3vKgGF4a+Q+Qqm/savvDXyHyFU3xpUKYnH/ALRqz/FMctudiQY2XOxEEjNBgAGIgE6wRFaHiSxcbyrOcYwWbMDMEyCJMNGuZQddtInVjV6GeotwvFSt7KzLdQmAYEgE6axvtWtKrCwqwVB9VeZPhSEYEXMhIBZI7yqEJAAChwN4j1iAdP3qeXGAyr/YA5ciaIMaWXTsxGGts24JtgiNi3s036/AC+SG7otqCZhFTLB5CNq0OH4nY7MOWUXApGXnvAHSIrN8QulVAVbZYnTKQTz0kH4UQEmGuCTJG55nr7KJF0dV95+lZu5xJ0dwFUwzrqD1I61E8ZuRGVOux8fHxpZaNO14csv8x/8AGr0x1xoU5WA0Cl3gezu1kcHZ+0OzPoABOXT2RM9Kt9Fx/wAR/hPzFLFGut4+4hkOiM6yYZwSrDYwlDdvqCSmk7M3P2rSP0quwbURraA1APJdp2PjSfsWcAtlQAaaKsgazCiW560sUbj7WOq+8/SlrYUG5nzjeYAUc+uWaVcIxNu2x7iXYtue8g5AtJzHfT40DfRHPdZVOumUrpJOpkidPDcVLFGswAS0uVTpM6sT/wDzRgfUkwBEzM6AmeQr57esFdx9D7Dsa3Dj7np92Pz0qpkoL/WJUJUuMwkEMrZtOR1+FTuYztMrawdjDAEDpm5T0oz7UnflYPMFQSDMxtv7KF4hezW0hSoAeCcsMM6mVjX3131IacYpxmm+qXT7+hyhPUcmpQaXfuargX7Ieysxx0Ht2gcmEyw0IHd7upn3aVqOBj7oeys5xb9s/Wfyrzo7Mx3FMRFxZvNbhSO7nJUadzSPZ0oG7jCF7uJuMY9XvjmN5O1ad8XYVXcqSFcqxKoTmnWATMa1N+I2FDHsjlRirHsrZAII+opQswLsSSSZJMknmajX0K5xOwM/3MhJzEWbZAiJk+YrzcTsAOeykJoxFq1AP/pFKFmEwqIWAdsi9YLfAU04RZtjE4fJczN21r90jXtFG/xrVPxOyA57GQmjEWbRA0nf2GiG4taw6i7kQbFT2NomTqI6GlCzmNtkXn7sxeYzmbeCO0iMuu3WjOE7+dC/bBdm4JbMSdBqZ125b0XwnfzqsiNbgRoKLoTAbUZUKRIoDHDveVMaWY71vKhRreGvkPkKqI0q+5v5D5Co+VQguvcOV9xSzjPB1FpjHI1pBQHH/wBi38J+VUp8m9ILeUIFJBkkgTtpB0pIQTzJ8zW6dF9cyMuoKxIOu00Jf4nZzQ1y9JiTCc/8VVoiF2AwwKqOYU5h0PeOvkRQXB7JIvHfLm5mQB+GCOo99aB7Kp3VG4zT7Vb60g4TdKrfjmXB8QR/t8ajCNVw62oReUoOQOsDr8/GjsS4JmBMKNAIgCN53rP4LG3Mi/eH1BvJ/djlRN/GXPxkbHnPTf8A92r6Mf1/SikvlvHijwP9F1Hf1rPh/ouuoBibxAERbPMDbwoPg1kLiEgQTZlh/akA+c0Vh8Q7XrokkkJ7dRt8KrwN4tiULesbRZvAs2Y/OvDPVWrN6iVJ5/k9sNN6cVB9FQN6Q3grWyRPc0nYerrHOkV7ElgA2sEmY116nnTb0o3t/wAP0pFWGbQThbZOYwSArSeQlSBPSh6uwran+Fv9JqioAtcZuGAKkAZeQgQCOh399bW3bzIFje2Onv8Abzr5/X0Kzcypm3y2wY6xNVEZdcuKS33U5vWJ7Tc6mALkATG3jRNzE2zhxZFps4YZbjEgJbkMywWJYmN/lFZZ+OXQJYoMwlRBMDxP/u1G8O4i75g8EqFYFQRIJiCDRJdA2z6HwM/dD2Vk+Ko/2pz+4dttsu/hryrWcDH3Q9lZziaDtnMDfeB061UGZ3EYkBX+7tEZ2m2S+ZiGjNlyZSTE71Xi7yzcJs2SQW3nMxB3jLrPtou/2+V4uQ/aHIJSAkmAZbTlyqjFHE9/K/73c79qMs6ZgdZj8qgO32Qrdc2bZKMRBAzPtrrrz5A1Viryy5NmySCdDOYwJ2yRry1ovGIdYzSVOUqUA7TPMtm1IygjT8U8qlkOYCCD2knVcptdmAFyzIIfMdudUAeLupLk2rJI5MGztAn8BHhvReKxEwpAAyKYLKBryhlaYj41SiProf2ayCVntAe+QZ56xt7Ks5khWyZ2gSuYKUMSZ1hoMTt15gXW79wKrWJtltTG4UgaU44LOk78560lsW2KWw2p57anrpTzg3SjIjXYHajKGwAMUY1ZKVNpS7Het5UyIpfjh3vKgG1z8h8hUYrtw6+Q+QriGqU57KA48PuW/hNMo1pd6QfsX/hPyoD5zi78MEncTErHM8x4GhLvDknvFZ/vE21105aGisVg7Vwy6kmI2fb3VT+ibH4D/nqtGTmFxQuAkEnLC6xtlaOQ8KzuFxy2+1BmSzRA9orVYfDW7fqKQCZOjnkRQzcHw5JJRpJn/q7mlBMy+HvX3BVSzCIga6R8KJxlrEWjqxIypqNQBlzKNRpANamxZtoMqqQPY/v231OtTIToeXJ+Qjp0rOxdjW9mR4VjgGc3DJaNT4Vd6Of8xp+A852gTTu5wjDkkm2ZPTtB8BVmGwNm0c9tGzbHS4e6d9/GPjVSJYk9ISs280+oYjr3Yms+a3d/BWrgXtFJKiNrg6dPZVJ4Lhv6tv8Au0oWZLA2ySf4G+IgfEihzW1/QuG/A3/dr36Fw34G/wC7ShZiq+gWLOdMkgZrYWTsJ0k+A38jQq8Ew06o3/doy0w/CRCxs24OkGqkRmdx11g5XNbBXut93bMxAkEprO4ncc6a8OzNbNwlMoi2ICKxIZSWyqokaRm11HOmBA/E38p/8a5lEgksY2kNAPkKiibeo22+/P8ANm04H+yHsrHelOLa3dlY711FM9CDWw4GPuh7Kw/pp+0H9/b+RojLKbtkFXtZoDF2PUScx5xoG6bETXbloNbdM3dZm6yCwzGAD0E7ba7a1NhbzMSpiXk7gsFXP3ZmcpXlr5VJysnutnzdRmkWs0hpj9nPPw3qkB+I25BlgAUGbuM8LnDKc49WWCjxiKkzL2gXMs9qXHdYHN2YUrm2Igqeuo12r2KZcuhIXsllc2XMmbRcsd4iSfDLUjbGYNBy9tl9YGLnZAzEaAqoG/LbaRQc4cFYJAmyqqRadc6ZpV4I+8kk94b163hR4Ei8Xym2/r5TKlNxG/lU2IyrJYjsEKfeTlt5u6kx3Cp1jlPjUrjkOwZmFzt2UuXOrhDLZo1BAPKoAfDYkgraUgp2GaYMnWBvyrUcHGtZCwQbqkAgHDHQ7jvVseD0CNbhToKL5ULghpRjChSo0DjV723Kj2FLsd63lQDdwJ8h8q9WKx/F+zbKJd94mAJ2k9a9w7jfaE+spXxkH2HwpRDbRVOPwouIVOxEe/Sq+GXy6SdwYo2ahTGXPRMzozR7ah+qbfiNbaa4atsGI/VVvxGu/qo34jW3AropkGI/VNvxGvfqo34jW3ivUBh/1Ub8Rrw9FG/Ea25rgoDE/qo34jXB6KN+I1uCKiaAxR9FW/Ea4PRVvxGttXooDEn0Ub8Rrv6qN+I1tYr0UBiv1Ub8Rrq+ipnVjW0iugUyKFmGwuRIrB+k1lWvENOlxWEGNRO586+k4navmXpHbc4hiC0cgNp/tURGDm42doQHRuUSAAV73OTIjlFeJMEZRlzb9mYjJmBNvcd+F85rgS72jHtFykHKNNDAgx4GpXVuFSA8d4GMwzBcsEB43zd7UeFUgPjX0BKgHICAULS06pmGi9df/n2b731ROcD1D6mQEN2nM5iRHQVZikc85PZwCGCgXMwOYiROgI/xbV7K/aTrGec3aaZMkZcmw72s/KgKgVCyokm2DcHZMuV57ygfvgDmKjIiMs2+1IDC0fUynKxtnYyADU1S5lYaqSkftM3ekd4T6p30rmW5l5nvzHaQQkbZtZ1oCNm0CEcrFw28sDbfXu+2tNwcVmSj5gZbTcBpPgCZ15Vp+CKdJ3qMqNdgV0oyhMGNKVcb4nkzEkhV003J8KgHxpbj1GbyrJr6RGQCjAE6QxJA6kUz+0zz+NWgJsdhj2jEbMRr00iKMZVt2yeUQPFqvxacwSD1Bj/5oTB4UO2ZyzkbZjMVohrPReexM9R8que/elu7tny6HvERl6xM+G1CcNxBVCBGrflRn21vD3Vlmj1vEXf3lg9zYNzIzA6DUCdRppXsJiLxcBlhSNTBGsGRr4wPLxrxxreHur321vD41AELdbvyNQxy91tgoI331keNQwF24T94sDKDsR3z6yzJ2015z4VD7a3h7q59ubwoBjFcNADGt4V37Y3hQB1coBsa3hXBjWjl7qAYGvEUAMa3h7q42Obw91AHxXqX/bW8PdXhjW8PdQDA14UCca3h7q8Ma3hQDCK4RQH21vD3VIYxvCgCLq6VnOJcIRiWy6nfVvrTlsY3Qe6hr2JPQUBkb/BFnRfn9aoPBvD51qWu+AqDXPAUBmP0MOnzrv6FHT51pO18BXRd8BQGZ/Qw6fOufoYdPnWmFzwFd7TwFAZ+zwqOvvP1p7wvBxFTW54Cr7OJPQUA3w6RWS9I7BcmNYaY6/71okxjRypVjFDEzzqojEvD8J+8RLfIflVF+7mY5NQDE9YGvxmr8ShJyl3y9M1MMPhVVQAIFaI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99824" y="3248030"/>
            <a:ext cx="2552700" cy="1790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29190" y="4643446"/>
            <a:ext cx="3473147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429256" y="4143380"/>
            <a:ext cx="3149747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HeroicExtremeRightFacing"/>
            <a:lightRig rig="threePt" dir="t"/>
          </a:scene3d>
          <a:sp3d>
            <a:bevelT w="165100" prst="coolSlant"/>
          </a:sp3d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16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0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71480"/>
            <a:ext cx="8183880" cy="714380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2920" y="1357298"/>
            <a:ext cx="8183880" cy="3361006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 </a:t>
            </a:r>
            <a:r>
              <a:rPr lang="cs-CZ" i="1" dirty="0" smtClean="0"/>
              <a:t>https://www.proflight.com</a:t>
            </a:r>
            <a:endParaRPr lang="cs-CZ" dirty="0" smtClean="0"/>
          </a:p>
          <a:p>
            <a:r>
              <a:rPr lang="cs-CZ" i="1" dirty="0" smtClean="0"/>
              <a:t>http://www.</a:t>
            </a:r>
            <a:r>
              <a:rPr lang="cs-CZ" i="1" dirty="0" err="1" smtClean="0"/>
              <a:t>cae.com</a:t>
            </a:r>
            <a:endParaRPr lang="cs-CZ" i="1" dirty="0" smtClean="0"/>
          </a:p>
          <a:p>
            <a:r>
              <a:rPr lang="cs-CZ" i="1" dirty="0" smtClean="0"/>
              <a:t>https://www.vutbr.cz (využití simulátorů s pevnou základnou)</a:t>
            </a:r>
            <a:endParaRPr lang="cs-CZ" dirty="0" smtClean="0"/>
          </a:p>
          <a:p>
            <a:r>
              <a:rPr lang="cs-CZ" i="1" dirty="0" smtClean="0"/>
              <a:t>https://en.wikipedia.org</a:t>
            </a:r>
            <a:endParaRPr lang="cs-CZ" dirty="0" smtClean="0"/>
          </a:p>
          <a:p>
            <a:r>
              <a:rPr lang="cs-CZ" i="1" dirty="0" smtClean="0"/>
              <a:t>https://easa.europa.eu (předpis CS-FSDT)</a:t>
            </a:r>
            <a:endParaRPr lang="cs-CZ" dirty="0" smtClean="0"/>
          </a:p>
          <a:p>
            <a:r>
              <a:rPr lang="cs-CZ" i="1" dirty="0" smtClean="0"/>
              <a:t>http://www.</a:t>
            </a:r>
            <a:r>
              <a:rPr lang="cs-CZ" i="1" dirty="0" err="1" smtClean="0"/>
              <a:t>faa.gov</a:t>
            </a:r>
            <a:endParaRPr lang="cs-CZ" dirty="0" smtClean="0"/>
          </a:p>
          <a:p>
            <a:r>
              <a:rPr lang="cs-CZ" i="1" dirty="0" smtClean="0"/>
              <a:t>http://www.</a:t>
            </a:r>
            <a:r>
              <a:rPr lang="cs-CZ" i="1" dirty="0" err="1" smtClean="0"/>
              <a:t>aeroweb.cz</a:t>
            </a:r>
            <a:endParaRPr lang="cs-CZ" dirty="0" smtClean="0"/>
          </a:p>
          <a:p>
            <a:r>
              <a:rPr lang="cs-CZ" i="1" dirty="0" smtClean="0"/>
              <a:t>http://www.</a:t>
            </a:r>
            <a:r>
              <a:rPr lang="cs-CZ" i="1" dirty="0" err="1" smtClean="0"/>
              <a:t>caa.cz</a:t>
            </a:r>
            <a:r>
              <a:rPr lang="cs-CZ" i="1" dirty="0" smtClean="0"/>
              <a:t> (Úřad pro civilní letectví - Předpisy JAR)</a:t>
            </a:r>
            <a:endParaRPr lang="cs-CZ" dirty="0" smtClean="0"/>
          </a:p>
          <a:p>
            <a:r>
              <a:rPr lang="cs-CZ" i="1" dirty="0" smtClean="0"/>
              <a:t>http://www.</a:t>
            </a:r>
            <a:r>
              <a:rPr lang="cs-CZ" i="1" dirty="0" err="1" smtClean="0"/>
              <a:t>catc.cz</a:t>
            </a:r>
            <a:endParaRPr lang="cs-CZ" dirty="0" smtClean="0"/>
          </a:p>
          <a:p>
            <a:r>
              <a:rPr lang="cs-CZ" i="1" dirty="0" smtClean="0"/>
              <a:t>http://flyipilot.cz/</a:t>
            </a:r>
            <a:endParaRPr lang="cs-CZ" dirty="0" smtClean="0"/>
          </a:p>
          <a:p>
            <a:r>
              <a:rPr lang="cs-CZ" i="1" dirty="0" smtClean="0"/>
              <a:t>http://www.</a:t>
            </a:r>
            <a:r>
              <a:rPr lang="cs-CZ" i="1" dirty="0" err="1" smtClean="0"/>
              <a:t>realne</a:t>
            </a:r>
            <a:r>
              <a:rPr lang="cs-CZ" i="1" dirty="0" smtClean="0"/>
              <a:t>-</a:t>
            </a:r>
            <a:r>
              <a:rPr lang="cs-CZ" i="1" dirty="0" err="1" smtClean="0"/>
              <a:t>simulatory.cz</a:t>
            </a:r>
            <a:endParaRPr lang="cs-CZ" dirty="0" smtClean="0"/>
          </a:p>
          <a:p>
            <a:r>
              <a:rPr lang="cs-CZ" i="1" dirty="0" smtClean="0"/>
              <a:t>http://www.</a:t>
            </a:r>
            <a:r>
              <a:rPr lang="cs-CZ" i="1" dirty="0" err="1" smtClean="0"/>
              <a:t>flyboys.cz</a:t>
            </a:r>
            <a:r>
              <a:rPr lang="cs-CZ" i="1" dirty="0" smtClean="0"/>
              <a:t>/</a:t>
            </a:r>
            <a:endParaRPr lang="cs-CZ" dirty="0" smtClean="0"/>
          </a:p>
          <a:p>
            <a:pPr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17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0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2663015"/>
            <a:ext cx="8183880" cy="928694"/>
          </a:xfrm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90000"/>
          </a:bodyPr>
          <a:lstStyle/>
          <a:p>
            <a:pPr algn="ctr"/>
            <a:r>
              <a:rPr lang="cs-CZ" sz="4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cs-CZ" sz="4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cs-CZ" sz="4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děkuji za pozornost</a:t>
            </a:r>
            <a:endParaRPr lang="cs-CZ" sz="44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2920" y="1500174"/>
            <a:ext cx="8183880" cy="4786346"/>
          </a:xfrm>
        </p:spPr>
        <p:txBody>
          <a:bodyPr/>
          <a:lstStyle/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 algn="ctr">
              <a:buNone/>
            </a:pPr>
            <a:r>
              <a:rPr lang="cs-CZ" sz="1600" dirty="0" smtClean="0"/>
              <a:t>Jan Holub </a:t>
            </a:r>
          </a:p>
          <a:p>
            <a:pPr algn="ctr">
              <a:buNone/>
            </a:pPr>
            <a:r>
              <a:rPr lang="cs-CZ" sz="1600" dirty="0" smtClean="0"/>
              <a:t>2017</a:t>
            </a:r>
            <a:endParaRPr lang="cs-CZ" sz="16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18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0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2332" y="190480"/>
            <a:ext cx="8183880" cy="738174"/>
          </a:xfrm>
        </p:spPr>
        <p:txBody>
          <a:bodyPr/>
          <a:lstStyle/>
          <a:p>
            <a:pPr algn="ctr"/>
            <a:r>
              <a:rPr lang="cs-CZ" dirty="0" smtClean="0"/>
              <a:t>Historie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2966257"/>
              </p:ext>
            </p:extLst>
          </p:nvPr>
        </p:nvGraphicFramePr>
        <p:xfrm>
          <a:off x="502920" y="980728"/>
          <a:ext cx="8183880" cy="2591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786" y="3571876"/>
            <a:ext cx="2857520" cy="2146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57620" y="3571876"/>
            <a:ext cx="153330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72132" y="3571876"/>
            <a:ext cx="2956287" cy="2138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0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00042"/>
            <a:ext cx="8183880" cy="71438"/>
          </a:xfrm>
        </p:spPr>
        <p:txBody>
          <a:bodyPr>
            <a:normAutofit fontScale="90000"/>
          </a:bodyPr>
          <a:lstStyle/>
          <a:p>
            <a:pPr algn="ctr"/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143372" y="3000372"/>
            <a:ext cx="4517403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571480"/>
            <a:ext cx="4071966" cy="3115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-145379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28604"/>
            <a:ext cx="8183880" cy="785818"/>
          </a:xfrm>
        </p:spPr>
        <p:txBody>
          <a:bodyPr/>
          <a:lstStyle/>
          <a:p>
            <a:pPr algn="ctr"/>
            <a:r>
              <a:rPr lang="cs-CZ" dirty="0" smtClean="0"/>
              <a:t>Rozdělení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02920" y="1357298"/>
            <a:ext cx="8183880" cy="3143272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cs-CZ" b="1" dirty="0" err="1" smtClean="0"/>
              <a:t>Flight</a:t>
            </a:r>
            <a:r>
              <a:rPr lang="cs-CZ" b="1" dirty="0" smtClean="0"/>
              <a:t> </a:t>
            </a:r>
            <a:r>
              <a:rPr lang="cs-CZ" b="1" dirty="0" err="1" smtClean="0"/>
              <a:t>Navigation</a:t>
            </a:r>
            <a:r>
              <a:rPr lang="cs-CZ" b="1" dirty="0" smtClean="0"/>
              <a:t> </a:t>
            </a:r>
            <a:r>
              <a:rPr lang="cs-CZ" b="1" dirty="0" err="1" smtClean="0"/>
              <a:t>and</a:t>
            </a:r>
            <a:r>
              <a:rPr lang="cs-CZ" b="1" dirty="0" smtClean="0"/>
              <a:t> </a:t>
            </a:r>
            <a:r>
              <a:rPr lang="cs-CZ" b="1" dirty="0" err="1" smtClean="0"/>
              <a:t>Procedures</a:t>
            </a:r>
            <a:r>
              <a:rPr lang="cs-CZ" b="1" dirty="0" smtClean="0"/>
              <a:t> </a:t>
            </a:r>
            <a:r>
              <a:rPr lang="cs-CZ" b="1" dirty="0" err="1" smtClean="0"/>
              <a:t>Trainer</a:t>
            </a:r>
            <a:r>
              <a:rPr lang="cs-CZ" b="1" dirty="0" smtClean="0"/>
              <a:t> (FNPT)</a:t>
            </a:r>
          </a:p>
          <a:p>
            <a:r>
              <a:rPr lang="cs-CZ" dirty="0" smtClean="0"/>
              <a:t>EASA FNPT </a:t>
            </a:r>
            <a:r>
              <a:rPr lang="cs-CZ" dirty="0" err="1" smtClean="0"/>
              <a:t>Level</a:t>
            </a:r>
            <a:r>
              <a:rPr lang="cs-CZ" dirty="0" smtClean="0"/>
              <a:t> I</a:t>
            </a:r>
          </a:p>
          <a:p>
            <a:r>
              <a:rPr lang="cs-CZ" dirty="0" smtClean="0"/>
              <a:t>EASA FNPT </a:t>
            </a:r>
            <a:r>
              <a:rPr lang="cs-CZ" dirty="0" err="1" smtClean="0"/>
              <a:t>Level</a:t>
            </a:r>
            <a:r>
              <a:rPr lang="cs-CZ" dirty="0" smtClean="0"/>
              <a:t> II</a:t>
            </a:r>
          </a:p>
          <a:p>
            <a:r>
              <a:rPr lang="cs-CZ" dirty="0" smtClean="0"/>
              <a:t>EASA FNPT </a:t>
            </a:r>
            <a:r>
              <a:rPr lang="cs-CZ" dirty="0" err="1" smtClean="0"/>
              <a:t>Level</a:t>
            </a:r>
            <a:r>
              <a:rPr lang="cs-CZ" dirty="0" smtClean="0"/>
              <a:t> III</a:t>
            </a:r>
          </a:p>
          <a:p>
            <a:pPr algn="ctr">
              <a:buNone/>
            </a:pPr>
            <a:r>
              <a:rPr lang="cs-CZ" b="1" dirty="0" err="1" smtClean="0"/>
              <a:t>Flight</a:t>
            </a:r>
            <a:r>
              <a:rPr lang="cs-CZ" b="1" dirty="0" smtClean="0"/>
              <a:t> </a:t>
            </a:r>
            <a:r>
              <a:rPr lang="cs-CZ" b="1" dirty="0" err="1" smtClean="0"/>
              <a:t>Training</a:t>
            </a:r>
            <a:r>
              <a:rPr lang="cs-CZ" b="1" dirty="0" smtClean="0"/>
              <a:t> </a:t>
            </a:r>
            <a:r>
              <a:rPr lang="cs-CZ" b="1" dirty="0" err="1" smtClean="0"/>
              <a:t>Devices</a:t>
            </a:r>
            <a:r>
              <a:rPr lang="cs-CZ" b="1" dirty="0" smtClean="0"/>
              <a:t> (FTD)</a:t>
            </a:r>
          </a:p>
          <a:p>
            <a:r>
              <a:rPr lang="cs-CZ" dirty="0" smtClean="0"/>
              <a:t>EASA FTD </a:t>
            </a:r>
            <a:r>
              <a:rPr lang="cs-CZ" dirty="0" err="1" smtClean="0"/>
              <a:t>Level</a:t>
            </a:r>
            <a:r>
              <a:rPr lang="cs-CZ" dirty="0" smtClean="0"/>
              <a:t> 1</a:t>
            </a:r>
          </a:p>
          <a:p>
            <a:r>
              <a:rPr lang="cs-CZ" dirty="0" smtClean="0"/>
              <a:t>EASA FTD </a:t>
            </a:r>
            <a:r>
              <a:rPr lang="cs-CZ" dirty="0" err="1" smtClean="0"/>
              <a:t>Level</a:t>
            </a:r>
            <a:r>
              <a:rPr lang="cs-CZ" dirty="0" smtClean="0"/>
              <a:t> 2</a:t>
            </a:r>
          </a:p>
          <a:p>
            <a:r>
              <a:rPr lang="cs-CZ" dirty="0" smtClean="0"/>
              <a:t>EASA FTD </a:t>
            </a:r>
            <a:r>
              <a:rPr lang="cs-CZ" dirty="0" err="1" smtClean="0"/>
              <a:t>Level</a:t>
            </a:r>
            <a:r>
              <a:rPr lang="cs-CZ" dirty="0" smtClean="0"/>
              <a:t> 3 – Pouze Helikoptéry.</a:t>
            </a:r>
          </a:p>
          <a:p>
            <a:pPr algn="ctr">
              <a:buNone/>
            </a:pPr>
            <a:r>
              <a:rPr lang="cs-CZ" dirty="0" smtClean="0"/>
              <a:t> </a:t>
            </a:r>
            <a:r>
              <a:rPr lang="cs-CZ" b="1" dirty="0" err="1" smtClean="0"/>
              <a:t>Full</a:t>
            </a:r>
            <a:r>
              <a:rPr lang="cs-CZ" b="1" dirty="0" smtClean="0"/>
              <a:t> </a:t>
            </a:r>
            <a:r>
              <a:rPr lang="cs-CZ" b="1" dirty="0" err="1" smtClean="0"/>
              <a:t>Flight</a:t>
            </a:r>
            <a:r>
              <a:rPr lang="cs-CZ" b="1" dirty="0" smtClean="0"/>
              <a:t> </a:t>
            </a:r>
            <a:r>
              <a:rPr lang="cs-CZ" b="1" dirty="0" err="1" smtClean="0"/>
              <a:t>Simulators</a:t>
            </a:r>
            <a:r>
              <a:rPr lang="cs-CZ" b="1" dirty="0" smtClean="0"/>
              <a:t> (FFS)</a:t>
            </a:r>
          </a:p>
          <a:p>
            <a:r>
              <a:rPr lang="cs-CZ" dirty="0" smtClean="0"/>
              <a:t>EASA FFS </a:t>
            </a:r>
            <a:r>
              <a:rPr lang="cs-CZ" dirty="0" err="1" smtClean="0"/>
              <a:t>Level</a:t>
            </a:r>
            <a:r>
              <a:rPr lang="cs-CZ" dirty="0" smtClean="0"/>
              <a:t> A</a:t>
            </a:r>
          </a:p>
          <a:p>
            <a:r>
              <a:rPr lang="cs-CZ" dirty="0" smtClean="0"/>
              <a:t>EASA FFS </a:t>
            </a:r>
            <a:r>
              <a:rPr lang="cs-CZ" dirty="0" err="1" smtClean="0"/>
              <a:t>Level</a:t>
            </a:r>
            <a:r>
              <a:rPr lang="cs-CZ" dirty="0" smtClean="0"/>
              <a:t> B</a:t>
            </a:r>
          </a:p>
          <a:p>
            <a:r>
              <a:rPr lang="cs-CZ" dirty="0" smtClean="0"/>
              <a:t>EASA FFS </a:t>
            </a:r>
            <a:r>
              <a:rPr lang="cs-CZ" dirty="0" err="1" smtClean="0"/>
              <a:t>Level</a:t>
            </a:r>
            <a:r>
              <a:rPr lang="cs-CZ" dirty="0" smtClean="0"/>
              <a:t> C</a:t>
            </a:r>
          </a:p>
          <a:p>
            <a:r>
              <a:rPr lang="cs-CZ" dirty="0" smtClean="0"/>
              <a:t>EASA FFS </a:t>
            </a:r>
            <a:r>
              <a:rPr lang="cs-CZ" dirty="0" err="1" smtClean="0"/>
              <a:t>Level</a:t>
            </a:r>
            <a:r>
              <a:rPr lang="cs-CZ" dirty="0" smtClean="0"/>
              <a:t> D</a:t>
            </a:r>
          </a:p>
          <a:p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4429132"/>
            <a:ext cx="3214710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3857628"/>
            <a:ext cx="2928958" cy="262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4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0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71480"/>
            <a:ext cx="8183880" cy="785818"/>
          </a:xfrm>
        </p:spPr>
        <p:txBody>
          <a:bodyPr/>
          <a:lstStyle/>
          <a:p>
            <a:pPr algn="ctr"/>
            <a:r>
              <a:rPr lang="cs-CZ" dirty="0" smtClean="0"/>
              <a:t>Princip fungování simulátoru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2920" y="1428736"/>
            <a:ext cx="8183880" cy="3289568"/>
          </a:xfr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u="sng" dirty="0" smtClean="0"/>
              <a:t>Vizualizační systém           </a:t>
            </a:r>
          </a:p>
          <a:p>
            <a:pPr>
              <a:buNone/>
            </a:pPr>
            <a:r>
              <a:rPr lang="cs-CZ" dirty="0" smtClean="0"/>
              <a:t>                               </a:t>
            </a:r>
            <a:r>
              <a:rPr lang="cs-CZ" u="sng" dirty="0" smtClean="0"/>
              <a:t>Hardware kokpitu</a:t>
            </a:r>
          </a:p>
          <a:p>
            <a:pPr>
              <a:buNone/>
            </a:pPr>
            <a:endParaRPr lang="cs-CZ" u="sng" dirty="0" smtClean="0"/>
          </a:p>
          <a:p>
            <a:pPr>
              <a:buNone/>
            </a:pPr>
            <a:r>
              <a:rPr lang="cs-CZ" dirty="0" smtClean="0"/>
              <a:t>                                             +</a:t>
            </a:r>
          </a:p>
          <a:p>
            <a:pPr>
              <a:buNone/>
            </a:pPr>
            <a:r>
              <a:rPr lang="cs-CZ" dirty="0" smtClean="0"/>
              <a:t>                                    </a:t>
            </a:r>
            <a:r>
              <a:rPr lang="cs-CZ" u="sng" dirty="0" smtClean="0"/>
              <a:t>Zvukové efekty</a:t>
            </a:r>
          </a:p>
          <a:p>
            <a:pPr>
              <a:buNone/>
            </a:pPr>
            <a:endParaRPr lang="cs-CZ" u="sng" dirty="0" smtClean="0"/>
          </a:p>
          <a:p>
            <a:pPr>
              <a:buNone/>
            </a:pPr>
            <a:endParaRPr lang="cs-CZ" u="sng" dirty="0" smtClean="0"/>
          </a:p>
          <a:p>
            <a:pPr>
              <a:buNone/>
            </a:pPr>
            <a:endParaRPr lang="cs-CZ" u="sng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2857496"/>
            <a:ext cx="3571900" cy="3056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6" name="Přímá spojovací šipka 5"/>
          <p:cNvCxnSpPr/>
          <p:nvPr/>
        </p:nvCxnSpPr>
        <p:spPr>
          <a:xfrm rot="5400000">
            <a:off x="1177901" y="2893215"/>
            <a:ext cx="786612" cy="794"/>
          </a:xfrm>
          <a:prstGeom prst="straightConnector1">
            <a:avLst/>
          </a:prstGeom>
          <a:ln>
            <a:tailEnd type="arrow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rot="10800000" flipV="1">
            <a:off x="4143372" y="2928934"/>
            <a:ext cx="1928826" cy="10001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5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0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71480"/>
            <a:ext cx="8183880" cy="714380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Software výcvikových zařízení</a:t>
            </a:r>
            <a:endParaRPr lang="cs-CZ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5213440"/>
              </p:ext>
            </p:extLst>
          </p:nvPr>
        </p:nvGraphicFramePr>
        <p:xfrm>
          <a:off x="502920" y="1357298"/>
          <a:ext cx="8183880" cy="3361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Obrázek 1" descr="C:\Users\adam\Desktop\Synthetic_Environment_140218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929066"/>
            <a:ext cx="5000660" cy="2500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45227" y="3929066"/>
            <a:ext cx="3827367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6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0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71480"/>
            <a:ext cx="8183880" cy="714380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Hardware výcvikových zařízení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5432905"/>
              </p:ext>
            </p:extLst>
          </p:nvPr>
        </p:nvGraphicFramePr>
        <p:xfrm>
          <a:off x="502920" y="1357298"/>
          <a:ext cx="8183880" cy="1783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1746" name="Picture 2" descr="Výsledek obrázku pro airbus a320 simulato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21" y="3357562"/>
            <a:ext cx="4643470" cy="3071834"/>
          </a:xfrm>
          <a:prstGeom prst="rect">
            <a:avLst/>
          </a:prstGeom>
          <a:noFill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57787" y="3357562"/>
            <a:ext cx="4086213" cy="3039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7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0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260648"/>
            <a:ext cx="8183880" cy="71565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Vizualizace výcvikových zařízení</a:t>
            </a:r>
            <a:endParaRPr lang="cs-CZ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9280593"/>
              </p:ext>
            </p:extLst>
          </p:nvPr>
        </p:nvGraphicFramePr>
        <p:xfrm>
          <a:off x="502920" y="1357298"/>
          <a:ext cx="8183880" cy="976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Obrázek 3" descr="Výsledek obrázku pro Collimated cross-cockpit displays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2714620"/>
            <a:ext cx="4357718" cy="27860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72066" y="2786058"/>
            <a:ext cx="3652839" cy="2702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8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-30654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345238"/>
            <a:ext cx="8183880" cy="63106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Využití simulátoru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2086921"/>
              </p:ext>
            </p:extLst>
          </p:nvPr>
        </p:nvGraphicFramePr>
        <p:xfrm>
          <a:off x="502920" y="1196752"/>
          <a:ext cx="8389560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3429000"/>
            <a:ext cx="4357718" cy="23013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86314" y="4143380"/>
            <a:ext cx="3714776" cy="24715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9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kt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k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386</TotalTime>
  <Words>451</Words>
  <Application>Microsoft Office PowerPoint</Application>
  <PresentationFormat>Předvádění na obrazovce (4:3)</PresentationFormat>
  <Paragraphs>130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Calibri</vt:lpstr>
      <vt:lpstr>Verdana</vt:lpstr>
      <vt:lpstr>Wingdings 2</vt:lpstr>
      <vt:lpstr>Aspekt</vt:lpstr>
      <vt:lpstr>Letecké simulátory</vt:lpstr>
      <vt:lpstr>Historie</vt:lpstr>
      <vt:lpstr>Prezentace aplikace PowerPoint</vt:lpstr>
      <vt:lpstr>Rozdělení</vt:lpstr>
      <vt:lpstr>Princip fungování simulátoru</vt:lpstr>
      <vt:lpstr>Software výcvikových zařízení</vt:lpstr>
      <vt:lpstr>Hardware výcvikových zařízení</vt:lpstr>
      <vt:lpstr>Vizualizace výcvikových zařízení</vt:lpstr>
      <vt:lpstr>Využití simulátoru</vt:lpstr>
      <vt:lpstr>Výzkum a lékařství</vt:lpstr>
      <vt:lpstr>Komerční provozovatelé v ČR</vt:lpstr>
      <vt:lpstr>Domácí letecké simulátory</vt:lpstr>
      <vt:lpstr>Letecký simulátor SPŠD Masná</vt:lpstr>
      <vt:lpstr>Microsft Flight simulator</vt:lpstr>
      <vt:lpstr>Výrobci dílů pro simulátory</vt:lpstr>
      <vt:lpstr>Software pro domácí simulátory</vt:lpstr>
      <vt:lpstr>Zdroje</vt:lpstr>
      <vt:lpstr> děkuji za pozornost</vt:lpstr>
    </vt:vector>
  </TitlesOfParts>
  <Company>Jan Holub/SPŠD Masná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Letecké simulátory</dc:title>
  <dc:subject>Letecká doprava</dc:subject>
  <dc:creator>Jan Holub</dc:creator>
  <cp:keywords>Letecká simulace</cp:keywords>
  <cp:lastModifiedBy>Holub Jan</cp:lastModifiedBy>
  <cp:revision>59</cp:revision>
  <dcterms:created xsi:type="dcterms:W3CDTF">2015-09-30T17:07:16Z</dcterms:created>
  <dcterms:modified xsi:type="dcterms:W3CDTF">2017-04-20T08:01:50Z</dcterms:modified>
  <cp:category>Doprava;Letectví;Simulace</cp:category>
  <dc:language>Čj</dc:language>
  <cp:version>1.1</cp:version>
</cp:coreProperties>
</file>