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37"/>
  </p:notesMasterIdLst>
  <p:sldIdLst>
    <p:sldId id="256" r:id="rId2"/>
    <p:sldId id="260" r:id="rId3"/>
    <p:sldId id="257" r:id="rId4"/>
    <p:sldId id="258" r:id="rId5"/>
    <p:sldId id="259" r:id="rId6"/>
    <p:sldId id="262" r:id="rId7"/>
    <p:sldId id="277" r:id="rId8"/>
    <p:sldId id="284" r:id="rId9"/>
    <p:sldId id="285" r:id="rId10"/>
    <p:sldId id="286" r:id="rId11"/>
    <p:sldId id="287" r:id="rId12"/>
    <p:sldId id="263" r:id="rId13"/>
    <p:sldId id="266" r:id="rId14"/>
    <p:sldId id="267" r:id="rId15"/>
    <p:sldId id="265" r:id="rId16"/>
    <p:sldId id="268" r:id="rId17"/>
    <p:sldId id="270" r:id="rId18"/>
    <p:sldId id="288" r:id="rId19"/>
    <p:sldId id="279" r:id="rId20"/>
    <p:sldId id="289" r:id="rId21"/>
    <p:sldId id="272" r:id="rId22"/>
    <p:sldId id="291" r:id="rId23"/>
    <p:sldId id="290" r:id="rId24"/>
    <p:sldId id="273" r:id="rId25"/>
    <p:sldId id="276" r:id="rId26"/>
    <p:sldId id="278" r:id="rId27"/>
    <p:sldId id="292" r:id="rId28"/>
    <p:sldId id="274" r:id="rId29"/>
    <p:sldId id="293" r:id="rId30"/>
    <p:sldId id="275" r:id="rId31"/>
    <p:sldId id="294" r:id="rId32"/>
    <p:sldId id="271" r:id="rId33"/>
    <p:sldId id="295" r:id="rId34"/>
    <p:sldId id="296" r:id="rId35"/>
    <p:sldId id="282" r:id="rId3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>
      <p:cViewPr varScale="1">
        <p:scale>
          <a:sx n="102" d="100"/>
          <a:sy n="102" d="100"/>
        </p:scale>
        <p:origin x="31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38680A-0011-4635-ABA7-AAA6F22FAE7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18EA927-609B-4F16-A061-FC52D6380D22}">
      <dgm:prSet/>
      <dgm:spPr/>
      <dgm:t>
        <a:bodyPr/>
        <a:lstStyle/>
        <a:p>
          <a:pPr rtl="0"/>
          <a:r>
            <a:rPr lang="cs-CZ" smtClean="0"/>
            <a:t>Geocaching je turistická a navigační hra</a:t>
          </a:r>
          <a:endParaRPr lang="cs-CZ"/>
        </a:p>
      </dgm:t>
    </dgm:pt>
    <dgm:pt modelId="{CEC176B4-C22F-4F9E-8A2B-A4F374C36193}" type="parTrans" cxnId="{B77FC211-9C97-40B6-B62D-114C5387019D}">
      <dgm:prSet/>
      <dgm:spPr/>
      <dgm:t>
        <a:bodyPr/>
        <a:lstStyle/>
        <a:p>
          <a:endParaRPr lang="cs-CZ"/>
        </a:p>
      </dgm:t>
    </dgm:pt>
    <dgm:pt modelId="{7C1668C8-7C1D-4061-9039-45CEF0DF4914}" type="sibTrans" cxnId="{B77FC211-9C97-40B6-B62D-114C5387019D}">
      <dgm:prSet/>
      <dgm:spPr/>
      <dgm:t>
        <a:bodyPr/>
        <a:lstStyle/>
        <a:p>
          <a:endParaRPr lang="cs-CZ"/>
        </a:p>
      </dgm:t>
    </dgm:pt>
    <dgm:pt modelId="{FD54AD43-CF2C-4440-A0CA-BB48713FF9D1}">
      <dgm:prSet/>
      <dgm:spPr/>
      <dgm:t>
        <a:bodyPr/>
        <a:lstStyle/>
        <a:p>
          <a:pPr rtl="0"/>
          <a:r>
            <a:rPr lang="cs-CZ" smtClean="0"/>
            <a:t>Základem geocachingu jsou tzv. kešky</a:t>
          </a:r>
          <a:endParaRPr lang="cs-CZ"/>
        </a:p>
      </dgm:t>
    </dgm:pt>
    <dgm:pt modelId="{979CC50B-3EBB-42B2-B4CA-A07E590583F9}" type="parTrans" cxnId="{D40056F9-F2BA-4ECE-946C-073C1E85C5F4}">
      <dgm:prSet/>
      <dgm:spPr/>
      <dgm:t>
        <a:bodyPr/>
        <a:lstStyle/>
        <a:p>
          <a:endParaRPr lang="cs-CZ"/>
        </a:p>
      </dgm:t>
    </dgm:pt>
    <dgm:pt modelId="{95A8DECF-4ED8-417C-95F3-2E4C00D3BF0E}" type="sibTrans" cxnId="{D40056F9-F2BA-4ECE-946C-073C1E85C5F4}">
      <dgm:prSet/>
      <dgm:spPr/>
      <dgm:t>
        <a:bodyPr/>
        <a:lstStyle/>
        <a:p>
          <a:endParaRPr lang="cs-CZ"/>
        </a:p>
      </dgm:t>
    </dgm:pt>
    <dgm:pt modelId="{7CADF285-89A5-48A8-A7AE-81C0505B4A84}">
      <dgm:prSet/>
      <dgm:spPr/>
      <dgm:t>
        <a:bodyPr/>
        <a:lstStyle/>
        <a:p>
          <a:pPr rtl="0"/>
          <a:r>
            <a:rPr lang="cs-CZ" smtClean="0"/>
            <a:t>Hra spočívá v tom, že jeden kačer ukryje kešku, na internetu zveřejní její přesné GPS souřadnice</a:t>
          </a:r>
          <a:endParaRPr lang="cs-CZ"/>
        </a:p>
      </dgm:t>
    </dgm:pt>
    <dgm:pt modelId="{D650918E-B5CF-43C8-98FC-BC0927BB069A}" type="parTrans" cxnId="{1BDD763D-DAD8-4157-967F-AA2344B36C4A}">
      <dgm:prSet/>
      <dgm:spPr/>
      <dgm:t>
        <a:bodyPr/>
        <a:lstStyle/>
        <a:p>
          <a:endParaRPr lang="cs-CZ"/>
        </a:p>
      </dgm:t>
    </dgm:pt>
    <dgm:pt modelId="{1DC24B10-25BB-43B5-B87D-F2FEA9ABFB44}" type="sibTrans" cxnId="{1BDD763D-DAD8-4157-967F-AA2344B36C4A}">
      <dgm:prSet/>
      <dgm:spPr/>
      <dgm:t>
        <a:bodyPr/>
        <a:lstStyle/>
        <a:p>
          <a:endParaRPr lang="cs-CZ"/>
        </a:p>
      </dgm:t>
    </dgm:pt>
    <dgm:pt modelId="{4CFB8C1D-027E-43BC-BE86-9F2FB6737101}">
      <dgm:prSet/>
      <dgm:spPr/>
      <dgm:t>
        <a:bodyPr/>
        <a:lstStyle/>
        <a:p>
          <a:pPr rtl="0"/>
          <a:r>
            <a:rPr lang="cs-CZ" smtClean="0"/>
            <a:t>Ostatní kačeři se díky tomu mohou vydat na lov kešky a najít ji</a:t>
          </a:r>
          <a:endParaRPr lang="cs-CZ"/>
        </a:p>
      </dgm:t>
    </dgm:pt>
    <dgm:pt modelId="{8F7E0C67-73C5-4BB6-9DCB-1655C4D59529}" type="parTrans" cxnId="{1583C45C-1F86-4944-A59E-5693F747EAB6}">
      <dgm:prSet/>
      <dgm:spPr/>
      <dgm:t>
        <a:bodyPr/>
        <a:lstStyle/>
        <a:p>
          <a:endParaRPr lang="cs-CZ"/>
        </a:p>
      </dgm:t>
    </dgm:pt>
    <dgm:pt modelId="{690EA8BB-8EE6-4D23-9923-CA210DBFF654}" type="sibTrans" cxnId="{1583C45C-1F86-4944-A59E-5693F747EAB6}">
      <dgm:prSet/>
      <dgm:spPr/>
      <dgm:t>
        <a:bodyPr/>
        <a:lstStyle/>
        <a:p>
          <a:endParaRPr lang="cs-CZ"/>
        </a:p>
      </dgm:t>
    </dgm:pt>
    <dgm:pt modelId="{B5FE735F-4071-4C38-BE9A-82CA0C0DAD7C}" type="pres">
      <dgm:prSet presAssocID="{6238680A-0011-4635-ABA7-AAA6F22FAE72}" presName="linear" presStyleCnt="0">
        <dgm:presLayoutVars>
          <dgm:animLvl val="lvl"/>
          <dgm:resizeHandles val="exact"/>
        </dgm:presLayoutVars>
      </dgm:prSet>
      <dgm:spPr/>
    </dgm:pt>
    <dgm:pt modelId="{FC0FDBDC-4D5A-494B-8C29-F97BE2CFA3BF}" type="pres">
      <dgm:prSet presAssocID="{618EA927-609B-4F16-A061-FC52D6380D2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9D4D2E7-5365-4F23-A27F-4E907CD740C3}" type="pres">
      <dgm:prSet presAssocID="{7C1668C8-7C1D-4061-9039-45CEF0DF4914}" presName="spacer" presStyleCnt="0"/>
      <dgm:spPr/>
    </dgm:pt>
    <dgm:pt modelId="{3C825DAC-6B15-47EC-9972-C80B2C64D8F5}" type="pres">
      <dgm:prSet presAssocID="{FD54AD43-CF2C-4440-A0CA-BB48713FF9D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17D4EDE-8436-4145-84BC-10BB50AEFD47}" type="pres">
      <dgm:prSet presAssocID="{95A8DECF-4ED8-417C-95F3-2E4C00D3BF0E}" presName="spacer" presStyleCnt="0"/>
      <dgm:spPr/>
    </dgm:pt>
    <dgm:pt modelId="{09DFA404-09E8-4739-928F-15B18F339ECA}" type="pres">
      <dgm:prSet presAssocID="{7CADF285-89A5-48A8-A7AE-81C0505B4A8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BEF8B3A-7FF6-4C5D-94B7-871456A2827B}" type="pres">
      <dgm:prSet presAssocID="{1DC24B10-25BB-43B5-B87D-F2FEA9ABFB44}" presName="spacer" presStyleCnt="0"/>
      <dgm:spPr/>
    </dgm:pt>
    <dgm:pt modelId="{F69FF68B-E71D-424D-A8D2-B4E968B5E8A9}" type="pres">
      <dgm:prSet presAssocID="{4CFB8C1D-027E-43BC-BE86-9F2FB673710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E35A330-984D-4EEB-8CFB-F884AF4FFE17}" type="presOf" srcId="{FD54AD43-CF2C-4440-A0CA-BB48713FF9D1}" destId="{3C825DAC-6B15-47EC-9972-C80B2C64D8F5}" srcOrd="0" destOrd="0" presId="urn:microsoft.com/office/officeart/2005/8/layout/vList2"/>
    <dgm:cxn modelId="{EAB6C385-EC27-45C2-B0B7-49714D9E67C8}" type="presOf" srcId="{7CADF285-89A5-48A8-A7AE-81C0505B4A84}" destId="{09DFA404-09E8-4739-928F-15B18F339ECA}" srcOrd="0" destOrd="0" presId="urn:microsoft.com/office/officeart/2005/8/layout/vList2"/>
    <dgm:cxn modelId="{093E7B51-B5C8-4848-AC3B-BC61FC693951}" type="presOf" srcId="{618EA927-609B-4F16-A061-FC52D6380D22}" destId="{FC0FDBDC-4D5A-494B-8C29-F97BE2CFA3BF}" srcOrd="0" destOrd="0" presId="urn:microsoft.com/office/officeart/2005/8/layout/vList2"/>
    <dgm:cxn modelId="{3E0A349B-0A79-4D10-B60D-01546B92C6EC}" type="presOf" srcId="{4CFB8C1D-027E-43BC-BE86-9F2FB6737101}" destId="{F69FF68B-E71D-424D-A8D2-B4E968B5E8A9}" srcOrd="0" destOrd="0" presId="urn:microsoft.com/office/officeart/2005/8/layout/vList2"/>
    <dgm:cxn modelId="{1583C45C-1F86-4944-A59E-5693F747EAB6}" srcId="{6238680A-0011-4635-ABA7-AAA6F22FAE72}" destId="{4CFB8C1D-027E-43BC-BE86-9F2FB6737101}" srcOrd="3" destOrd="0" parTransId="{8F7E0C67-73C5-4BB6-9DCB-1655C4D59529}" sibTransId="{690EA8BB-8EE6-4D23-9923-CA210DBFF654}"/>
    <dgm:cxn modelId="{8AF76A39-EE90-4E63-A373-823768530B82}" type="presOf" srcId="{6238680A-0011-4635-ABA7-AAA6F22FAE72}" destId="{B5FE735F-4071-4C38-BE9A-82CA0C0DAD7C}" srcOrd="0" destOrd="0" presId="urn:microsoft.com/office/officeart/2005/8/layout/vList2"/>
    <dgm:cxn modelId="{B77FC211-9C97-40B6-B62D-114C5387019D}" srcId="{6238680A-0011-4635-ABA7-AAA6F22FAE72}" destId="{618EA927-609B-4F16-A061-FC52D6380D22}" srcOrd="0" destOrd="0" parTransId="{CEC176B4-C22F-4F9E-8A2B-A4F374C36193}" sibTransId="{7C1668C8-7C1D-4061-9039-45CEF0DF4914}"/>
    <dgm:cxn modelId="{1BDD763D-DAD8-4157-967F-AA2344B36C4A}" srcId="{6238680A-0011-4635-ABA7-AAA6F22FAE72}" destId="{7CADF285-89A5-48A8-A7AE-81C0505B4A84}" srcOrd="2" destOrd="0" parTransId="{D650918E-B5CF-43C8-98FC-BC0927BB069A}" sibTransId="{1DC24B10-25BB-43B5-B87D-F2FEA9ABFB44}"/>
    <dgm:cxn modelId="{D40056F9-F2BA-4ECE-946C-073C1E85C5F4}" srcId="{6238680A-0011-4635-ABA7-AAA6F22FAE72}" destId="{FD54AD43-CF2C-4440-A0CA-BB48713FF9D1}" srcOrd="1" destOrd="0" parTransId="{979CC50B-3EBB-42B2-B4CA-A07E590583F9}" sibTransId="{95A8DECF-4ED8-417C-95F3-2E4C00D3BF0E}"/>
    <dgm:cxn modelId="{49132058-A559-4E17-8C25-DCF15E1AA772}" type="presParOf" srcId="{B5FE735F-4071-4C38-BE9A-82CA0C0DAD7C}" destId="{FC0FDBDC-4D5A-494B-8C29-F97BE2CFA3BF}" srcOrd="0" destOrd="0" presId="urn:microsoft.com/office/officeart/2005/8/layout/vList2"/>
    <dgm:cxn modelId="{1317F90D-47D5-4C55-BE53-19F9A5E7ADBE}" type="presParOf" srcId="{B5FE735F-4071-4C38-BE9A-82CA0C0DAD7C}" destId="{D9D4D2E7-5365-4F23-A27F-4E907CD740C3}" srcOrd="1" destOrd="0" presId="urn:microsoft.com/office/officeart/2005/8/layout/vList2"/>
    <dgm:cxn modelId="{77284217-1098-4D2C-9D9A-906266C7045F}" type="presParOf" srcId="{B5FE735F-4071-4C38-BE9A-82CA0C0DAD7C}" destId="{3C825DAC-6B15-47EC-9972-C80B2C64D8F5}" srcOrd="2" destOrd="0" presId="urn:microsoft.com/office/officeart/2005/8/layout/vList2"/>
    <dgm:cxn modelId="{BB2C4230-3851-405C-813B-201C6ADEE37D}" type="presParOf" srcId="{B5FE735F-4071-4C38-BE9A-82CA0C0DAD7C}" destId="{617D4EDE-8436-4145-84BC-10BB50AEFD47}" srcOrd="3" destOrd="0" presId="urn:microsoft.com/office/officeart/2005/8/layout/vList2"/>
    <dgm:cxn modelId="{34FD91FB-5FB0-46F1-86E7-C00A01E69FCB}" type="presParOf" srcId="{B5FE735F-4071-4C38-BE9A-82CA0C0DAD7C}" destId="{09DFA404-09E8-4739-928F-15B18F339ECA}" srcOrd="4" destOrd="0" presId="urn:microsoft.com/office/officeart/2005/8/layout/vList2"/>
    <dgm:cxn modelId="{27E9EE9D-DEC1-4E4D-8034-FDD236945DBD}" type="presParOf" srcId="{B5FE735F-4071-4C38-BE9A-82CA0C0DAD7C}" destId="{FBEF8B3A-7FF6-4C5D-94B7-871456A2827B}" srcOrd="5" destOrd="0" presId="urn:microsoft.com/office/officeart/2005/8/layout/vList2"/>
    <dgm:cxn modelId="{DB494C11-7A7C-46F0-A2E2-0AB2CEF551B6}" type="presParOf" srcId="{B5FE735F-4071-4C38-BE9A-82CA0C0DAD7C}" destId="{F69FF68B-E71D-424D-A8D2-B4E968B5E8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414477-ADC7-4F67-AE2F-61E9CC90BF9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2D015C04-09D0-45C1-B266-C0CB16A6CD42}">
      <dgm:prSet/>
      <dgm:spPr/>
      <dgm:t>
        <a:bodyPr/>
        <a:lstStyle/>
        <a:p>
          <a:pPr rtl="0"/>
          <a:r>
            <a:rPr lang="cs-CZ" smtClean="0"/>
            <a:t>Tento TB jsem vyslal po rodičích na Ukrajinu</a:t>
          </a:r>
          <a:endParaRPr lang="cs-CZ"/>
        </a:p>
      </dgm:t>
    </dgm:pt>
    <dgm:pt modelId="{2F679B3D-7CED-4DE3-925E-56B98879DAB3}" type="parTrans" cxnId="{E1DFF00B-AA10-4BF8-96CE-6F04F2D677EA}">
      <dgm:prSet/>
      <dgm:spPr/>
      <dgm:t>
        <a:bodyPr/>
        <a:lstStyle/>
        <a:p>
          <a:endParaRPr lang="cs-CZ"/>
        </a:p>
      </dgm:t>
    </dgm:pt>
    <dgm:pt modelId="{427B9EFD-514E-4FD4-81C1-BA82E386D972}" type="sibTrans" cxnId="{E1DFF00B-AA10-4BF8-96CE-6F04F2D677EA}">
      <dgm:prSet/>
      <dgm:spPr/>
      <dgm:t>
        <a:bodyPr/>
        <a:lstStyle/>
        <a:p>
          <a:endParaRPr lang="cs-CZ"/>
        </a:p>
      </dgm:t>
    </dgm:pt>
    <dgm:pt modelId="{FC4EF89D-B59A-45AD-80C4-3C966CD09116}">
      <dgm:prSet/>
      <dgm:spPr/>
      <dgm:t>
        <a:bodyPr/>
        <a:lstStyle/>
        <a:p>
          <a:pPr rtl="0"/>
          <a:r>
            <a:rPr lang="cs-CZ" smtClean="0"/>
            <a:t>Do keše byl umístěn  přesně na Silvestra 2014</a:t>
          </a:r>
          <a:endParaRPr lang="cs-CZ"/>
        </a:p>
      </dgm:t>
    </dgm:pt>
    <dgm:pt modelId="{57E173E4-41C8-4AF3-BF80-E1466DE33A3C}" type="parTrans" cxnId="{D0581C03-E983-4E26-B463-6C67FAE7F29E}">
      <dgm:prSet/>
      <dgm:spPr/>
      <dgm:t>
        <a:bodyPr/>
        <a:lstStyle/>
        <a:p>
          <a:endParaRPr lang="cs-CZ"/>
        </a:p>
      </dgm:t>
    </dgm:pt>
    <dgm:pt modelId="{FCB9892C-7FF2-45A1-9BAC-686DA3E5781E}" type="sibTrans" cxnId="{D0581C03-E983-4E26-B463-6C67FAE7F29E}">
      <dgm:prSet/>
      <dgm:spPr/>
      <dgm:t>
        <a:bodyPr/>
        <a:lstStyle/>
        <a:p>
          <a:endParaRPr lang="cs-CZ"/>
        </a:p>
      </dgm:t>
    </dgm:pt>
    <dgm:pt modelId="{CF551E96-AF6C-4BFC-B158-6814D8C7B1F3}">
      <dgm:prSet/>
      <dgm:spPr/>
      <dgm:t>
        <a:bodyPr/>
        <a:lstStyle/>
        <a:p>
          <a:pPr rtl="0"/>
          <a:r>
            <a:rPr lang="cs-CZ" smtClean="0"/>
            <a:t>Z keše se do dnes nepodíval </a:t>
          </a:r>
          <a:endParaRPr lang="cs-CZ"/>
        </a:p>
      </dgm:t>
    </dgm:pt>
    <dgm:pt modelId="{F7656B34-6702-4E42-9180-E33090627F41}" type="parTrans" cxnId="{9F5ED607-972D-40C2-85B2-80D755F22E98}">
      <dgm:prSet/>
      <dgm:spPr/>
      <dgm:t>
        <a:bodyPr/>
        <a:lstStyle/>
        <a:p>
          <a:endParaRPr lang="cs-CZ"/>
        </a:p>
      </dgm:t>
    </dgm:pt>
    <dgm:pt modelId="{CAB2EE71-194C-4FC4-BEEA-740536304469}" type="sibTrans" cxnId="{9F5ED607-972D-40C2-85B2-80D755F22E98}">
      <dgm:prSet/>
      <dgm:spPr/>
      <dgm:t>
        <a:bodyPr/>
        <a:lstStyle/>
        <a:p>
          <a:endParaRPr lang="cs-CZ"/>
        </a:p>
      </dgm:t>
    </dgm:pt>
    <dgm:pt modelId="{F2384949-EB6F-44A6-BFA1-A445E5668076}">
      <dgm:prSet/>
      <dgm:spPr/>
      <dgm:t>
        <a:bodyPr/>
        <a:lstStyle/>
        <a:p>
          <a:pPr rtl="0"/>
          <a:r>
            <a:rPr lang="cs-CZ" smtClean="0"/>
            <a:t>A ani nepodívá ,protože keš nejspíše někdo ukradl a TB s ním…</a:t>
          </a:r>
          <a:endParaRPr lang="cs-CZ"/>
        </a:p>
      </dgm:t>
    </dgm:pt>
    <dgm:pt modelId="{7B24DAF9-B1BB-475E-9645-075B961DD3F0}" type="parTrans" cxnId="{A03CA05C-1B62-4749-8E6E-E03F8D6FF0AF}">
      <dgm:prSet/>
      <dgm:spPr/>
      <dgm:t>
        <a:bodyPr/>
        <a:lstStyle/>
        <a:p>
          <a:endParaRPr lang="cs-CZ"/>
        </a:p>
      </dgm:t>
    </dgm:pt>
    <dgm:pt modelId="{60D6C0E0-7281-487E-9B16-352FC57AC380}" type="sibTrans" cxnId="{A03CA05C-1B62-4749-8E6E-E03F8D6FF0AF}">
      <dgm:prSet/>
      <dgm:spPr/>
      <dgm:t>
        <a:bodyPr/>
        <a:lstStyle/>
        <a:p>
          <a:endParaRPr lang="cs-CZ"/>
        </a:p>
      </dgm:t>
    </dgm:pt>
    <dgm:pt modelId="{F6AD7B93-4551-4DE5-9D6A-249D52A0F646}" type="pres">
      <dgm:prSet presAssocID="{30414477-ADC7-4F67-AE2F-61E9CC90BF92}" presName="linear" presStyleCnt="0">
        <dgm:presLayoutVars>
          <dgm:animLvl val="lvl"/>
          <dgm:resizeHandles val="exact"/>
        </dgm:presLayoutVars>
      </dgm:prSet>
      <dgm:spPr/>
    </dgm:pt>
    <dgm:pt modelId="{273A877B-EC8B-4C96-ADF0-41FB55857775}" type="pres">
      <dgm:prSet presAssocID="{2D015C04-09D0-45C1-B266-C0CB16A6CD4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803750D-7948-4ACB-AA1D-A64462D45CB3}" type="pres">
      <dgm:prSet presAssocID="{427B9EFD-514E-4FD4-81C1-BA82E386D972}" presName="spacer" presStyleCnt="0"/>
      <dgm:spPr/>
    </dgm:pt>
    <dgm:pt modelId="{E714E299-7568-4629-80E3-1193996431BB}" type="pres">
      <dgm:prSet presAssocID="{FC4EF89D-B59A-45AD-80C4-3C966CD0911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A3709F9-CA90-4335-AA86-312C922EA5B2}" type="pres">
      <dgm:prSet presAssocID="{FCB9892C-7FF2-45A1-9BAC-686DA3E5781E}" presName="spacer" presStyleCnt="0"/>
      <dgm:spPr/>
    </dgm:pt>
    <dgm:pt modelId="{03CE3720-00DF-4E49-94BE-3A30EE3B203C}" type="pres">
      <dgm:prSet presAssocID="{CF551E96-AF6C-4BFC-B158-6814D8C7B1F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C0A6B58-E59A-4E10-BC66-6B5C11BC04EB}" type="pres">
      <dgm:prSet presAssocID="{CAB2EE71-194C-4FC4-BEEA-740536304469}" presName="spacer" presStyleCnt="0"/>
      <dgm:spPr/>
    </dgm:pt>
    <dgm:pt modelId="{AD7C9394-A128-4173-8AF3-72FB56DB61BF}" type="pres">
      <dgm:prSet presAssocID="{F2384949-EB6F-44A6-BFA1-A445E566807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E6E60CE-7238-45D6-B80F-6098C1BB5F59}" type="presOf" srcId="{FC4EF89D-B59A-45AD-80C4-3C966CD09116}" destId="{E714E299-7568-4629-80E3-1193996431BB}" srcOrd="0" destOrd="0" presId="urn:microsoft.com/office/officeart/2005/8/layout/vList2"/>
    <dgm:cxn modelId="{5741F39E-44CC-4378-BD84-7A7F28E1C240}" type="presOf" srcId="{CF551E96-AF6C-4BFC-B158-6814D8C7B1F3}" destId="{03CE3720-00DF-4E49-94BE-3A30EE3B203C}" srcOrd="0" destOrd="0" presId="urn:microsoft.com/office/officeart/2005/8/layout/vList2"/>
    <dgm:cxn modelId="{D0581C03-E983-4E26-B463-6C67FAE7F29E}" srcId="{30414477-ADC7-4F67-AE2F-61E9CC90BF92}" destId="{FC4EF89D-B59A-45AD-80C4-3C966CD09116}" srcOrd="1" destOrd="0" parTransId="{57E173E4-41C8-4AF3-BF80-E1466DE33A3C}" sibTransId="{FCB9892C-7FF2-45A1-9BAC-686DA3E5781E}"/>
    <dgm:cxn modelId="{9F5ED607-972D-40C2-85B2-80D755F22E98}" srcId="{30414477-ADC7-4F67-AE2F-61E9CC90BF92}" destId="{CF551E96-AF6C-4BFC-B158-6814D8C7B1F3}" srcOrd="2" destOrd="0" parTransId="{F7656B34-6702-4E42-9180-E33090627F41}" sibTransId="{CAB2EE71-194C-4FC4-BEEA-740536304469}"/>
    <dgm:cxn modelId="{6E79C7A9-C813-4FC9-8DDB-4526CD3E2B8A}" type="presOf" srcId="{30414477-ADC7-4F67-AE2F-61E9CC90BF92}" destId="{F6AD7B93-4551-4DE5-9D6A-249D52A0F646}" srcOrd="0" destOrd="0" presId="urn:microsoft.com/office/officeart/2005/8/layout/vList2"/>
    <dgm:cxn modelId="{A03CA05C-1B62-4749-8E6E-E03F8D6FF0AF}" srcId="{30414477-ADC7-4F67-AE2F-61E9CC90BF92}" destId="{F2384949-EB6F-44A6-BFA1-A445E5668076}" srcOrd="3" destOrd="0" parTransId="{7B24DAF9-B1BB-475E-9645-075B961DD3F0}" sibTransId="{60D6C0E0-7281-487E-9B16-352FC57AC380}"/>
    <dgm:cxn modelId="{682E0E14-B032-4140-9689-7573F33F5C7E}" type="presOf" srcId="{F2384949-EB6F-44A6-BFA1-A445E5668076}" destId="{AD7C9394-A128-4173-8AF3-72FB56DB61BF}" srcOrd="0" destOrd="0" presId="urn:microsoft.com/office/officeart/2005/8/layout/vList2"/>
    <dgm:cxn modelId="{6DCA810F-BC64-4894-B5F5-8336B4110029}" type="presOf" srcId="{2D015C04-09D0-45C1-B266-C0CB16A6CD42}" destId="{273A877B-EC8B-4C96-ADF0-41FB55857775}" srcOrd="0" destOrd="0" presId="urn:microsoft.com/office/officeart/2005/8/layout/vList2"/>
    <dgm:cxn modelId="{E1DFF00B-AA10-4BF8-96CE-6F04F2D677EA}" srcId="{30414477-ADC7-4F67-AE2F-61E9CC90BF92}" destId="{2D015C04-09D0-45C1-B266-C0CB16A6CD42}" srcOrd="0" destOrd="0" parTransId="{2F679B3D-7CED-4DE3-925E-56B98879DAB3}" sibTransId="{427B9EFD-514E-4FD4-81C1-BA82E386D972}"/>
    <dgm:cxn modelId="{46F0373B-CF62-4E05-8231-A606616DF26F}" type="presParOf" srcId="{F6AD7B93-4551-4DE5-9D6A-249D52A0F646}" destId="{273A877B-EC8B-4C96-ADF0-41FB55857775}" srcOrd="0" destOrd="0" presId="urn:microsoft.com/office/officeart/2005/8/layout/vList2"/>
    <dgm:cxn modelId="{9DCA0B98-AC18-43B0-812B-7057D791BD19}" type="presParOf" srcId="{F6AD7B93-4551-4DE5-9D6A-249D52A0F646}" destId="{6803750D-7948-4ACB-AA1D-A64462D45CB3}" srcOrd="1" destOrd="0" presId="urn:microsoft.com/office/officeart/2005/8/layout/vList2"/>
    <dgm:cxn modelId="{438CF484-A9CC-4C72-841B-85D471AA65E9}" type="presParOf" srcId="{F6AD7B93-4551-4DE5-9D6A-249D52A0F646}" destId="{E714E299-7568-4629-80E3-1193996431BB}" srcOrd="2" destOrd="0" presId="urn:microsoft.com/office/officeart/2005/8/layout/vList2"/>
    <dgm:cxn modelId="{F9F74A9F-D0BC-4959-9DBF-146132025338}" type="presParOf" srcId="{F6AD7B93-4551-4DE5-9D6A-249D52A0F646}" destId="{3A3709F9-CA90-4335-AA86-312C922EA5B2}" srcOrd="3" destOrd="0" presId="urn:microsoft.com/office/officeart/2005/8/layout/vList2"/>
    <dgm:cxn modelId="{6437AB66-3D88-4569-B809-90EA29CFDCDA}" type="presParOf" srcId="{F6AD7B93-4551-4DE5-9D6A-249D52A0F646}" destId="{03CE3720-00DF-4E49-94BE-3A30EE3B203C}" srcOrd="4" destOrd="0" presId="urn:microsoft.com/office/officeart/2005/8/layout/vList2"/>
    <dgm:cxn modelId="{3031BFB3-576F-4CE2-BCEA-12859AE2C9A2}" type="presParOf" srcId="{F6AD7B93-4551-4DE5-9D6A-249D52A0F646}" destId="{7C0A6B58-E59A-4E10-BC66-6B5C11BC04EB}" srcOrd="5" destOrd="0" presId="urn:microsoft.com/office/officeart/2005/8/layout/vList2"/>
    <dgm:cxn modelId="{AEC3E87D-DD09-4110-A858-5AA98E821D1E}" type="presParOf" srcId="{F6AD7B93-4551-4DE5-9D6A-249D52A0F646}" destId="{AD7C9394-A128-4173-8AF3-72FB56DB61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26AE44-C4D9-4B98-BF47-3899B82E87A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6EA95EC3-3A58-4EC4-B282-5F9D8CA93A7E}">
      <dgm:prSet/>
      <dgm:spPr/>
      <dgm:t>
        <a:bodyPr/>
        <a:lstStyle/>
        <a:p>
          <a:pPr rtl="0"/>
          <a:r>
            <a:rPr lang="cs-CZ" smtClean="0"/>
            <a:t>Byl symbolicky uložen do blízkosti hokejového stadionu New Jersey Devils 9.1. 2015</a:t>
          </a:r>
          <a:endParaRPr lang="cs-CZ"/>
        </a:p>
      </dgm:t>
    </dgm:pt>
    <dgm:pt modelId="{C9100901-2E61-4E35-9A1B-D458F0AAB581}" type="parTrans" cxnId="{A1CE5BC1-B971-43A6-BA1B-2AA26F9DF1C5}">
      <dgm:prSet/>
      <dgm:spPr/>
      <dgm:t>
        <a:bodyPr/>
        <a:lstStyle/>
        <a:p>
          <a:endParaRPr lang="cs-CZ"/>
        </a:p>
      </dgm:t>
    </dgm:pt>
    <dgm:pt modelId="{4240CF2E-98AF-4633-8514-7E89353FEEDE}" type="sibTrans" cxnId="{A1CE5BC1-B971-43A6-BA1B-2AA26F9DF1C5}">
      <dgm:prSet/>
      <dgm:spPr/>
      <dgm:t>
        <a:bodyPr/>
        <a:lstStyle/>
        <a:p>
          <a:endParaRPr lang="cs-CZ"/>
        </a:p>
      </dgm:t>
    </dgm:pt>
    <dgm:pt modelId="{31FA7EA9-D337-4772-858D-2BB6E75A6837}">
      <dgm:prSet/>
      <dgm:spPr/>
      <dgm:t>
        <a:bodyPr/>
        <a:lstStyle/>
        <a:p>
          <a:pPr rtl="0"/>
          <a:r>
            <a:rPr lang="cs-CZ" smtClean="0"/>
            <a:t>Má za úkol putovat po zámořských hokejových stadionech</a:t>
          </a:r>
          <a:endParaRPr lang="cs-CZ"/>
        </a:p>
      </dgm:t>
    </dgm:pt>
    <dgm:pt modelId="{F86F68F2-5E15-4471-845F-FD3888062267}" type="parTrans" cxnId="{A049A368-9E37-473A-A6C6-8415F6B7AF29}">
      <dgm:prSet/>
      <dgm:spPr/>
      <dgm:t>
        <a:bodyPr/>
        <a:lstStyle/>
        <a:p>
          <a:endParaRPr lang="cs-CZ"/>
        </a:p>
      </dgm:t>
    </dgm:pt>
    <dgm:pt modelId="{EB62A186-70FD-4CA6-B6D0-D301ADBE168C}" type="sibTrans" cxnId="{A049A368-9E37-473A-A6C6-8415F6B7AF29}">
      <dgm:prSet/>
      <dgm:spPr/>
      <dgm:t>
        <a:bodyPr/>
        <a:lstStyle/>
        <a:p>
          <a:endParaRPr lang="cs-CZ"/>
        </a:p>
      </dgm:t>
    </dgm:pt>
    <dgm:pt modelId="{753E2880-8C69-4C9A-97E7-8CF1D2C18870}">
      <dgm:prSet/>
      <dgm:spPr/>
      <dgm:t>
        <a:bodyPr/>
        <a:lstStyle/>
        <a:p>
          <a:pPr rtl="0"/>
          <a:r>
            <a:rPr lang="cs-CZ" smtClean="0"/>
            <a:t>Pár dní poté se ho ujal kačer, který s ním pořídil pěkné fotky </a:t>
          </a:r>
          <a:endParaRPr lang="cs-CZ"/>
        </a:p>
      </dgm:t>
    </dgm:pt>
    <dgm:pt modelId="{ED20C43C-5E74-44C8-BB64-4B0CB2FEE353}" type="parTrans" cxnId="{732987FE-0C67-48F9-967E-9D8EED64016C}">
      <dgm:prSet/>
      <dgm:spPr/>
      <dgm:t>
        <a:bodyPr/>
        <a:lstStyle/>
        <a:p>
          <a:endParaRPr lang="cs-CZ"/>
        </a:p>
      </dgm:t>
    </dgm:pt>
    <dgm:pt modelId="{6D8CC63B-EE70-4482-A0FE-E1028E5D17E1}" type="sibTrans" cxnId="{732987FE-0C67-48F9-967E-9D8EED64016C}">
      <dgm:prSet/>
      <dgm:spPr/>
      <dgm:t>
        <a:bodyPr/>
        <a:lstStyle/>
        <a:p>
          <a:endParaRPr lang="cs-CZ"/>
        </a:p>
      </dgm:t>
    </dgm:pt>
    <dgm:pt modelId="{1D52A06C-B8C3-4C9E-BCA3-846972229F4D}" type="pres">
      <dgm:prSet presAssocID="{FC26AE44-C4D9-4B98-BF47-3899B82E87A1}" presName="linear" presStyleCnt="0">
        <dgm:presLayoutVars>
          <dgm:animLvl val="lvl"/>
          <dgm:resizeHandles val="exact"/>
        </dgm:presLayoutVars>
      </dgm:prSet>
      <dgm:spPr/>
    </dgm:pt>
    <dgm:pt modelId="{93D6B39B-0F92-48A3-BFCD-DC803A4C5C2A}" type="pres">
      <dgm:prSet presAssocID="{6EA95EC3-3A58-4EC4-B282-5F9D8CA93A7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2C044A2-B2C9-4C86-91A1-3D58AAD19F5C}" type="pres">
      <dgm:prSet presAssocID="{4240CF2E-98AF-4633-8514-7E89353FEEDE}" presName="spacer" presStyleCnt="0"/>
      <dgm:spPr/>
    </dgm:pt>
    <dgm:pt modelId="{0EF3CFF4-AB1B-4756-98BA-7A2D58996074}" type="pres">
      <dgm:prSet presAssocID="{31FA7EA9-D337-4772-858D-2BB6E75A68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BCC8DF8-C22D-4B67-AFF3-0B4670DAF9CE}" type="pres">
      <dgm:prSet presAssocID="{EB62A186-70FD-4CA6-B6D0-D301ADBE168C}" presName="spacer" presStyleCnt="0"/>
      <dgm:spPr/>
    </dgm:pt>
    <dgm:pt modelId="{A3C2ABB5-C6D9-40BB-A694-C7685DC72D4D}" type="pres">
      <dgm:prSet presAssocID="{753E2880-8C69-4C9A-97E7-8CF1D2C1887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68B820E-7761-49DA-84D5-3EA131DDDB1A}" type="presOf" srcId="{6EA95EC3-3A58-4EC4-B282-5F9D8CA93A7E}" destId="{93D6B39B-0F92-48A3-BFCD-DC803A4C5C2A}" srcOrd="0" destOrd="0" presId="urn:microsoft.com/office/officeart/2005/8/layout/vList2"/>
    <dgm:cxn modelId="{732987FE-0C67-48F9-967E-9D8EED64016C}" srcId="{FC26AE44-C4D9-4B98-BF47-3899B82E87A1}" destId="{753E2880-8C69-4C9A-97E7-8CF1D2C18870}" srcOrd="2" destOrd="0" parTransId="{ED20C43C-5E74-44C8-BB64-4B0CB2FEE353}" sibTransId="{6D8CC63B-EE70-4482-A0FE-E1028E5D17E1}"/>
    <dgm:cxn modelId="{A1CE5BC1-B971-43A6-BA1B-2AA26F9DF1C5}" srcId="{FC26AE44-C4D9-4B98-BF47-3899B82E87A1}" destId="{6EA95EC3-3A58-4EC4-B282-5F9D8CA93A7E}" srcOrd="0" destOrd="0" parTransId="{C9100901-2E61-4E35-9A1B-D458F0AAB581}" sibTransId="{4240CF2E-98AF-4633-8514-7E89353FEEDE}"/>
    <dgm:cxn modelId="{FB14088B-212E-41CF-B6C0-0DEA47A3C6A1}" type="presOf" srcId="{753E2880-8C69-4C9A-97E7-8CF1D2C18870}" destId="{A3C2ABB5-C6D9-40BB-A694-C7685DC72D4D}" srcOrd="0" destOrd="0" presId="urn:microsoft.com/office/officeart/2005/8/layout/vList2"/>
    <dgm:cxn modelId="{E128D691-90B6-436B-A6DD-5FC3055EB2F6}" type="presOf" srcId="{FC26AE44-C4D9-4B98-BF47-3899B82E87A1}" destId="{1D52A06C-B8C3-4C9E-BCA3-846972229F4D}" srcOrd="0" destOrd="0" presId="urn:microsoft.com/office/officeart/2005/8/layout/vList2"/>
    <dgm:cxn modelId="{A049A368-9E37-473A-A6C6-8415F6B7AF29}" srcId="{FC26AE44-C4D9-4B98-BF47-3899B82E87A1}" destId="{31FA7EA9-D337-4772-858D-2BB6E75A6837}" srcOrd="1" destOrd="0" parTransId="{F86F68F2-5E15-4471-845F-FD3888062267}" sibTransId="{EB62A186-70FD-4CA6-B6D0-D301ADBE168C}"/>
    <dgm:cxn modelId="{873FEA8B-62F3-4066-BF65-23CFE068C11F}" type="presOf" srcId="{31FA7EA9-D337-4772-858D-2BB6E75A6837}" destId="{0EF3CFF4-AB1B-4756-98BA-7A2D58996074}" srcOrd="0" destOrd="0" presId="urn:microsoft.com/office/officeart/2005/8/layout/vList2"/>
    <dgm:cxn modelId="{95DF1FD5-1556-4175-BF78-409C9D157B28}" type="presParOf" srcId="{1D52A06C-B8C3-4C9E-BCA3-846972229F4D}" destId="{93D6B39B-0F92-48A3-BFCD-DC803A4C5C2A}" srcOrd="0" destOrd="0" presId="urn:microsoft.com/office/officeart/2005/8/layout/vList2"/>
    <dgm:cxn modelId="{2C3D1208-CDB1-42D4-88AB-6B37DF35067D}" type="presParOf" srcId="{1D52A06C-B8C3-4C9E-BCA3-846972229F4D}" destId="{72C044A2-B2C9-4C86-91A1-3D58AAD19F5C}" srcOrd="1" destOrd="0" presId="urn:microsoft.com/office/officeart/2005/8/layout/vList2"/>
    <dgm:cxn modelId="{96100E6C-0CBF-4C72-91E1-FCA8703EA678}" type="presParOf" srcId="{1D52A06C-B8C3-4C9E-BCA3-846972229F4D}" destId="{0EF3CFF4-AB1B-4756-98BA-7A2D58996074}" srcOrd="2" destOrd="0" presId="urn:microsoft.com/office/officeart/2005/8/layout/vList2"/>
    <dgm:cxn modelId="{B8586A7A-FEF1-4F88-90ED-F8462C2837FB}" type="presParOf" srcId="{1D52A06C-B8C3-4C9E-BCA3-846972229F4D}" destId="{EBCC8DF8-C22D-4B67-AFF3-0B4670DAF9CE}" srcOrd="3" destOrd="0" presId="urn:microsoft.com/office/officeart/2005/8/layout/vList2"/>
    <dgm:cxn modelId="{ECD9E535-2C22-4C56-8F5F-06867F9BE79E}" type="presParOf" srcId="{1D52A06C-B8C3-4C9E-BCA3-846972229F4D}" destId="{A3C2ABB5-C6D9-40BB-A694-C7685DC72D4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68AC683-DB1D-4EAC-8EC4-A5F31B5E1374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5A2185BF-D89C-4846-89E5-8A2DDEF529D4}">
      <dgm:prSet/>
      <dgm:spPr/>
      <dgm:t>
        <a:bodyPr/>
        <a:lstStyle/>
        <a:p>
          <a:pPr rtl="0"/>
          <a:r>
            <a:rPr lang="cs-CZ" smtClean="0"/>
            <a:t>Nyní se nachází u hranci USA s Mexikem</a:t>
          </a:r>
          <a:endParaRPr lang="cs-CZ"/>
        </a:p>
      </dgm:t>
    </dgm:pt>
    <dgm:pt modelId="{1EC9C33C-F10D-40B0-ABBE-3C2AAA940F91}" type="parTrans" cxnId="{6977D56E-51B8-413B-A6E0-4E23CD57F23F}">
      <dgm:prSet/>
      <dgm:spPr/>
      <dgm:t>
        <a:bodyPr/>
        <a:lstStyle/>
        <a:p>
          <a:endParaRPr lang="cs-CZ"/>
        </a:p>
      </dgm:t>
    </dgm:pt>
    <dgm:pt modelId="{0A264332-AA4E-4734-A302-D232723C9F9E}" type="sibTrans" cxnId="{6977D56E-51B8-413B-A6E0-4E23CD57F23F}">
      <dgm:prSet/>
      <dgm:spPr/>
      <dgm:t>
        <a:bodyPr/>
        <a:lstStyle/>
        <a:p>
          <a:endParaRPr lang="cs-CZ"/>
        </a:p>
      </dgm:t>
    </dgm:pt>
    <dgm:pt modelId="{782C4A78-3A6B-45FD-ABA9-F20FA532EFD2}">
      <dgm:prSet/>
      <dgm:spPr/>
      <dgm:t>
        <a:bodyPr/>
        <a:lstStyle/>
        <a:p>
          <a:pPr rtl="0"/>
          <a:r>
            <a:rPr lang="cs-CZ" smtClean="0"/>
            <a:t>Doposud nacestoval 4901 km a nachází se 9000km od SPŠD Masná</a:t>
          </a:r>
          <a:endParaRPr lang="cs-CZ"/>
        </a:p>
      </dgm:t>
    </dgm:pt>
    <dgm:pt modelId="{E847D2B6-7463-42EC-99F7-328A723602F1}" type="parTrans" cxnId="{12FADB55-D81D-4AF9-A620-809473C1DC47}">
      <dgm:prSet/>
      <dgm:spPr/>
      <dgm:t>
        <a:bodyPr/>
        <a:lstStyle/>
        <a:p>
          <a:endParaRPr lang="cs-CZ"/>
        </a:p>
      </dgm:t>
    </dgm:pt>
    <dgm:pt modelId="{BE95A0CD-8C0F-4974-AB43-A18B048E81A6}" type="sibTrans" cxnId="{12FADB55-D81D-4AF9-A620-809473C1DC47}">
      <dgm:prSet/>
      <dgm:spPr/>
      <dgm:t>
        <a:bodyPr/>
        <a:lstStyle/>
        <a:p>
          <a:endParaRPr lang="cs-CZ"/>
        </a:p>
      </dgm:t>
    </dgm:pt>
    <dgm:pt modelId="{10F49FB2-8854-40C1-89F6-249EDB3BC3F8}" type="pres">
      <dgm:prSet presAssocID="{468AC683-DB1D-4EAC-8EC4-A5F31B5E1374}" presName="CompostProcess" presStyleCnt="0">
        <dgm:presLayoutVars>
          <dgm:dir/>
          <dgm:resizeHandles val="exact"/>
        </dgm:presLayoutVars>
      </dgm:prSet>
      <dgm:spPr/>
    </dgm:pt>
    <dgm:pt modelId="{64515842-3F53-41CA-BE44-4E0ACEB32294}" type="pres">
      <dgm:prSet presAssocID="{468AC683-DB1D-4EAC-8EC4-A5F31B5E1374}" presName="arrow" presStyleLbl="bgShp" presStyleIdx="0" presStyleCnt="1"/>
      <dgm:spPr/>
    </dgm:pt>
    <dgm:pt modelId="{9C33CA8E-8616-4CE5-A936-4F4118AC3380}" type="pres">
      <dgm:prSet presAssocID="{468AC683-DB1D-4EAC-8EC4-A5F31B5E1374}" presName="linearProcess" presStyleCnt="0"/>
      <dgm:spPr/>
    </dgm:pt>
    <dgm:pt modelId="{CCFBCDD0-BB17-40CD-BA3F-3BA1F61A7F14}" type="pres">
      <dgm:prSet presAssocID="{5A2185BF-D89C-4846-89E5-8A2DDEF529D4}" presName="textNode" presStyleLbl="node1" presStyleIdx="0" presStyleCnt="2">
        <dgm:presLayoutVars>
          <dgm:bulletEnabled val="1"/>
        </dgm:presLayoutVars>
      </dgm:prSet>
      <dgm:spPr/>
    </dgm:pt>
    <dgm:pt modelId="{7ABA87AB-36FC-48EF-90F1-3FC727235A73}" type="pres">
      <dgm:prSet presAssocID="{0A264332-AA4E-4734-A302-D232723C9F9E}" presName="sibTrans" presStyleCnt="0"/>
      <dgm:spPr/>
    </dgm:pt>
    <dgm:pt modelId="{A2F1AFEE-1900-493C-B8C3-FD909E90CBFD}" type="pres">
      <dgm:prSet presAssocID="{782C4A78-3A6B-45FD-ABA9-F20FA532EFD2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624D19CA-8E7A-44DB-B2CD-8D02A3E682D1}" type="presOf" srcId="{5A2185BF-D89C-4846-89E5-8A2DDEF529D4}" destId="{CCFBCDD0-BB17-40CD-BA3F-3BA1F61A7F14}" srcOrd="0" destOrd="0" presId="urn:microsoft.com/office/officeart/2005/8/layout/hProcess9"/>
    <dgm:cxn modelId="{12FADB55-D81D-4AF9-A620-809473C1DC47}" srcId="{468AC683-DB1D-4EAC-8EC4-A5F31B5E1374}" destId="{782C4A78-3A6B-45FD-ABA9-F20FA532EFD2}" srcOrd="1" destOrd="0" parTransId="{E847D2B6-7463-42EC-99F7-328A723602F1}" sibTransId="{BE95A0CD-8C0F-4974-AB43-A18B048E81A6}"/>
    <dgm:cxn modelId="{7E121906-B7E0-4636-AE2F-8B0DB5CE77DF}" type="presOf" srcId="{468AC683-DB1D-4EAC-8EC4-A5F31B5E1374}" destId="{10F49FB2-8854-40C1-89F6-249EDB3BC3F8}" srcOrd="0" destOrd="0" presId="urn:microsoft.com/office/officeart/2005/8/layout/hProcess9"/>
    <dgm:cxn modelId="{6977D56E-51B8-413B-A6E0-4E23CD57F23F}" srcId="{468AC683-DB1D-4EAC-8EC4-A5F31B5E1374}" destId="{5A2185BF-D89C-4846-89E5-8A2DDEF529D4}" srcOrd="0" destOrd="0" parTransId="{1EC9C33C-F10D-40B0-ABBE-3C2AAA940F91}" sibTransId="{0A264332-AA4E-4734-A302-D232723C9F9E}"/>
    <dgm:cxn modelId="{B0AA4B16-BC91-41F8-9B61-82BD0E954B09}" type="presOf" srcId="{782C4A78-3A6B-45FD-ABA9-F20FA532EFD2}" destId="{A2F1AFEE-1900-493C-B8C3-FD909E90CBFD}" srcOrd="0" destOrd="0" presId="urn:microsoft.com/office/officeart/2005/8/layout/hProcess9"/>
    <dgm:cxn modelId="{660EBFBD-7649-4897-95E0-90D031DB20DE}" type="presParOf" srcId="{10F49FB2-8854-40C1-89F6-249EDB3BC3F8}" destId="{64515842-3F53-41CA-BE44-4E0ACEB32294}" srcOrd="0" destOrd="0" presId="urn:microsoft.com/office/officeart/2005/8/layout/hProcess9"/>
    <dgm:cxn modelId="{01EF59AF-D5F6-4A17-96F0-43A8B1C4B09C}" type="presParOf" srcId="{10F49FB2-8854-40C1-89F6-249EDB3BC3F8}" destId="{9C33CA8E-8616-4CE5-A936-4F4118AC3380}" srcOrd="1" destOrd="0" presId="urn:microsoft.com/office/officeart/2005/8/layout/hProcess9"/>
    <dgm:cxn modelId="{D6937985-C30E-4A2E-AD55-1E729E4BD30F}" type="presParOf" srcId="{9C33CA8E-8616-4CE5-A936-4F4118AC3380}" destId="{CCFBCDD0-BB17-40CD-BA3F-3BA1F61A7F14}" srcOrd="0" destOrd="0" presId="urn:microsoft.com/office/officeart/2005/8/layout/hProcess9"/>
    <dgm:cxn modelId="{9C8184FF-BE4E-48B5-A66D-B7B1F0171DB5}" type="presParOf" srcId="{9C33CA8E-8616-4CE5-A936-4F4118AC3380}" destId="{7ABA87AB-36FC-48EF-90F1-3FC727235A73}" srcOrd="1" destOrd="0" presId="urn:microsoft.com/office/officeart/2005/8/layout/hProcess9"/>
    <dgm:cxn modelId="{B316097A-FCB0-4495-800F-5BCD8B9DC270}" type="presParOf" srcId="{9C33CA8E-8616-4CE5-A936-4F4118AC3380}" destId="{A2F1AFEE-1900-493C-B8C3-FD909E90CBFD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BC03A26-B852-47F0-B32F-62C206E2424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8AF56FCF-7092-4860-B796-EA0AC179E37E}">
      <dgm:prSet/>
      <dgm:spPr/>
      <dgm:t>
        <a:bodyPr/>
        <a:lstStyle/>
        <a:p>
          <a:pPr rtl="0"/>
          <a:r>
            <a:rPr lang="cs-CZ" dirty="0" smtClean="0"/>
            <a:t>Uložen také v New Yorku a to 10.1. 2015</a:t>
          </a:r>
          <a:endParaRPr lang="cs-CZ" dirty="0"/>
        </a:p>
      </dgm:t>
    </dgm:pt>
    <dgm:pt modelId="{5D861377-4CBE-429F-88CA-5706E003302A}" type="parTrans" cxnId="{A9DB9D14-5E95-4B23-8404-6EBA949F3E7E}">
      <dgm:prSet/>
      <dgm:spPr/>
      <dgm:t>
        <a:bodyPr/>
        <a:lstStyle/>
        <a:p>
          <a:endParaRPr lang="cs-CZ"/>
        </a:p>
      </dgm:t>
    </dgm:pt>
    <dgm:pt modelId="{929599F8-DA3D-4F24-B580-0DF6BF36EF17}" type="sibTrans" cxnId="{A9DB9D14-5E95-4B23-8404-6EBA949F3E7E}">
      <dgm:prSet/>
      <dgm:spPr/>
      <dgm:t>
        <a:bodyPr/>
        <a:lstStyle/>
        <a:p>
          <a:endParaRPr lang="cs-CZ"/>
        </a:p>
      </dgm:t>
    </dgm:pt>
    <dgm:pt modelId="{918D90A1-F8DC-4EEE-B505-A81E87EB491A}" type="pres">
      <dgm:prSet presAssocID="{CBC03A26-B852-47F0-B32F-62C206E2424E}" presName="linear" presStyleCnt="0">
        <dgm:presLayoutVars>
          <dgm:animLvl val="lvl"/>
          <dgm:resizeHandles val="exact"/>
        </dgm:presLayoutVars>
      </dgm:prSet>
      <dgm:spPr/>
    </dgm:pt>
    <dgm:pt modelId="{0083D286-02E0-4964-99AE-ED471FE09375}" type="pres">
      <dgm:prSet presAssocID="{8AF56FCF-7092-4860-B796-EA0AC179E37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9DB9D14-5E95-4B23-8404-6EBA949F3E7E}" srcId="{CBC03A26-B852-47F0-B32F-62C206E2424E}" destId="{8AF56FCF-7092-4860-B796-EA0AC179E37E}" srcOrd="0" destOrd="0" parTransId="{5D861377-4CBE-429F-88CA-5706E003302A}" sibTransId="{929599F8-DA3D-4F24-B580-0DF6BF36EF17}"/>
    <dgm:cxn modelId="{726CEEAB-65AB-478E-AE11-497778DBCF4F}" type="presOf" srcId="{CBC03A26-B852-47F0-B32F-62C206E2424E}" destId="{918D90A1-F8DC-4EEE-B505-A81E87EB491A}" srcOrd="0" destOrd="0" presId="urn:microsoft.com/office/officeart/2005/8/layout/vList2"/>
    <dgm:cxn modelId="{091A044B-916B-4451-AFFA-79F286923E16}" type="presOf" srcId="{8AF56FCF-7092-4860-B796-EA0AC179E37E}" destId="{0083D286-02E0-4964-99AE-ED471FE09375}" srcOrd="0" destOrd="0" presId="urn:microsoft.com/office/officeart/2005/8/layout/vList2"/>
    <dgm:cxn modelId="{B8DCF6A7-7FBB-4D0A-8378-590592018F67}" type="presParOf" srcId="{918D90A1-F8DC-4EEE-B505-A81E87EB491A}" destId="{0083D286-02E0-4964-99AE-ED471FE0937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D162FE3-402F-4B6D-81AB-1A3E17D4052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AF2B626-D6F3-4892-88B5-04E7D4C1072D}">
      <dgm:prSet/>
      <dgm:spPr/>
      <dgm:t>
        <a:bodyPr/>
        <a:lstStyle/>
        <a:p>
          <a:pPr rtl="0"/>
          <a:r>
            <a:rPr lang="cs-CZ" smtClean="0"/>
            <a:t>Nyní se nachází na Floridě a je na cestě do Nicaragui</a:t>
          </a:r>
          <a:endParaRPr lang="cs-CZ"/>
        </a:p>
      </dgm:t>
    </dgm:pt>
    <dgm:pt modelId="{3FC0D619-3B9D-4ED8-B50B-B5C3A09DC12F}" type="parTrans" cxnId="{F5ED89B5-8D5A-45AC-A159-CA33CCBA1004}">
      <dgm:prSet/>
      <dgm:spPr/>
      <dgm:t>
        <a:bodyPr/>
        <a:lstStyle/>
        <a:p>
          <a:endParaRPr lang="cs-CZ"/>
        </a:p>
      </dgm:t>
    </dgm:pt>
    <dgm:pt modelId="{77390950-CE00-4FA8-8493-410DA12B7D96}" type="sibTrans" cxnId="{F5ED89B5-8D5A-45AC-A159-CA33CCBA1004}">
      <dgm:prSet/>
      <dgm:spPr/>
      <dgm:t>
        <a:bodyPr/>
        <a:lstStyle/>
        <a:p>
          <a:endParaRPr lang="cs-CZ"/>
        </a:p>
      </dgm:t>
    </dgm:pt>
    <dgm:pt modelId="{181CD671-6CB7-4055-B31D-9FA272A51B6E}">
      <dgm:prSet/>
      <dgm:spPr/>
      <dgm:t>
        <a:bodyPr/>
        <a:lstStyle/>
        <a:p>
          <a:pPr rtl="0"/>
          <a:r>
            <a:rPr lang="cs-CZ" smtClean="0"/>
            <a:t>Nacestoval 5195 km</a:t>
          </a:r>
          <a:endParaRPr lang="cs-CZ"/>
        </a:p>
      </dgm:t>
    </dgm:pt>
    <dgm:pt modelId="{FA0E8789-441A-4D68-B4E3-C0408BA67B25}" type="parTrans" cxnId="{889CDBC9-BB63-4A55-A98A-C23A908E00FE}">
      <dgm:prSet/>
      <dgm:spPr/>
      <dgm:t>
        <a:bodyPr/>
        <a:lstStyle/>
        <a:p>
          <a:endParaRPr lang="cs-CZ"/>
        </a:p>
      </dgm:t>
    </dgm:pt>
    <dgm:pt modelId="{FB180B69-BBA1-45D5-9B13-B9CCC28B1290}" type="sibTrans" cxnId="{889CDBC9-BB63-4A55-A98A-C23A908E00FE}">
      <dgm:prSet/>
      <dgm:spPr/>
      <dgm:t>
        <a:bodyPr/>
        <a:lstStyle/>
        <a:p>
          <a:endParaRPr lang="cs-CZ"/>
        </a:p>
      </dgm:t>
    </dgm:pt>
    <dgm:pt modelId="{04C3B9A7-9E83-417E-A482-5BDD3B796511}" type="pres">
      <dgm:prSet presAssocID="{4D162FE3-402F-4B6D-81AB-1A3E17D40521}" presName="linear" presStyleCnt="0">
        <dgm:presLayoutVars>
          <dgm:animLvl val="lvl"/>
          <dgm:resizeHandles val="exact"/>
        </dgm:presLayoutVars>
      </dgm:prSet>
      <dgm:spPr/>
    </dgm:pt>
    <dgm:pt modelId="{44CDC645-9127-4308-A459-3F44A6BF2F4D}" type="pres">
      <dgm:prSet presAssocID="{7AF2B626-D6F3-4892-88B5-04E7D4C1072D}" presName="parentText" presStyleLbl="node1" presStyleIdx="0" presStyleCnt="2" custLinFactY="-16737" custLinFactNeighborX="-1825" custLinFactNeighborY="-100000">
        <dgm:presLayoutVars>
          <dgm:chMax val="0"/>
          <dgm:bulletEnabled val="1"/>
        </dgm:presLayoutVars>
      </dgm:prSet>
      <dgm:spPr/>
    </dgm:pt>
    <dgm:pt modelId="{DB342524-78FD-479B-9A21-68558DC4AF78}" type="pres">
      <dgm:prSet presAssocID="{77390950-CE00-4FA8-8493-410DA12B7D96}" presName="spacer" presStyleCnt="0"/>
      <dgm:spPr/>
    </dgm:pt>
    <dgm:pt modelId="{AFB47E9C-DFAF-4637-BCE5-F16AF2CC5E91}" type="pres">
      <dgm:prSet presAssocID="{181CD671-6CB7-4055-B31D-9FA272A51B6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B748C51-F5ED-4DF4-8F70-01D66AD5E392}" type="presOf" srcId="{4D162FE3-402F-4B6D-81AB-1A3E17D40521}" destId="{04C3B9A7-9E83-417E-A482-5BDD3B796511}" srcOrd="0" destOrd="0" presId="urn:microsoft.com/office/officeart/2005/8/layout/vList2"/>
    <dgm:cxn modelId="{2EA61772-7DF2-43A4-AD03-AA899D8066D6}" type="presOf" srcId="{7AF2B626-D6F3-4892-88B5-04E7D4C1072D}" destId="{44CDC645-9127-4308-A459-3F44A6BF2F4D}" srcOrd="0" destOrd="0" presId="urn:microsoft.com/office/officeart/2005/8/layout/vList2"/>
    <dgm:cxn modelId="{A05CD07B-2875-464C-B34B-ECD6D8603497}" type="presOf" srcId="{181CD671-6CB7-4055-B31D-9FA272A51B6E}" destId="{AFB47E9C-DFAF-4637-BCE5-F16AF2CC5E91}" srcOrd="0" destOrd="0" presId="urn:microsoft.com/office/officeart/2005/8/layout/vList2"/>
    <dgm:cxn modelId="{F5ED89B5-8D5A-45AC-A159-CA33CCBA1004}" srcId="{4D162FE3-402F-4B6D-81AB-1A3E17D40521}" destId="{7AF2B626-D6F3-4892-88B5-04E7D4C1072D}" srcOrd="0" destOrd="0" parTransId="{3FC0D619-3B9D-4ED8-B50B-B5C3A09DC12F}" sibTransId="{77390950-CE00-4FA8-8493-410DA12B7D96}"/>
    <dgm:cxn modelId="{889CDBC9-BB63-4A55-A98A-C23A908E00FE}" srcId="{4D162FE3-402F-4B6D-81AB-1A3E17D40521}" destId="{181CD671-6CB7-4055-B31D-9FA272A51B6E}" srcOrd="1" destOrd="0" parTransId="{FA0E8789-441A-4D68-B4E3-C0408BA67B25}" sibTransId="{FB180B69-BBA1-45D5-9B13-B9CCC28B1290}"/>
    <dgm:cxn modelId="{243C1A20-3F50-4BCF-A8FC-B93CD900CBA8}" type="presParOf" srcId="{04C3B9A7-9E83-417E-A482-5BDD3B796511}" destId="{44CDC645-9127-4308-A459-3F44A6BF2F4D}" srcOrd="0" destOrd="0" presId="urn:microsoft.com/office/officeart/2005/8/layout/vList2"/>
    <dgm:cxn modelId="{04144474-9FF1-4CEA-8380-401DC3011980}" type="presParOf" srcId="{04C3B9A7-9E83-417E-A482-5BDD3B796511}" destId="{DB342524-78FD-479B-9A21-68558DC4AF78}" srcOrd="1" destOrd="0" presId="urn:microsoft.com/office/officeart/2005/8/layout/vList2"/>
    <dgm:cxn modelId="{6EBE8006-07CB-4905-A0B8-9668CB4C36A7}" type="presParOf" srcId="{04C3B9A7-9E83-417E-A482-5BDD3B796511}" destId="{AFB47E9C-DFAF-4637-BCE5-F16AF2CC5E9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3373448-9ADE-44E2-AA6C-A6E0B3FAE6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D01FAFBA-3D8C-4702-B766-9F9ECA41102B}">
      <dgm:prSet/>
      <dgm:spPr/>
      <dgm:t>
        <a:bodyPr/>
        <a:lstStyle/>
        <a:p>
          <a:pPr rtl="0"/>
          <a:r>
            <a:rPr lang="cs-CZ" smtClean="0"/>
            <a:t>7.1.2015 jsem tento travel bug vložil do keše v New Yorku (Central park)   s přáním: </a:t>
          </a:r>
          <a:endParaRPr lang="cs-CZ"/>
        </a:p>
      </dgm:t>
    </dgm:pt>
    <dgm:pt modelId="{C0E96374-F026-4ED6-B814-25C2D27AC585}" type="parTrans" cxnId="{B8ED96A8-9EF4-4F13-98D5-079854755106}">
      <dgm:prSet/>
      <dgm:spPr/>
      <dgm:t>
        <a:bodyPr/>
        <a:lstStyle/>
        <a:p>
          <a:endParaRPr lang="cs-CZ"/>
        </a:p>
      </dgm:t>
    </dgm:pt>
    <dgm:pt modelId="{98D23CF0-F6E1-4638-9813-B6D29F9B171F}" type="sibTrans" cxnId="{B8ED96A8-9EF4-4F13-98D5-079854755106}">
      <dgm:prSet/>
      <dgm:spPr/>
      <dgm:t>
        <a:bodyPr/>
        <a:lstStyle/>
        <a:p>
          <a:endParaRPr lang="cs-CZ"/>
        </a:p>
      </dgm:t>
    </dgm:pt>
    <dgm:pt modelId="{4D75705E-9542-40EF-8E8A-EE3A6D9C8E6C}">
      <dgm:prSet/>
      <dgm:spPr/>
      <dgm:t>
        <a:bodyPr/>
        <a:lstStyle/>
        <a:p>
          <a:pPr rtl="0"/>
          <a:r>
            <a:rPr lang="cs-CZ" smtClean="0"/>
            <a:t>„Pojďme zkusit, za jak dlouho se vrátím zpět do ČR“.</a:t>
          </a:r>
          <a:endParaRPr lang="cs-CZ"/>
        </a:p>
      </dgm:t>
    </dgm:pt>
    <dgm:pt modelId="{71B4759C-2CEB-48C7-8942-01B256C934E8}" type="parTrans" cxnId="{BE67393F-753C-46EA-A7FD-8F40C479CF6C}">
      <dgm:prSet/>
      <dgm:spPr/>
      <dgm:t>
        <a:bodyPr/>
        <a:lstStyle/>
        <a:p>
          <a:endParaRPr lang="cs-CZ"/>
        </a:p>
      </dgm:t>
    </dgm:pt>
    <dgm:pt modelId="{948609EC-BF91-4AC5-BFDA-2CF5979F56F9}" type="sibTrans" cxnId="{BE67393F-753C-46EA-A7FD-8F40C479CF6C}">
      <dgm:prSet/>
      <dgm:spPr/>
      <dgm:t>
        <a:bodyPr/>
        <a:lstStyle/>
        <a:p>
          <a:endParaRPr lang="cs-CZ"/>
        </a:p>
      </dgm:t>
    </dgm:pt>
    <dgm:pt modelId="{0C69930B-31E5-4D1E-B49C-D2D0B06BE25E}">
      <dgm:prSet/>
      <dgm:spPr/>
      <dgm:t>
        <a:bodyPr/>
        <a:lstStyle/>
        <a:p>
          <a:pPr rtl="0"/>
          <a:r>
            <a:rPr lang="cs-CZ" smtClean="0"/>
            <a:t>Z keše si ho vyzvedl český kačer, který ho převezl zpět do republiky a dva dny poté tj. 9.1.2015 uložil do keše v Olomouci.</a:t>
          </a:r>
          <a:endParaRPr lang="cs-CZ"/>
        </a:p>
      </dgm:t>
    </dgm:pt>
    <dgm:pt modelId="{96403378-AD9B-4ECF-833B-CAEC6514C673}" type="parTrans" cxnId="{4925B9CA-DA13-41FC-A3B7-FFEA7CE6BE86}">
      <dgm:prSet/>
      <dgm:spPr/>
      <dgm:t>
        <a:bodyPr/>
        <a:lstStyle/>
        <a:p>
          <a:endParaRPr lang="cs-CZ"/>
        </a:p>
      </dgm:t>
    </dgm:pt>
    <dgm:pt modelId="{2E50BC02-8922-448A-8356-D3F2AE3498C5}" type="sibTrans" cxnId="{4925B9CA-DA13-41FC-A3B7-FFEA7CE6BE86}">
      <dgm:prSet/>
      <dgm:spPr/>
      <dgm:t>
        <a:bodyPr/>
        <a:lstStyle/>
        <a:p>
          <a:endParaRPr lang="cs-CZ"/>
        </a:p>
      </dgm:t>
    </dgm:pt>
    <dgm:pt modelId="{7BE67703-99FA-4C14-891A-D73F70C3EECF}">
      <dgm:prSet/>
      <dgm:spPr/>
      <dgm:t>
        <a:bodyPr/>
        <a:lstStyle/>
        <a:p>
          <a:pPr rtl="0"/>
          <a:r>
            <a:rPr lang="cs-CZ" smtClean="0"/>
            <a:t>Po pětiměsíčním   putování (6.5.2015)  mi ho jeden kačer přivezl až domů.</a:t>
          </a:r>
          <a:endParaRPr lang="cs-CZ"/>
        </a:p>
      </dgm:t>
    </dgm:pt>
    <dgm:pt modelId="{F43B82B5-319C-4118-B3C3-5C9212AB256A}" type="parTrans" cxnId="{D28A6CA7-0B28-49F9-9B47-429E37418FC3}">
      <dgm:prSet/>
      <dgm:spPr/>
      <dgm:t>
        <a:bodyPr/>
        <a:lstStyle/>
        <a:p>
          <a:endParaRPr lang="cs-CZ"/>
        </a:p>
      </dgm:t>
    </dgm:pt>
    <dgm:pt modelId="{AE12E25E-9792-4DC4-986B-F578572547CE}" type="sibTrans" cxnId="{D28A6CA7-0B28-49F9-9B47-429E37418FC3}">
      <dgm:prSet/>
      <dgm:spPr/>
      <dgm:t>
        <a:bodyPr/>
        <a:lstStyle/>
        <a:p>
          <a:endParaRPr lang="cs-CZ"/>
        </a:p>
      </dgm:t>
    </dgm:pt>
    <dgm:pt modelId="{F0CA20B7-5301-4F91-B2A6-D9703AFF2AF7}" type="pres">
      <dgm:prSet presAssocID="{03373448-9ADE-44E2-AA6C-A6E0B3FAE636}" presName="linear" presStyleCnt="0">
        <dgm:presLayoutVars>
          <dgm:animLvl val="lvl"/>
          <dgm:resizeHandles val="exact"/>
        </dgm:presLayoutVars>
      </dgm:prSet>
      <dgm:spPr/>
    </dgm:pt>
    <dgm:pt modelId="{887D2DB6-8DA3-45DE-A39F-8FD13FD5A516}" type="pres">
      <dgm:prSet presAssocID="{D01FAFBA-3D8C-4702-B766-9F9ECA4110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B86D0BA-BDE9-406E-8C07-6D4019978692}" type="pres">
      <dgm:prSet presAssocID="{D01FAFBA-3D8C-4702-B766-9F9ECA41102B}" presName="childText" presStyleLbl="revTx" presStyleIdx="0" presStyleCnt="1">
        <dgm:presLayoutVars>
          <dgm:bulletEnabled val="1"/>
        </dgm:presLayoutVars>
      </dgm:prSet>
      <dgm:spPr/>
    </dgm:pt>
    <dgm:pt modelId="{5FE4D75B-667D-458B-A012-37912A2831B4}" type="pres">
      <dgm:prSet presAssocID="{0C69930B-31E5-4D1E-B49C-D2D0B06BE25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BA1D854-7A4B-43AC-B5A2-7AB259DF99BD}" type="pres">
      <dgm:prSet presAssocID="{2E50BC02-8922-448A-8356-D3F2AE3498C5}" presName="spacer" presStyleCnt="0"/>
      <dgm:spPr/>
    </dgm:pt>
    <dgm:pt modelId="{A96157E3-659E-476E-9556-F78A2E2E5057}" type="pres">
      <dgm:prSet presAssocID="{7BE67703-99FA-4C14-891A-D73F70C3EEC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8ED96A8-9EF4-4F13-98D5-079854755106}" srcId="{03373448-9ADE-44E2-AA6C-A6E0B3FAE636}" destId="{D01FAFBA-3D8C-4702-B766-9F9ECA41102B}" srcOrd="0" destOrd="0" parTransId="{C0E96374-F026-4ED6-B814-25C2D27AC585}" sibTransId="{98D23CF0-F6E1-4638-9813-B6D29F9B171F}"/>
    <dgm:cxn modelId="{BE67393F-753C-46EA-A7FD-8F40C479CF6C}" srcId="{D01FAFBA-3D8C-4702-B766-9F9ECA41102B}" destId="{4D75705E-9542-40EF-8E8A-EE3A6D9C8E6C}" srcOrd="0" destOrd="0" parTransId="{71B4759C-2CEB-48C7-8942-01B256C934E8}" sibTransId="{948609EC-BF91-4AC5-BFDA-2CF5979F56F9}"/>
    <dgm:cxn modelId="{F9A83485-F26B-4118-B220-2838CEAA9077}" type="presOf" srcId="{D01FAFBA-3D8C-4702-B766-9F9ECA41102B}" destId="{887D2DB6-8DA3-45DE-A39F-8FD13FD5A516}" srcOrd="0" destOrd="0" presId="urn:microsoft.com/office/officeart/2005/8/layout/vList2"/>
    <dgm:cxn modelId="{369E1301-48A6-4185-8D54-96096D5BC5A6}" type="presOf" srcId="{7BE67703-99FA-4C14-891A-D73F70C3EECF}" destId="{A96157E3-659E-476E-9556-F78A2E2E5057}" srcOrd="0" destOrd="0" presId="urn:microsoft.com/office/officeart/2005/8/layout/vList2"/>
    <dgm:cxn modelId="{4925B9CA-DA13-41FC-A3B7-FFEA7CE6BE86}" srcId="{03373448-9ADE-44E2-AA6C-A6E0B3FAE636}" destId="{0C69930B-31E5-4D1E-B49C-D2D0B06BE25E}" srcOrd="1" destOrd="0" parTransId="{96403378-AD9B-4ECF-833B-CAEC6514C673}" sibTransId="{2E50BC02-8922-448A-8356-D3F2AE3498C5}"/>
    <dgm:cxn modelId="{2B874C29-D16F-46C2-A151-2EE4D73C52EE}" type="presOf" srcId="{03373448-9ADE-44E2-AA6C-A6E0B3FAE636}" destId="{F0CA20B7-5301-4F91-B2A6-D9703AFF2AF7}" srcOrd="0" destOrd="0" presId="urn:microsoft.com/office/officeart/2005/8/layout/vList2"/>
    <dgm:cxn modelId="{E2F2DD94-3C7C-4D4C-9B79-978A42331638}" type="presOf" srcId="{0C69930B-31E5-4D1E-B49C-D2D0B06BE25E}" destId="{5FE4D75B-667D-458B-A012-37912A2831B4}" srcOrd="0" destOrd="0" presId="urn:microsoft.com/office/officeart/2005/8/layout/vList2"/>
    <dgm:cxn modelId="{B4385C3C-2B6E-4772-B1F1-94E678B89B6E}" type="presOf" srcId="{4D75705E-9542-40EF-8E8A-EE3A6D9C8E6C}" destId="{8B86D0BA-BDE9-406E-8C07-6D4019978692}" srcOrd="0" destOrd="0" presId="urn:microsoft.com/office/officeart/2005/8/layout/vList2"/>
    <dgm:cxn modelId="{D28A6CA7-0B28-49F9-9B47-429E37418FC3}" srcId="{03373448-9ADE-44E2-AA6C-A6E0B3FAE636}" destId="{7BE67703-99FA-4C14-891A-D73F70C3EECF}" srcOrd="2" destOrd="0" parTransId="{F43B82B5-319C-4118-B3C3-5C9212AB256A}" sibTransId="{AE12E25E-9792-4DC4-986B-F578572547CE}"/>
    <dgm:cxn modelId="{010E551F-3072-4EBA-9EE8-A2406E06280F}" type="presParOf" srcId="{F0CA20B7-5301-4F91-B2A6-D9703AFF2AF7}" destId="{887D2DB6-8DA3-45DE-A39F-8FD13FD5A516}" srcOrd="0" destOrd="0" presId="urn:microsoft.com/office/officeart/2005/8/layout/vList2"/>
    <dgm:cxn modelId="{540F48F5-9408-48DD-A576-EE89C379F23D}" type="presParOf" srcId="{F0CA20B7-5301-4F91-B2A6-D9703AFF2AF7}" destId="{8B86D0BA-BDE9-406E-8C07-6D4019978692}" srcOrd="1" destOrd="0" presId="urn:microsoft.com/office/officeart/2005/8/layout/vList2"/>
    <dgm:cxn modelId="{76326913-91FF-4419-947C-F4BAFF5C0DF3}" type="presParOf" srcId="{F0CA20B7-5301-4F91-B2A6-D9703AFF2AF7}" destId="{5FE4D75B-667D-458B-A012-37912A2831B4}" srcOrd="2" destOrd="0" presId="urn:microsoft.com/office/officeart/2005/8/layout/vList2"/>
    <dgm:cxn modelId="{EF7CA4BF-82E8-4DE3-8FFB-2CF6AB313321}" type="presParOf" srcId="{F0CA20B7-5301-4F91-B2A6-D9703AFF2AF7}" destId="{9BA1D854-7A4B-43AC-B5A2-7AB259DF99BD}" srcOrd="3" destOrd="0" presId="urn:microsoft.com/office/officeart/2005/8/layout/vList2"/>
    <dgm:cxn modelId="{F8B7028B-9276-47D0-A9B4-14AF9C6615EF}" type="presParOf" srcId="{F0CA20B7-5301-4F91-B2A6-D9703AFF2AF7}" destId="{A96157E3-659E-476E-9556-F78A2E2E505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D0CF387-68F7-472E-AD53-9725FB1F1E1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D8D973D-716D-416C-B1BD-FFD8AD28F503}">
      <dgm:prSet/>
      <dgm:spPr/>
      <dgm:t>
        <a:bodyPr/>
        <a:lstStyle/>
        <a:p>
          <a:pPr rtl="0"/>
          <a:r>
            <a:rPr lang="cs-CZ" dirty="0" smtClean="0"/>
            <a:t>Nacestoval 7491 km</a:t>
          </a:r>
          <a:endParaRPr lang="cs-CZ" dirty="0"/>
        </a:p>
      </dgm:t>
    </dgm:pt>
    <dgm:pt modelId="{FD065350-2F7C-44D7-91B8-055693F429D6}" type="parTrans" cxnId="{87626243-3F59-4FA1-95ED-9EBEFC82A9AD}">
      <dgm:prSet/>
      <dgm:spPr/>
      <dgm:t>
        <a:bodyPr/>
        <a:lstStyle/>
        <a:p>
          <a:endParaRPr lang="cs-CZ"/>
        </a:p>
      </dgm:t>
    </dgm:pt>
    <dgm:pt modelId="{EA9635FE-0941-40A9-BCBA-8683F2A7CEA5}" type="sibTrans" cxnId="{87626243-3F59-4FA1-95ED-9EBEFC82A9AD}">
      <dgm:prSet/>
      <dgm:spPr/>
      <dgm:t>
        <a:bodyPr/>
        <a:lstStyle/>
        <a:p>
          <a:endParaRPr lang="cs-CZ"/>
        </a:p>
      </dgm:t>
    </dgm:pt>
    <dgm:pt modelId="{49767751-45FE-4AF6-AA2F-20672AC12C18}">
      <dgm:prSet/>
      <dgm:spPr/>
      <dgm:t>
        <a:bodyPr/>
        <a:lstStyle/>
        <a:p>
          <a:pPr rtl="0"/>
          <a:r>
            <a:rPr lang="cs-CZ" smtClean="0"/>
            <a:t>Nyní ho mám stále doma.</a:t>
          </a:r>
          <a:endParaRPr lang="cs-CZ"/>
        </a:p>
      </dgm:t>
    </dgm:pt>
    <dgm:pt modelId="{5A4EA517-1BD1-40B0-87E5-7AC20E868EC7}" type="parTrans" cxnId="{77E826DF-1815-4A04-A94D-325300F3513C}">
      <dgm:prSet/>
      <dgm:spPr/>
      <dgm:t>
        <a:bodyPr/>
        <a:lstStyle/>
        <a:p>
          <a:endParaRPr lang="cs-CZ"/>
        </a:p>
      </dgm:t>
    </dgm:pt>
    <dgm:pt modelId="{D5BBDA00-91B7-4085-A3A7-FD5677A38288}" type="sibTrans" cxnId="{77E826DF-1815-4A04-A94D-325300F3513C}">
      <dgm:prSet/>
      <dgm:spPr/>
      <dgm:t>
        <a:bodyPr/>
        <a:lstStyle/>
        <a:p>
          <a:endParaRPr lang="cs-CZ"/>
        </a:p>
      </dgm:t>
    </dgm:pt>
    <dgm:pt modelId="{7D89997C-2277-4502-9F8A-B9D286B7FC72}" type="pres">
      <dgm:prSet presAssocID="{ED0CF387-68F7-472E-AD53-9725FB1F1E13}" presName="linear" presStyleCnt="0">
        <dgm:presLayoutVars>
          <dgm:animLvl val="lvl"/>
          <dgm:resizeHandles val="exact"/>
        </dgm:presLayoutVars>
      </dgm:prSet>
      <dgm:spPr/>
    </dgm:pt>
    <dgm:pt modelId="{A14C9033-D310-4AC3-8626-AE6407BC75ED}" type="pres">
      <dgm:prSet presAssocID="{7D8D973D-716D-416C-B1BD-FFD8AD28F50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71C2DA0-16BB-4292-AF83-61A846959B8D}" type="pres">
      <dgm:prSet presAssocID="{EA9635FE-0941-40A9-BCBA-8683F2A7CEA5}" presName="spacer" presStyleCnt="0"/>
      <dgm:spPr/>
    </dgm:pt>
    <dgm:pt modelId="{614C76E1-1BFF-40CF-A6D1-D93E397C3D05}" type="pres">
      <dgm:prSet presAssocID="{49767751-45FE-4AF6-AA2F-20672AC12C1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62B5D34-AD44-4650-8E1E-7600BE7A6184}" type="presOf" srcId="{ED0CF387-68F7-472E-AD53-9725FB1F1E13}" destId="{7D89997C-2277-4502-9F8A-B9D286B7FC72}" srcOrd="0" destOrd="0" presId="urn:microsoft.com/office/officeart/2005/8/layout/vList2"/>
    <dgm:cxn modelId="{CB32379F-677B-4CBB-A5AC-C86652137DC3}" type="presOf" srcId="{49767751-45FE-4AF6-AA2F-20672AC12C18}" destId="{614C76E1-1BFF-40CF-A6D1-D93E397C3D05}" srcOrd="0" destOrd="0" presId="urn:microsoft.com/office/officeart/2005/8/layout/vList2"/>
    <dgm:cxn modelId="{87626243-3F59-4FA1-95ED-9EBEFC82A9AD}" srcId="{ED0CF387-68F7-472E-AD53-9725FB1F1E13}" destId="{7D8D973D-716D-416C-B1BD-FFD8AD28F503}" srcOrd="0" destOrd="0" parTransId="{FD065350-2F7C-44D7-91B8-055693F429D6}" sibTransId="{EA9635FE-0941-40A9-BCBA-8683F2A7CEA5}"/>
    <dgm:cxn modelId="{AD21A924-07A8-4426-A107-E63119C42C77}" type="presOf" srcId="{7D8D973D-716D-416C-B1BD-FFD8AD28F503}" destId="{A14C9033-D310-4AC3-8626-AE6407BC75ED}" srcOrd="0" destOrd="0" presId="urn:microsoft.com/office/officeart/2005/8/layout/vList2"/>
    <dgm:cxn modelId="{77E826DF-1815-4A04-A94D-325300F3513C}" srcId="{ED0CF387-68F7-472E-AD53-9725FB1F1E13}" destId="{49767751-45FE-4AF6-AA2F-20672AC12C18}" srcOrd="1" destOrd="0" parTransId="{5A4EA517-1BD1-40B0-87E5-7AC20E868EC7}" sibTransId="{D5BBDA00-91B7-4085-A3A7-FD5677A38288}"/>
    <dgm:cxn modelId="{467989CE-44AD-47AC-86E6-4C191B5B9E1E}" type="presParOf" srcId="{7D89997C-2277-4502-9F8A-B9D286B7FC72}" destId="{A14C9033-D310-4AC3-8626-AE6407BC75ED}" srcOrd="0" destOrd="0" presId="urn:microsoft.com/office/officeart/2005/8/layout/vList2"/>
    <dgm:cxn modelId="{6DEE3451-F0CD-4BF4-A09C-C6F3EC2CC960}" type="presParOf" srcId="{7D89997C-2277-4502-9F8A-B9D286B7FC72}" destId="{871C2DA0-16BB-4292-AF83-61A846959B8D}" srcOrd="1" destOrd="0" presId="urn:microsoft.com/office/officeart/2005/8/layout/vList2"/>
    <dgm:cxn modelId="{F68C4FF0-19C0-48C0-ABCB-BE9231045C9A}" type="presParOf" srcId="{7D89997C-2277-4502-9F8A-B9D286B7FC72}" destId="{614C76E1-1BFF-40CF-A6D1-D93E397C3D0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FF65A4-ED72-42DF-9078-B767DF924FBC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723AF908-5C28-4B3A-8C3E-787426D02BE0}">
      <dgm:prSet/>
      <dgm:spPr/>
      <dgm:t>
        <a:bodyPr/>
        <a:lstStyle/>
        <a:p>
          <a:pPr rtl="0"/>
          <a:r>
            <a:rPr lang="cs-CZ" smtClean="0"/>
            <a:t>Od roku 1993 obíhají Zemi  GPS satelity americké armády</a:t>
          </a:r>
          <a:endParaRPr lang="cs-CZ"/>
        </a:p>
      </dgm:t>
    </dgm:pt>
    <dgm:pt modelId="{5E9EB129-2641-4C81-AC16-94A9A0F445EE}" type="parTrans" cxnId="{457A3C34-A7B0-43E3-BD3A-CDF96C7ABD63}">
      <dgm:prSet/>
      <dgm:spPr/>
      <dgm:t>
        <a:bodyPr/>
        <a:lstStyle/>
        <a:p>
          <a:endParaRPr lang="cs-CZ"/>
        </a:p>
      </dgm:t>
    </dgm:pt>
    <dgm:pt modelId="{7AF57E05-81E6-4DAE-AA85-0ACF42CEAC40}" type="sibTrans" cxnId="{457A3C34-A7B0-43E3-BD3A-CDF96C7ABD63}">
      <dgm:prSet/>
      <dgm:spPr/>
      <dgm:t>
        <a:bodyPr/>
        <a:lstStyle/>
        <a:p>
          <a:endParaRPr lang="cs-CZ"/>
        </a:p>
      </dgm:t>
    </dgm:pt>
    <dgm:pt modelId="{80D55F85-059C-47DD-A8EB-8C1D4EA1C195}">
      <dgm:prSet/>
      <dgm:spPr/>
      <dgm:t>
        <a:bodyPr/>
        <a:lstStyle/>
        <a:p>
          <a:pPr rtl="0"/>
          <a:r>
            <a:rPr lang="cs-CZ" smtClean="0"/>
            <a:t>V roce 2000 dal americký prezident Clinton zrušit umělou GPS výchylku pro civilní obyvatelstvo, která činila asi 100m</a:t>
          </a:r>
          <a:endParaRPr lang="cs-CZ"/>
        </a:p>
      </dgm:t>
    </dgm:pt>
    <dgm:pt modelId="{F6E4C14F-7796-4073-8307-92C19AFE4FE9}" type="parTrans" cxnId="{82B2A3AF-BB01-476E-8961-AE5809BA863E}">
      <dgm:prSet/>
      <dgm:spPr/>
      <dgm:t>
        <a:bodyPr/>
        <a:lstStyle/>
        <a:p>
          <a:endParaRPr lang="cs-CZ"/>
        </a:p>
      </dgm:t>
    </dgm:pt>
    <dgm:pt modelId="{D2F47214-A0DE-4AC8-9EC4-B2CDC1C110ED}" type="sibTrans" cxnId="{82B2A3AF-BB01-476E-8961-AE5809BA863E}">
      <dgm:prSet/>
      <dgm:spPr/>
      <dgm:t>
        <a:bodyPr/>
        <a:lstStyle/>
        <a:p>
          <a:endParaRPr lang="cs-CZ"/>
        </a:p>
      </dgm:t>
    </dgm:pt>
    <dgm:pt modelId="{7488DCC5-3037-4EF6-B43A-AE09EED0A044}">
      <dgm:prSet/>
      <dgm:spPr/>
      <dgm:t>
        <a:bodyPr/>
        <a:lstStyle/>
        <a:p>
          <a:pPr rtl="0"/>
          <a:r>
            <a:rPr lang="cs-CZ" smtClean="0"/>
            <a:t>Dva dny poté (přesněji 3.5 2000) se na internetu objevila zpráva od muže jménem David Ulmer o tom, že byla založena první keš</a:t>
          </a:r>
          <a:endParaRPr lang="cs-CZ"/>
        </a:p>
      </dgm:t>
    </dgm:pt>
    <dgm:pt modelId="{D6C01374-19BD-4AD1-9C5C-1B0410F1B626}" type="parTrans" cxnId="{FB48FAE3-5CBB-4DC6-8618-C6D2E896DC77}">
      <dgm:prSet/>
      <dgm:spPr/>
      <dgm:t>
        <a:bodyPr/>
        <a:lstStyle/>
        <a:p>
          <a:endParaRPr lang="cs-CZ"/>
        </a:p>
      </dgm:t>
    </dgm:pt>
    <dgm:pt modelId="{1B37AAB8-93AA-436D-B75F-8298C6A18E40}" type="sibTrans" cxnId="{FB48FAE3-5CBB-4DC6-8618-C6D2E896DC77}">
      <dgm:prSet/>
      <dgm:spPr/>
      <dgm:t>
        <a:bodyPr/>
        <a:lstStyle/>
        <a:p>
          <a:endParaRPr lang="cs-CZ"/>
        </a:p>
      </dgm:t>
    </dgm:pt>
    <dgm:pt modelId="{08B777AF-2235-436F-8128-668677199A3B}" type="pres">
      <dgm:prSet presAssocID="{EEFF65A4-ED72-42DF-9078-B767DF924FBC}" presName="linear" presStyleCnt="0">
        <dgm:presLayoutVars>
          <dgm:animLvl val="lvl"/>
          <dgm:resizeHandles val="exact"/>
        </dgm:presLayoutVars>
      </dgm:prSet>
      <dgm:spPr/>
    </dgm:pt>
    <dgm:pt modelId="{B403000F-BC49-4642-B3BB-EACC85DE4CA2}" type="pres">
      <dgm:prSet presAssocID="{723AF908-5C28-4B3A-8C3E-787426D02BE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B54639-2B27-41EC-A1DB-5255AD7C7CD0}" type="pres">
      <dgm:prSet presAssocID="{7AF57E05-81E6-4DAE-AA85-0ACF42CEAC40}" presName="spacer" presStyleCnt="0"/>
      <dgm:spPr/>
    </dgm:pt>
    <dgm:pt modelId="{0806CC69-A9BC-4A4B-A0D8-037CFEC5B36D}" type="pres">
      <dgm:prSet presAssocID="{80D55F85-059C-47DD-A8EB-8C1D4EA1C19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C283BA3-2088-4845-87BF-9F0E6101722C}" type="pres">
      <dgm:prSet presAssocID="{D2F47214-A0DE-4AC8-9EC4-B2CDC1C110ED}" presName="spacer" presStyleCnt="0"/>
      <dgm:spPr/>
    </dgm:pt>
    <dgm:pt modelId="{0293037B-7CD7-4372-A7BF-98D1E028C738}" type="pres">
      <dgm:prSet presAssocID="{7488DCC5-3037-4EF6-B43A-AE09EED0A04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2B2A3AF-BB01-476E-8961-AE5809BA863E}" srcId="{EEFF65A4-ED72-42DF-9078-B767DF924FBC}" destId="{80D55F85-059C-47DD-A8EB-8C1D4EA1C195}" srcOrd="1" destOrd="0" parTransId="{F6E4C14F-7796-4073-8307-92C19AFE4FE9}" sibTransId="{D2F47214-A0DE-4AC8-9EC4-B2CDC1C110ED}"/>
    <dgm:cxn modelId="{24CAA587-651F-43E7-889A-530AD394B41C}" type="presOf" srcId="{7488DCC5-3037-4EF6-B43A-AE09EED0A044}" destId="{0293037B-7CD7-4372-A7BF-98D1E028C738}" srcOrd="0" destOrd="0" presId="urn:microsoft.com/office/officeart/2005/8/layout/vList2"/>
    <dgm:cxn modelId="{457A3C34-A7B0-43E3-BD3A-CDF96C7ABD63}" srcId="{EEFF65A4-ED72-42DF-9078-B767DF924FBC}" destId="{723AF908-5C28-4B3A-8C3E-787426D02BE0}" srcOrd="0" destOrd="0" parTransId="{5E9EB129-2641-4C81-AC16-94A9A0F445EE}" sibTransId="{7AF57E05-81E6-4DAE-AA85-0ACF42CEAC40}"/>
    <dgm:cxn modelId="{E071CCBF-F667-43F1-A06D-B6A2222B79ED}" type="presOf" srcId="{723AF908-5C28-4B3A-8C3E-787426D02BE0}" destId="{B403000F-BC49-4642-B3BB-EACC85DE4CA2}" srcOrd="0" destOrd="0" presId="urn:microsoft.com/office/officeart/2005/8/layout/vList2"/>
    <dgm:cxn modelId="{C9274FB3-59CF-4332-9B5C-2C94F2DC8119}" type="presOf" srcId="{EEFF65A4-ED72-42DF-9078-B767DF924FBC}" destId="{08B777AF-2235-436F-8128-668677199A3B}" srcOrd="0" destOrd="0" presId="urn:microsoft.com/office/officeart/2005/8/layout/vList2"/>
    <dgm:cxn modelId="{FB48FAE3-5CBB-4DC6-8618-C6D2E896DC77}" srcId="{EEFF65A4-ED72-42DF-9078-B767DF924FBC}" destId="{7488DCC5-3037-4EF6-B43A-AE09EED0A044}" srcOrd="2" destOrd="0" parTransId="{D6C01374-19BD-4AD1-9C5C-1B0410F1B626}" sibTransId="{1B37AAB8-93AA-436D-B75F-8298C6A18E40}"/>
    <dgm:cxn modelId="{58068C23-C4DB-4557-8566-AA827A042C13}" type="presOf" srcId="{80D55F85-059C-47DD-A8EB-8C1D4EA1C195}" destId="{0806CC69-A9BC-4A4B-A0D8-037CFEC5B36D}" srcOrd="0" destOrd="0" presId="urn:microsoft.com/office/officeart/2005/8/layout/vList2"/>
    <dgm:cxn modelId="{2EBB509F-13CB-43E0-AE58-EE990F7B341E}" type="presParOf" srcId="{08B777AF-2235-436F-8128-668677199A3B}" destId="{B403000F-BC49-4642-B3BB-EACC85DE4CA2}" srcOrd="0" destOrd="0" presId="urn:microsoft.com/office/officeart/2005/8/layout/vList2"/>
    <dgm:cxn modelId="{527EDC1E-9C4B-4A35-94CF-2FF20FE678F8}" type="presParOf" srcId="{08B777AF-2235-436F-8128-668677199A3B}" destId="{CBB54639-2B27-41EC-A1DB-5255AD7C7CD0}" srcOrd="1" destOrd="0" presId="urn:microsoft.com/office/officeart/2005/8/layout/vList2"/>
    <dgm:cxn modelId="{B1984ED8-973C-46BC-908B-A4B6859013E3}" type="presParOf" srcId="{08B777AF-2235-436F-8128-668677199A3B}" destId="{0806CC69-A9BC-4A4B-A0D8-037CFEC5B36D}" srcOrd="2" destOrd="0" presId="urn:microsoft.com/office/officeart/2005/8/layout/vList2"/>
    <dgm:cxn modelId="{C455357D-A77D-4D7D-B49B-94B79C674F23}" type="presParOf" srcId="{08B777AF-2235-436F-8128-668677199A3B}" destId="{BC283BA3-2088-4845-87BF-9F0E6101722C}" srcOrd="3" destOrd="0" presId="urn:microsoft.com/office/officeart/2005/8/layout/vList2"/>
    <dgm:cxn modelId="{0956B525-1414-45A0-83CC-AAB33AFD3EBF}" type="presParOf" srcId="{08B777AF-2235-436F-8128-668677199A3B}" destId="{0293037B-7CD7-4372-A7BF-98D1E028C73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B640DF-E630-4E45-830C-965687529AF7}" type="doc">
      <dgm:prSet loTypeId="urn:microsoft.com/office/officeart/2005/8/layout/vList2" loCatId="list" qsTypeId="urn:microsoft.com/office/officeart/2005/8/quickstyle/3d3" qsCatId="3D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B1AD3A92-554B-4455-BC35-245C5053E355}">
      <dgm:prSet/>
      <dgm:spPr/>
      <dgm:t>
        <a:bodyPr/>
        <a:lstStyle/>
        <a:p>
          <a:pPr rtl="0"/>
          <a:r>
            <a:rPr lang="cs-CZ" smtClean="0"/>
            <a:t>Ještě ten den si úplně první FTF zařídil Mike Teague </a:t>
          </a:r>
          <a:endParaRPr lang="cs-CZ"/>
        </a:p>
      </dgm:t>
    </dgm:pt>
    <dgm:pt modelId="{53CB90C4-CC69-4D3B-A749-BECD561C77F2}" type="parTrans" cxnId="{DA2368AE-986D-4C11-9EDD-A35C2A1E83F2}">
      <dgm:prSet/>
      <dgm:spPr/>
      <dgm:t>
        <a:bodyPr/>
        <a:lstStyle/>
        <a:p>
          <a:endParaRPr lang="cs-CZ"/>
        </a:p>
      </dgm:t>
    </dgm:pt>
    <dgm:pt modelId="{673A93A7-99E1-429E-9C18-5A8C8232FA6A}" type="sibTrans" cxnId="{DA2368AE-986D-4C11-9EDD-A35C2A1E83F2}">
      <dgm:prSet/>
      <dgm:spPr/>
      <dgm:t>
        <a:bodyPr/>
        <a:lstStyle/>
        <a:p>
          <a:endParaRPr lang="cs-CZ"/>
        </a:p>
      </dgm:t>
    </dgm:pt>
    <dgm:pt modelId="{24320B92-20B8-4C00-9CEC-FBF66F6EAFFF}">
      <dgm:prSet/>
      <dgm:spPr/>
      <dgm:t>
        <a:bodyPr/>
        <a:lstStyle/>
        <a:p>
          <a:pPr rtl="0"/>
          <a:r>
            <a:rPr lang="cs-CZ" smtClean="0"/>
            <a:t>Česká republika si na svoji první keš musela ještě pár měsíců počkat. </a:t>
          </a:r>
          <a:endParaRPr lang="cs-CZ"/>
        </a:p>
      </dgm:t>
    </dgm:pt>
    <dgm:pt modelId="{6D38C790-241E-4C79-A931-0FAE3F134DB1}" type="parTrans" cxnId="{8FB90C2C-4E8F-4561-88F1-F1D58A4DE59C}">
      <dgm:prSet/>
      <dgm:spPr/>
      <dgm:t>
        <a:bodyPr/>
        <a:lstStyle/>
        <a:p>
          <a:endParaRPr lang="cs-CZ"/>
        </a:p>
      </dgm:t>
    </dgm:pt>
    <dgm:pt modelId="{750D13AF-3DF8-465F-889E-DDBDCB386450}" type="sibTrans" cxnId="{8FB90C2C-4E8F-4561-88F1-F1D58A4DE59C}">
      <dgm:prSet/>
      <dgm:spPr/>
      <dgm:t>
        <a:bodyPr/>
        <a:lstStyle/>
        <a:p>
          <a:endParaRPr lang="cs-CZ"/>
        </a:p>
      </dgm:t>
    </dgm:pt>
    <dgm:pt modelId="{B6E9EC47-3F70-46B8-9DE2-6AA82E049FAB}">
      <dgm:prSet/>
      <dgm:spPr/>
      <dgm:t>
        <a:bodyPr/>
        <a:lstStyle/>
        <a:p>
          <a:pPr rtl="0"/>
          <a:r>
            <a:rPr lang="cs-CZ" smtClean="0"/>
            <a:t>Keš jménem Tex Czech byla založena 1.6.2001 </a:t>
          </a:r>
          <a:endParaRPr lang="cs-CZ"/>
        </a:p>
      </dgm:t>
    </dgm:pt>
    <dgm:pt modelId="{BFB340DF-BB61-4901-8B47-D40CC2A70632}" type="parTrans" cxnId="{B522CA1A-CCD7-4C03-B346-11C3DDC8CC89}">
      <dgm:prSet/>
      <dgm:spPr/>
      <dgm:t>
        <a:bodyPr/>
        <a:lstStyle/>
        <a:p>
          <a:endParaRPr lang="cs-CZ"/>
        </a:p>
      </dgm:t>
    </dgm:pt>
    <dgm:pt modelId="{798D175F-C1EA-4F8C-BE6A-2D8AE8623CDA}" type="sibTrans" cxnId="{B522CA1A-CCD7-4C03-B346-11C3DDC8CC89}">
      <dgm:prSet/>
      <dgm:spPr/>
      <dgm:t>
        <a:bodyPr/>
        <a:lstStyle/>
        <a:p>
          <a:endParaRPr lang="cs-CZ"/>
        </a:p>
      </dgm:t>
    </dgm:pt>
    <dgm:pt modelId="{412FAAA1-4273-4733-9371-4618A660714F}">
      <dgm:prSet/>
      <dgm:spPr/>
      <dgm:t>
        <a:bodyPr/>
        <a:lstStyle/>
        <a:p>
          <a:pPr rtl="0"/>
          <a:r>
            <a:rPr lang="cs-CZ" smtClean="0"/>
            <a:t>K dnešnímu dni je na světě uložených 2,3 milionu keší a zaregistrováno 6 milonů kačerů</a:t>
          </a:r>
          <a:endParaRPr lang="cs-CZ"/>
        </a:p>
      </dgm:t>
    </dgm:pt>
    <dgm:pt modelId="{25EAA943-7A99-4F45-A8A9-F17E5B46C151}" type="parTrans" cxnId="{35D2561A-5357-48C9-8631-BEE959365E1A}">
      <dgm:prSet/>
      <dgm:spPr/>
      <dgm:t>
        <a:bodyPr/>
        <a:lstStyle/>
        <a:p>
          <a:endParaRPr lang="cs-CZ"/>
        </a:p>
      </dgm:t>
    </dgm:pt>
    <dgm:pt modelId="{8913D176-C5D7-4777-81AA-1CAEC0A8B166}" type="sibTrans" cxnId="{35D2561A-5357-48C9-8631-BEE959365E1A}">
      <dgm:prSet/>
      <dgm:spPr/>
      <dgm:t>
        <a:bodyPr/>
        <a:lstStyle/>
        <a:p>
          <a:endParaRPr lang="cs-CZ"/>
        </a:p>
      </dgm:t>
    </dgm:pt>
    <dgm:pt modelId="{D09258FA-704B-4C95-B396-DB9D7CB4E865}">
      <dgm:prSet/>
      <dgm:spPr/>
      <dgm:t>
        <a:bodyPr/>
        <a:lstStyle/>
        <a:p>
          <a:pPr rtl="0"/>
          <a:r>
            <a:rPr lang="cs-CZ" smtClean="0"/>
            <a:t>Z tohoto počtu je v České republice 20 000 kačerů a 40 000 keší, čímž patříme ke kačerským „velmocím“</a:t>
          </a:r>
          <a:endParaRPr lang="cs-CZ"/>
        </a:p>
      </dgm:t>
    </dgm:pt>
    <dgm:pt modelId="{740D33B2-EC98-4CD0-B98A-178772F40385}" type="parTrans" cxnId="{A93E35B2-EFD8-4C8F-949F-28B86A982631}">
      <dgm:prSet/>
      <dgm:spPr/>
      <dgm:t>
        <a:bodyPr/>
        <a:lstStyle/>
        <a:p>
          <a:endParaRPr lang="cs-CZ"/>
        </a:p>
      </dgm:t>
    </dgm:pt>
    <dgm:pt modelId="{4B2E126C-8BEB-4200-86DE-B0CA15451D6B}" type="sibTrans" cxnId="{A93E35B2-EFD8-4C8F-949F-28B86A982631}">
      <dgm:prSet/>
      <dgm:spPr/>
      <dgm:t>
        <a:bodyPr/>
        <a:lstStyle/>
        <a:p>
          <a:endParaRPr lang="cs-CZ"/>
        </a:p>
      </dgm:t>
    </dgm:pt>
    <dgm:pt modelId="{EDB8DC9B-D6CE-4A17-A2CA-27F6485CC8BC}" type="pres">
      <dgm:prSet presAssocID="{1EB640DF-E630-4E45-830C-965687529AF7}" presName="linear" presStyleCnt="0">
        <dgm:presLayoutVars>
          <dgm:animLvl val="lvl"/>
          <dgm:resizeHandles val="exact"/>
        </dgm:presLayoutVars>
      </dgm:prSet>
      <dgm:spPr/>
    </dgm:pt>
    <dgm:pt modelId="{F6A0584D-045D-4D76-8A04-87D6EC6BF4CB}" type="pres">
      <dgm:prSet presAssocID="{B1AD3A92-554B-4455-BC35-245C5053E35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0C7B467-AAE5-4EE9-8A5A-AD70DC116440}" type="pres">
      <dgm:prSet presAssocID="{673A93A7-99E1-429E-9C18-5A8C8232FA6A}" presName="spacer" presStyleCnt="0"/>
      <dgm:spPr/>
    </dgm:pt>
    <dgm:pt modelId="{C1AFACD2-8A11-44CF-813F-76BB0E2F3F4E}" type="pres">
      <dgm:prSet presAssocID="{24320B92-20B8-4C00-9CEC-FBF66F6EAFF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90BF72B-B9AB-494F-AB77-4F3916B41F01}" type="pres">
      <dgm:prSet presAssocID="{24320B92-20B8-4C00-9CEC-FBF66F6EAFFF}" presName="childText" presStyleLbl="revTx" presStyleIdx="0" presStyleCnt="1">
        <dgm:presLayoutVars>
          <dgm:bulletEnabled val="1"/>
        </dgm:presLayoutVars>
      </dgm:prSet>
      <dgm:spPr/>
    </dgm:pt>
    <dgm:pt modelId="{61990D88-A415-4BAA-B962-85CA7B00663F}" type="pres">
      <dgm:prSet presAssocID="{412FAAA1-4273-4733-9371-4618A660714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36E649A-6D26-46B0-87D6-C1A921EB3FBE}" type="pres">
      <dgm:prSet presAssocID="{8913D176-C5D7-4777-81AA-1CAEC0A8B166}" presName="spacer" presStyleCnt="0"/>
      <dgm:spPr/>
    </dgm:pt>
    <dgm:pt modelId="{BE4F5CF7-1673-4459-B9F3-9E27B47270D0}" type="pres">
      <dgm:prSet presAssocID="{D09258FA-704B-4C95-B396-DB9D7CB4E86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93E35B2-EFD8-4C8F-949F-28B86A982631}" srcId="{1EB640DF-E630-4E45-830C-965687529AF7}" destId="{D09258FA-704B-4C95-B396-DB9D7CB4E865}" srcOrd="3" destOrd="0" parTransId="{740D33B2-EC98-4CD0-B98A-178772F40385}" sibTransId="{4B2E126C-8BEB-4200-86DE-B0CA15451D6B}"/>
    <dgm:cxn modelId="{15E61CEE-3669-447C-882B-BAEAC10804E9}" type="presOf" srcId="{B6E9EC47-3F70-46B8-9DE2-6AA82E049FAB}" destId="{E90BF72B-B9AB-494F-AB77-4F3916B41F01}" srcOrd="0" destOrd="0" presId="urn:microsoft.com/office/officeart/2005/8/layout/vList2"/>
    <dgm:cxn modelId="{B522CA1A-CCD7-4C03-B346-11C3DDC8CC89}" srcId="{24320B92-20B8-4C00-9CEC-FBF66F6EAFFF}" destId="{B6E9EC47-3F70-46B8-9DE2-6AA82E049FAB}" srcOrd="0" destOrd="0" parTransId="{BFB340DF-BB61-4901-8B47-D40CC2A70632}" sibTransId="{798D175F-C1EA-4F8C-BE6A-2D8AE8623CDA}"/>
    <dgm:cxn modelId="{5C41FDD6-1107-4D3A-B5B0-9AA8B7184A61}" type="presOf" srcId="{D09258FA-704B-4C95-B396-DB9D7CB4E865}" destId="{BE4F5CF7-1673-4459-B9F3-9E27B47270D0}" srcOrd="0" destOrd="0" presId="urn:microsoft.com/office/officeart/2005/8/layout/vList2"/>
    <dgm:cxn modelId="{620F05BF-3AAD-4684-942D-E38E65322799}" type="presOf" srcId="{1EB640DF-E630-4E45-830C-965687529AF7}" destId="{EDB8DC9B-D6CE-4A17-A2CA-27F6485CC8BC}" srcOrd="0" destOrd="0" presId="urn:microsoft.com/office/officeart/2005/8/layout/vList2"/>
    <dgm:cxn modelId="{8FB90C2C-4E8F-4561-88F1-F1D58A4DE59C}" srcId="{1EB640DF-E630-4E45-830C-965687529AF7}" destId="{24320B92-20B8-4C00-9CEC-FBF66F6EAFFF}" srcOrd="1" destOrd="0" parTransId="{6D38C790-241E-4C79-A931-0FAE3F134DB1}" sibTransId="{750D13AF-3DF8-465F-889E-DDBDCB386450}"/>
    <dgm:cxn modelId="{DA2368AE-986D-4C11-9EDD-A35C2A1E83F2}" srcId="{1EB640DF-E630-4E45-830C-965687529AF7}" destId="{B1AD3A92-554B-4455-BC35-245C5053E355}" srcOrd="0" destOrd="0" parTransId="{53CB90C4-CC69-4D3B-A749-BECD561C77F2}" sibTransId="{673A93A7-99E1-429E-9C18-5A8C8232FA6A}"/>
    <dgm:cxn modelId="{35D2561A-5357-48C9-8631-BEE959365E1A}" srcId="{1EB640DF-E630-4E45-830C-965687529AF7}" destId="{412FAAA1-4273-4733-9371-4618A660714F}" srcOrd="2" destOrd="0" parTransId="{25EAA943-7A99-4F45-A8A9-F17E5B46C151}" sibTransId="{8913D176-C5D7-4777-81AA-1CAEC0A8B166}"/>
    <dgm:cxn modelId="{EFBC2D12-00A0-4EFB-9CFB-872A9A1BB442}" type="presOf" srcId="{B1AD3A92-554B-4455-BC35-245C5053E355}" destId="{F6A0584D-045D-4D76-8A04-87D6EC6BF4CB}" srcOrd="0" destOrd="0" presId="urn:microsoft.com/office/officeart/2005/8/layout/vList2"/>
    <dgm:cxn modelId="{89302920-196F-42D9-9733-AD5E2F27FB4F}" type="presOf" srcId="{24320B92-20B8-4C00-9CEC-FBF66F6EAFFF}" destId="{C1AFACD2-8A11-44CF-813F-76BB0E2F3F4E}" srcOrd="0" destOrd="0" presId="urn:microsoft.com/office/officeart/2005/8/layout/vList2"/>
    <dgm:cxn modelId="{59E51019-C0FC-40C9-8F75-DF3000D1F432}" type="presOf" srcId="{412FAAA1-4273-4733-9371-4618A660714F}" destId="{61990D88-A415-4BAA-B962-85CA7B00663F}" srcOrd="0" destOrd="0" presId="urn:microsoft.com/office/officeart/2005/8/layout/vList2"/>
    <dgm:cxn modelId="{E40D8B26-66BA-4DB9-B79B-3E8B672CA1EF}" type="presParOf" srcId="{EDB8DC9B-D6CE-4A17-A2CA-27F6485CC8BC}" destId="{F6A0584D-045D-4D76-8A04-87D6EC6BF4CB}" srcOrd="0" destOrd="0" presId="urn:microsoft.com/office/officeart/2005/8/layout/vList2"/>
    <dgm:cxn modelId="{9A225DCF-6D4D-432C-8AE4-D8C9183E3CD8}" type="presParOf" srcId="{EDB8DC9B-D6CE-4A17-A2CA-27F6485CC8BC}" destId="{50C7B467-AAE5-4EE9-8A5A-AD70DC116440}" srcOrd="1" destOrd="0" presId="urn:microsoft.com/office/officeart/2005/8/layout/vList2"/>
    <dgm:cxn modelId="{FC9C470A-5345-4144-AF5C-ADC68361FCCD}" type="presParOf" srcId="{EDB8DC9B-D6CE-4A17-A2CA-27F6485CC8BC}" destId="{C1AFACD2-8A11-44CF-813F-76BB0E2F3F4E}" srcOrd="2" destOrd="0" presId="urn:microsoft.com/office/officeart/2005/8/layout/vList2"/>
    <dgm:cxn modelId="{B7902357-2B01-441F-A852-7DDAEC70CF21}" type="presParOf" srcId="{EDB8DC9B-D6CE-4A17-A2CA-27F6485CC8BC}" destId="{E90BF72B-B9AB-494F-AB77-4F3916B41F01}" srcOrd="3" destOrd="0" presId="urn:microsoft.com/office/officeart/2005/8/layout/vList2"/>
    <dgm:cxn modelId="{1D391BF0-EFF7-48FF-8C00-5E3AD322E932}" type="presParOf" srcId="{EDB8DC9B-D6CE-4A17-A2CA-27F6485CC8BC}" destId="{61990D88-A415-4BAA-B962-85CA7B00663F}" srcOrd="4" destOrd="0" presId="urn:microsoft.com/office/officeart/2005/8/layout/vList2"/>
    <dgm:cxn modelId="{16B051AF-1CBA-4194-8BB7-C9C7F625BE52}" type="presParOf" srcId="{EDB8DC9B-D6CE-4A17-A2CA-27F6485CC8BC}" destId="{036E649A-6D26-46B0-87D6-C1A921EB3FBE}" srcOrd="5" destOrd="0" presId="urn:microsoft.com/office/officeart/2005/8/layout/vList2"/>
    <dgm:cxn modelId="{16BD4798-D9E2-4CDD-A9E9-C38401A440D7}" type="presParOf" srcId="{EDB8DC9B-D6CE-4A17-A2CA-27F6485CC8BC}" destId="{BE4F5CF7-1673-4459-B9F3-9E27B47270D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0EBC24-3614-45A5-B15B-70BDEC49B74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0C7163F-0AFC-4267-963A-28E41A8CEA38}">
      <dgm:prSet/>
      <dgm:spPr/>
      <dgm:t>
        <a:bodyPr/>
        <a:lstStyle/>
        <a:p>
          <a:pPr rtl="0"/>
          <a:r>
            <a:rPr lang="cs-CZ" smtClean="0"/>
            <a:t>Nejdříve je potřeba být zaregistrován  na stránkách </a:t>
          </a:r>
          <a:r>
            <a:rPr lang="cs-CZ" b="1" smtClean="0"/>
            <a:t>www.geocaching.com</a:t>
          </a:r>
          <a:endParaRPr lang="cs-CZ"/>
        </a:p>
      </dgm:t>
    </dgm:pt>
    <dgm:pt modelId="{5F9D851A-3536-4690-B467-7C46DF9714C2}" type="parTrans" cxnId="{6ACEC944-C1CA-44B5-BF26-E59FD8AC99D2}">
      <dgm:prSet/>
      <dgm:spPr/>
      <dgm:t>
        <a:bodyPr/>
        <a:lstStyle/>
        <a:p>
          <a:endParaRPr lang="cs-CZ"/>
        </a:p>
      </dgm:t>
    </dgm:pt>
    <dgm:pt modelId="{1F769597-3098-4DF3-8A39-F90E88D70162}" type="sibTrans" cxnId="{6ACEC944-C1CA-44B5-BF26-E59FD8AC99D2}">
      <dgm:prSet/>
      <dgm:spPr/>
      <dgm:t>
        <a:bodyPr/>
        <a:lstStyle/>
        <a:p>
          <a:endParaRPr lang="cs-CZ"/>
        </a:p>
      </dgm:t>
    </dgm:pt>
    <dgm:pt modelId="{A55D0049-1BD9-4517-AFD1-68F2D645123A}">
      <dgm:prSet/>
      <dgm:spPr/>
      <dgm:t>
        <a:bodyPr/>
        <a:lstStyle/>
        <a:p>
          <a:pPr rtl="0"/>
          <a:r>
            <a:rPr lang="cs-CZ" smtClean="0"/>
            <a:t>Na mapě keší si vybrat kešku, kterou chci najít</a:t>
          </a:r>
          <a:endParaRPr lang="cs-CZ"/>
        </a:p>
      </dgm:t>
    </dgm:pt>
    <dgm:pt modelId="{B2120694-143F-4668-9CD7-A03106C9D5BF}" type="parTrans" cxnId="{419F7034-7732-48CD-88A7-0FCCCE9FC83D}">
      <dgm:prSet/>
      <dgm:spPr/>
      <dgm:t>
        <a:bodyPr/>
        <a:lstStyle/>
        <a:p>
          <a:endParaRPr lang="cs-CZ"/>
        </a:p>
      </dgm:t>
    </dgm:pt>
    <dgm:pt modelId="{8B6D9C5A-5FB7-4AF3-995A-EE62DFB99E67}" type="sibTrans" cxnId="{419F7034-7732-48CD-88A7-0FCCCE9FC83D}">
      <dgm:prSet/>
      <dgm:spPr/>
      <dgm:t>
        <a:bodyPr/>
        <a:lstStyle/>
        <a:p>
          <a:endParaRPr lang="cs-CZ"/>
        </a:p>
      </dgm:t>
    </dgm:pt>
    <dgm:pt modelId="{80B58EC4-2134-493E-BB19-A20EED9EB49B}">
      <dgm:prSet/>
      <dgm:spPr/>
      <dgm:t>
        <a:bodyPr/>
        <a:lstStyle/>
        <a:p>
          <a:pPr rtl="0"/>
          <a:r>
            <a:rPr lang="cs-CZ" smtClean="0"/>
            <a:t>Přečíst si  její listing a případně hint (někdy se hodí i komentáře ostatních kačerů)</a:t>
          </a:r>
          <a:endParaRPr lang="cs-CZ"/>
        </a:p>
      </dgm:t>
    </dgm:pt>
    <dgm:pt modelId="{8C3C6C67-34F8-45F3-B2AF-7F6AFA1DF8EC}" type="parTrans" cxnId="{3D023DF8-3E5B-446F-BCC6-5B0E76BA3E6C}">
      <dgm:prSet/>
      <dgm:spPr/>
      <dgm:t>
        <a:bodyPr/>
        <a:lstStyle/>
        <a:p>
          <a:endParaRPr lang="cs-CZ"/>
        </a:p>
      </dgm:t>
    </dgm:pt>
    <dgm:pt modelId="{593D0900-8F96-4B4C-A04C-78913DE5B6F6}" type="sibTrans" cxnId="{3D023DF8-3E5B-446F-BCC6-5B0E76BA3E6C}">
      <dgm:prSet/>
      <dgm:spPr/>
      <dgm:t>
        <a:bodyPr/>
        <a:lstStyle/>
        <a:p>
          <a:endParaRPr lang="cs-CZ"/>
        </a:p>
      </dgm:t>
    </dgm:pt>
    <dgm:pt modelId="{27456E49-07F2-4B15-B247-ABDD99B4D481}">
      <dgm:prSet/>
      <dgm:spPr/>
      <dgm:t>
        <a:bodyPr/>
        <a:lstStyle/>
        <a:p>
          <a:pPr rtl="0"/>
          <a:r>
            <a:rPr lang="cs-CZ" smtClean="0"/>
            <a:t>Zadat si souřadnice do GPS přístroje, mobilu nebo do mapy a jít na lov</a:t>
          </a:r>
          <a:endParaRPr lang="cs-CZ"/>
        </a:p>
      </dgm:t>
    </dgm:pt>
    <dgm:pt modelId="{BB1230F1-8A4F-4C4B-B6C8-C56A0D007F0A}" type="parTrans" cxnId="{0FF89138-F890-41D6-A916-4DCA8EECD599}">
      <dgm:prSet/>
      <dgm:spPr/>
      <dgm:t>
        <a:bodyPr/>
        <a:lstStyle/>
        <a:p>
          <a:endParaRPr lang="cs-CZ"/>
        </a:p>
      </dgm:t>
    </dgm:pt>
    <dgm:pt modelId="{2D4BD66B-91DC-464E-9FDE-4D4AC1A61923}" type="sibTrans" cxnId="{0FF89138-F890-41D6-A916-4DCA8EECD599}">
      <dgm:prSet/>
      <dgm:spPr/>
      <dgm:t>
        <a:bodyPr/>
        <a:lstStyle/>
        <a:p>
          <a:endParaRPr lang="cs-CZ"/>
        </a:p>
      </dgm:t>
    </dgm:pt>
    <dgm:pt modelId="{EF012586-62B7-4ED1-B770-DB696963E015}" type="pres">
      <dgm:prSet presAssocID="{150EBC24-3614-45A5-B15B-70BDEC49B74D}" presName="linear" presStyleCnt="0">
        <dgm:presLayoutVars>
          <dgm:animLvl val="lvl"/>
          <dgm:resizeHandles val="exact"/>
        </dgm:presLayoutVars>
      </dgm:prSet>
      <dgm:spPr/>
    </dgm:pt>
    <dgm:pt modelId="{B6333294-CFCE-4DAA-8A07-B29F1FEA84D9}" type="pres">
      <dgm:prSet presAssocID="{F0C7163F-0AFC-4267-963A-28E41A8CEA3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8593692-72DB-4916-9C5D-521F9B43A6C6}" type="pres">
      <dgm:prSet presAssocID="{1F769597-3098-4DF3-8A39-F90E88D70162}" presName="spacer" presStyleCnt="0"/>
      <dgm:spPr/>
    </dgm:pt>
    <dgm:pt modelId="{33221801-95E4-49D9-B487-4480B5E42401}" type="pres">
      <dgm:prSet presAssocID="{A55D0049-1BD9-4517-AFD1-68F2D645123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DFB7D44-64D0-47F3-9F0A-0C0F35457FBA}" type="pres">
      <dgm:prSet presAssocID="{8B6D9C5A-5FB7-4AF3-995A-EE62DFB99E67}" presName="spacer" presStyleCnt="0"/>
      <dgm:spPr/>
    </dgm:pt>
    <dgm:pt modelId="{EB960957-3DE8-4265-B4E3-11EFA6120AA2}" type="pres">
      <dgm:prSet presAssocID="{80B58EC4-2134-493E-BB19-A20EED9EB49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F76FD27-8557-47BC-8383-47F723F5D1B1}" type="pres">
      <dgm:prSet presAssocID="{593D0900-8F96-4B4C-A04C-78913DE5B6F6}" presName="spacer" presStyleCnt="0"/>
      <dgm:spPr/>
    </dgm:pt>
    <dgm:pt modelId="{1C2A0C13-BDBB-4B24-8231-B7C9C77FAEBF}" type="pres">
      <dgm:prSet presAssocID="{27456E49-07F2-4B15-B247-ABDD99B4D48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C120BEA-82C9-4F1D-B103-090931819EEE}" type="presOf" srcId="{A55D0049-1BD9-4517-AFD1-68F2D645123A}" destId="{33221801-95E4-49D9-B487-4480B5E42401}" srcOrd="0" destOrd="0" presId="urn:microsoft.com/office/officeart/2005/8/layout/vList2"/>
    <dgm:cxn modelId="{0FF89138-F890-41D6-A916-4DCA8EECD599}" srcId="{150EBC24-3614-45A5-B15B-70BDEC49B74D}" destId="{27456E49-07F2-4B15-B247-ABDD99B4D481}" srcOrd="3" destOrd="0" parTransId="{BB1230F1-8A4F-4C4B-B6C8-C56A0D007F0A}" sibTransId="{2D4BD66B-91DC-464E-9FDE-4D4AC1A61923}"/>
    <dgm:cxn modelId="{56B91108-1224-4196-AB7F-1A017A25139F}" type="presOf" srcId="{27456E49-07F2-4B15-B247-ABDD99B4D481}" destId="{1C2A0C13-BDBB-4B24-8231-B7C9C77FAEBF}" srcOrd="0" destOrd="0" presId="urn:microsoft.com/office/officeart/2005/8/layout/vList2"/>
    <dgm:cxn modelId="{419F7034-7732-48CD-88A7-0FCCCE9FC83D}" srcId="{150EBC24-3614-45A5-B15B-70BDEC49B74D}" destId="{A55D0049-1BD9-4517-AFD1-68F2D645123A}" srcOrd="1" destOrd="0" parTransId="{B2120694-143F-4668-9CD7-A03106C9D5BF}" sibTransId="{8B6D9C5A-5FB7-4AF3-995A-EE62DFB99E67}"/>
    <dgm:cxn modelId="{6ACEC944-C1CA-44B5-BF26-E59FD8AC99D2}" srcId="{150EBC24-3614-45A5-B15B-70BDEC49B74D}" destId="{F0C7163F-0AFC-4267-963A-28E41A8CEA38}" srcOrd="0" destOrd="0" parTransId="{5F9D851A-3536-4690-B467-7C46DF9714C2}" sibTransId="{1F769597-3098-4DF3-8A39-F90E88D70162}"/>
    <dgm:cxn modelId="{92B76E91-BF49-48C6-A352-DAA132D960A0}" type="presOf" srcId="{80B58EC4-2134-493E-BB19-A20EED9EB49B}" destId="{EB960957-3DE8-4265-B4E3-11EFA6120AA2}" srcOrd="0" destOrd="0" presId="urn:microsoft.com/office/officeart/2005/8/layout/vList2"/>
    <dgm:cxn modelId="{DA1D0025-9DCC-4CD8-A607-4402C594C576}" type="presOf" srcId="{F0C7163F-0AFC-4267-963A-28E41A8CEA38}" destId="{B6333294-CFCE-4DAA-8A07-B29F1FEA84D9}" srcOrd="0" destOrd="0" presId="urn:microsoft.com/office/officeart/2005/8/layout/vList2"/>
    <dgm:cxn modelId="{939B84F5-C184-4E0E-B370-1F628CA8AFA4}" type="presOf" srcId="{150EBC24-3614-45A5-B15B-70BDEC49B74D}" destId="{EF012586-62B7-4ED1-B770-DB696963E015}" srcOrd="0" destOrd="0" presId="urn:microsoft.com/office/officeart/2005/8/layout/vList2"/>
    <dgm:cxn modelId="{3D023DF8-3E5B-446F-BCC6-5B0E76BA3E6C}" srcId="{150EBC24-3614-45A5-B15B-70BDEC49B74D}" destId="{80B58EC4-2134-493E-BB19-A20EED9EB49B}" srcOrd="2" destOrd="0" parTransId="{8C3C6C67-34F8-45F3-B2AF-7F6AFA1DF8EC}" sibTransId="{593D0900-8F96-4B4C-A04C-78913DE5B6F6}"/>
    <dgm:cxn modelId="{7FFBD1B2-09F6-4602-A04D-069687DDE62C}" type="presParOf" srcId="{EF012586-62B7-4ED1-B770-DB696963E015}" destId="{B6333294-CFCE-4DAA-8A07-B29F1FEA84D9}" srcOrd="0" destOrd="0" presId="urn:microsoft.com/office/officeart/2005/8/layout/vList2"/>
    <dgm:cxn modelId="{B08EFFB0-62C2-4E00-8E5A-35CE1DCAF551}" type="presParOf" srcId="{EF012586-62B7-4ED1-B770-DB696963E015}" destId="{38593692-72DB-4916-9C5D-521F9B43A6C6}" srcOrd="1" destOrd="0" presId="urn:microsoft.com/office/officeart/2005/8/layout/vList2"/>
    <dgm:cxn modelId="{85609DEC-1BD0-44E8-9F5E-E8F15AC21F67}" type="presParOf" srcId="{EF012586-62B7-4ED1-B770-DB696963E015}" destId="{33221801-95E4-49D9-B487-4480B5E42401}" srcOrd="2" destOrd="0" presId="urn:microsoft.com/office/officeart/2005/8/layout/vList2"/>
    <dgm:cxn modelId="{67E035E0-C47A-42D3-A747-860840BBCA13}" type="presParOf" srcId="{EF012586-62B7-4ED1-B770-DB696963E015}" destId="{DDFB7D44-64D0-47F3-9F0A-0C0F35457FBA}" srcOrd="3" destOrd="0" presId="urn:microsoft.com/office/officeart/2005/8/layout/vList2"/>
    <dgm:cxn modelId="{166F73EB-194B-48F6-BC93-7E1C36C8D5DE}" type="presParOf" srcId="{EF012586-62B7-4ED1-B770-DB696963E015}" destId="{EB960957-3DE8-4265-B4E3-11EFA6120AA2}" srcOrd="4" destOrd="0" presId="urn:microsoft.com/office/officeart/2005/8/layout/vList2"/>
    <dgm:cxn modelId="{3D79C14E-64C3-40CD-A075-60171EC33AA1}" type="presParOf" srcId="{EF012586-62B7-4ED1-B770-DB696963E015}" destId="{9F76FD27-8557-47BC-8383-47F723F5D1B1}" srcOrd="5" destOrd="0" presId="urn:microsoft.com/office/officeart/2005/8/layout/vList2"/>
    <dgm:cxn modelId="{652B2D63-D526-4122-ABEA-3022BD926268}" type="presParOf" srcId="{EF012586-62B7-4ED1-B770-DB696963E015}" destId="{1C2A0C13-BDBB-4B24-8231-B7C9C77FAEB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62AA227-AF3A-45E8-B9F3-F81242FABF14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E1FB3440-09E0-4AA7-A9FF-3088B707355E}">
      <dgm:prSet/>
      <dgm:spPr/>
      <dgm:t>
        <a:bodyPr/>
        <a:lstStyle/>
        <a:p>
          <a:pPr rtl="0"/>
          <a:r>
            <a:rPr lang="cs-CZ" smtClean="0"/>
            <a:t>Na místě nenápadně najít keš (zvláště na frekventovaných místech se vyplatí pátrat nejdříve očima).</a:t>
          </a:r>
          <a:endParaRPr lang="cs-CZ"/>
        </a:p>
      </dgm:t>
    </dgm:pt>
    <dgm:pt modelId="{9A365ADD-A3E7-4C11-B8F7-47D68A965F1F}" type="parTrans" cxnId="{F1E947DB-BCAA-46AC-841C-28D0A10D2CFF}">
      <dgm:prSet/>
      <dgm:spPr/>
      <dgm:t>
        <a:bodyPr/>
        <a:lstStyle/>
        <a:p>
          <a:endParaRPr lang="cs-CZ"/>
        </a:p>
      </dgm:t>
    </dgm:pt>
    <dgm:pt modelId="{52C5E49C-AE51-49FC-AD26-1389F6895D7A}" type="sibTrans" cxnId="{F1E947DB-BCAA-46AC-841C-28D0A10D2CFF}">
      <dgm:prSet/>
      <dgm:spPr/>
      <dgm:t>
        <a:bodyPr/>
        <a:lstStyle/>
        <a:p>
          <a:endParaRPr lang="cs-CZ"/>
        </a:p>
      </dgm:t>
    </dgm:pt>
    <dgm:pt modelId="{084B1B14-9E87-4C46-BF19-4ADC991B1E11}">
      <dgm:prSet/>
      <dgm:spPr/>
      <dgm:t>
        <a:bodyPr/>
        <a:lstStyle/>
        <a:p>
          <a:pPr rtl="0"/>
          <a:r>
            <a:rPr lang="cs-CZ" smtClean="0"/>
            <a:t>Když už máte krabičku v ruce, je lepší vzdálit se kousek od skrýše</a:t>
          </a:r>
          <a:endParaRPr lang="cs-CZ"/>
        </a:p>
      </dgm:t>
    </dgm:pt>
    <dgm:pt modelId="{7BEFAA98-514D-4B69-8CE0-C5543C22273A}" type="parTrans" cxnId="{8A8BE6F1-96B6-4516-AB14-EDBF5883911A}">
      <dgm:prSet/>
      <dgm:spPr/>
      <dgm:t>
        <a:bodyPr/>
        <a:lstStyle/>
        <a:p>
          <a:endParaRPr lang="cs-CZ"/>
        </a:p>
      </dgm:t>
    </dgm:pt>
    <dgm:pt modelId="{5D7D5D10-88F9-447E-967E-D6EAE482F071}" type="sibTrans" cxnId="{8A8BE6F1-96B6-4516-AB14-EDBF5883911A}">
      <dgm:prSet/>
      <dgm:spPr/>
      <dgm:t>
        <a:bodyPr/>
        <a:lstStyle/>
        <a:p>
          <a:endParaRPr lang="cs-CZ"/>
        </a:p>
      </dgm:t>
    </dgm:pt>
    <dgm:pt modelId="{8AAB5A19-DB88-4CDB-B160-761DB60EA547}">
      <dgm:prSet/>
      <dgm:spPr/>
      <dgm:t>
        <a:bodyPr/>
        <a:lstStyle/>
        <a:p>
          <a:pPr rtl="0"/>
          <a:r>
            <a:rPr lang="cs-CZ" smtClean="0"/>
            <a:t>Pro uznání nálezu je třeba učinit zápis do logbooku</a:t>
          </a:r>
          <a:endParaRPr lang="cs-CZ"/>
        </a:p>
      </dgm:t>
    </dgm:pt>
    <dgm:pt modelId="{5EF44A77-C304-4BCE-B3C0-F060D8A5A2F4}" type="parTrans" cxnId="{E65BA779-2F97-4A4C-9CDA-7593BBE740E6}">
      <dgm:prSet/>
      <dgm:spPr/>
      <dgm:t>
        <a:bodyPr/>
        <a:lstStyle/>
        <a:p>
          <a:endParaRPr lang="cs-CZ"/>
        </a:p>
      </dgm:t>
    </dgm:pt>
    <dgm:pt modelId="{E9CD698C-A39E-43B2-A280-4A4C4C5C7CE7}" type="sibTrans" cxnId="{E65BA779-2F97-4A4C-9CDA-7593BBE740E6}">
      <dgm:prSet/>
      <dgm:spPr/>
      <dgm:t>
        <a:bodyPr/>
        <a:lstStyle/>
        <a:p>
          <a:endParaRPr lang="cs-CZ"/>
        </a:p>
      </dgm:t>
    </dgm:pt>
    <dgm:pt modelId="{70B8DC1E-F819-4F09-A5A2-0B9E16035BC8}">
      <dgm:prSet/>
      <dgm:spPr/>
      <dgm:t>
        <a:bodyPr/>
        <a:lstStyle/>
        <a:p>
          <a:pPr rtl="0"/>
          <a:r>
            <a:rPr lang="cs-CZ" smtClean="0"/>
            <a:t>Pak už jen stačí   keš vrátit na původní místo stejně nenápadně jako jste jí objevili.</a:t>
          </a:r>
          <a:endParaRPr lang="cs-CZ"/>
        </a:p>
      </dgm:t>
    </dgm:pt>
    <dgm:pt modelId="{61A9F8F3-FA15-40F0-9F12-47D5E4B8FDAF}" type="parTrans" cxnId="{5BC5A8BF-C20B-4766-9A28-0BA335B69F67}">
      <dgm:prSet/>
      <dgm:spPr/>
      <dgm:t>
        <a:bodyPr/>
        <a:lstStyle/>
        <a:p>
          <a:endParaRPr lang="cs-CZ"/>
        </a:p>
      </dgm:t>
    </dgm:pt>
    <dgm:pt modelId="{EFA0E7F5-0F30-4C43-8855-87BD1088FE20}" type="sibTrans" cxnId="{5BC5A8BF-C20B-4766-9A28-0BA335B69F67}">
      <dgm:prSet/>
      <dgm:spPr/>
      <dgm:t>
        <a:bodyPr/>
        <a:lstStyle/>
        <a:p>
          <a:endParaRPr lang="cs-CZ"/>
        </a:p>
      </dgm:t>
    </dgm:pt>
    <dgm:pt modelId="{E7EEF5A5-4CEB-4D4B-8506-0D6FA9A3B637}">
      <dgm:prSet/>
      <dgm:spPr/>
      <dgm:t>
        <a:bodyPr/>
        <a:lstStyle/>
        <a:p>
          <a:pPr rtl="0"/>
          <a:r>
            <a:rPr lang="cs-CZ" smtClean="0"/>
            <a:t>A konec hledání je opět na internetu , kde už se stačí zalogovat a tím získat bodík nálezu</a:t>
          </a:r>
          <a:endParaRPr lang="cs-CZ"/>
        </a:p>
      </dgm:t>
    </dgm:pt>
    <dgm:pt modelId="{261AF785-BCC6-42CA-8518-9527873D5813}" type="parTrans" cxnId="{DE45AA4D-3F9E-4723-84AE-96066DA975EC}">
      <dgm:prSet/>
      <dgm:spPr/>
      <dgm:t>
        <a:bodyPr/>
        <a:lstStyle/>
        <a:p>
          <a:endParaRPr lang="cs-CZ"/>
        </a:p>
      </dgm:t>
    </dgm:pt>
    <dgm:pt modelId="{9AB0F93D-3B3B-4300-9AF2-067DDC53666C}" type="sibTrans" cxnId="{DE45AA4D-3F9E-4723-84AE-96066DA975EC}">
      <dgm:prSet/>
      <dgm:spPr/>
      <dgm:t>
        <a:bodyPr/>
        <a:lstStyle/>
        <a:p>
          <a:endParaRPr lang="cs-CZ"/>
        </a:p>
      </dgm:t>
    </dgm:pt>
    <dgm:pt modelId="{181CEBE0-0D11-423D-9301-CCFA0DBCC7BE}" type="pres">
      <dgm:prSet presAssocID="{F62AA227-AF3A-45E8-B9F3-F81242FABF14}" presName="linear" presStyleCnt="0">
        <dgm:presLayoutVars>
          <dgm:animLvl val="lvl"/>
          <dgm:resizeHandles val="exact"/>
        </dgm:presLayoutVars>
      </dgm:prSet>
      <dgm:spPr/>
    </dgm:pt>
    <dgm:pt modelId="{7D059CB7-A09F-4C2D-B570-C40D5BE47AE8}" type="pres">
      <dgm:prSet presAssocID="{E1FB3440-09E0-4AA7-A9FF-3088B707355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32EACAE-66FF-415F-95CE-AD7422DB53F1}" type="pres">
      <dgm:prSet presAssocID="{52C5E49C-AE51-49FC-AD26-1389F6895D7A}" presName="spacer" presStyleCnt="0"/>
      <dgm:spPr/>
    </dgm:pt>
    <dgm:pt modelId="{731BE763-5241-4CEC-B531-54D7369D49F3}" type="pres">
      <dgm:prSet presAssocID="{084B1B14-9E87-4C46-BF19-4ADC991B1E1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2362D8C-8398-4B5B-856A-D47EF31DE8BA}" type="pres">
      <dgm:prSet presAssocID="{5D7D5D10-88F9-447E-967E-D6EAE482F071}" presName="spacer" presStyleCnt="0"/>
      <dgm:spPr/>
    </dgm:pt>
    <dgm:pt modelId="{E9EE4A99-7464-44E8-B7C8-2AF5AADACB59}" type="pres">
      <dgm:prSet presAssocID="{8AAB5A19-DB88-4CDB-B160-761DB60EA547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5A6CA47-AABB-4511-AC8B-52A65A632C49}" type="pres">
      <dgm:prSet presAssocID="{E9CD698C-A39E-43B2-A280-4A4C4C5C7CE7}" presName="spacer" presStyleCnt="0"/>
      <dgm:spPr/>
    </dgm:pt>
    <dgm:pt modelId="{61E3ECE8-72A2-444D-A088-48F6BB7E8702}" type="pres">
      <dgm:prSet presAssocID="{70B8DC1E-F819-4F09-A5A2-0B9E16035BC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7F0ACF3-B6AC-46DA-8525-4DE3F454CF88}" type="pres">
      <dgm:prSet presAssocID="{EFA0E7F5-0F30-4C43-8855-87BD1088FE20}" presName="spacer" presStyleCnt="0"/>
      <dgm:spPr/>
    </dgm:pt>
    <dgm:pt modelId="{4E2E4CA8-E2DC-49AA-AFF3-3B996E482CB5}" type="pres">
      <dgm:prSet presAssocID="{E7EEF5A5-4CEB-4D4B-8506-0D6FA9A3B63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E45AA4D-3F9E-4723-84AE-96066DA975EC}" srcId="{F62AA227-AF3A-45E8-B9F3-F81242FABF14}" destId="{E7EEF5A5-4CEB-4D4B-8506-0D6FA9A3B637}" srcOrd="4" destOrd="0" parTransId="{261AF785-BCC6-42CA-8518-9527873D5813}" sibTransId="{9AB0F93D-3B3B-4300-9AF2-067DDC53666C}"/>
    <dgm:cxn modelId="{5BC5A8BF-C20B-4766-9A28-0BA335B69F67}" srcId="{F62AA227-AF3A-45E8-B9F3-F81242FABF14}" destId="{70B8DC1E-F819-4F09-A5A2-0B9E16035BC8}" srcOrd="3" destOrd="0" parTransId="{61A9F8F3-FA15-40F0-9F12-47D5E4B8FDAF}" sibTransId="{EFA0E7F5-0F30-4C43-8855-87BD1088FE20}"/>
    <dgm:cxn modelId="{8A8BE6F1-96B6-4516-AB14-EDBF5883911A}" srcId="{F62AA227-AF3A-45E8-B9F3-F81242FABF14}" destId="{084B1B14-9E87-4C46-BF19-4ADC991B1E11}" srcOrd="1" destOrd="0" parTransId="{7BEFAA98-514D-4B69-8CE0-C5543C22273A}" sibTransId="{5D7D5D10-88F9-447E-967E-D6EAE482F071}"/>
    <dgm:cxn modelId="{3E619CD7-9D3D-4740-A465-75A3F451CCBC}" type="presOf" srcId="{F62AA227-AF3A-45E8-B9F3-F81242FABF14}" destId="{181CEBE0-0D11-423D-9301-CCFA0DBCC7BE}" srcOrd="0" destOrd="0" presId="urn:microsoft.com/office/officeart/2005/8/layout/vList2"/>
    <dgm:cxn modelId="{6A0DFA93-82BA-4084-ABA2-09A8674038F8}" type="presOf" srcId="{084B1B14-9E87-4C46-BF19-4ADC991B1E11}" destId="{731BE763-5241-4CEC-B531-54D7369D49F3}" srcOrd="0" destOrd="0" presId="urn:microsoft.com/office/officeart/2005/8/layout/vList2"/>
    <dgm:cxn modelId="{5BAD5100-A483-46BE-A160-98EAD3829984}" type="presOf" srcId="{70B8DC1E-F819-4F09-A5A2-0B9E16035BC8}" destId="{61E3ECE8-72A2-444D-A088-48F6BB7E8702}" srcOrd="0" destOrd="0" presId="urn:microsoft.com/office/officeart/2005/8/layout/vList2"/>
    <dgm:cxn modelId="{12CB7E79-9E54-42CD-8A6B-48E72F94A4FB}" type="presOf" srcId="{E7EEF5A5-4CEB-4D4B-8506-0D6FA9A3B637}" destId="{4E2E4CA8-E2DC-49AA-AFF3-3B996E482CB5}" srcOrd="0" destOrd="0" presId="urn:microsoft.com/office/officeart/2005/8/layout/vList2"/>
    <dgm:cxn modelId="{67A1EAC8-92DC-4193-A536-71D480922F17}" type="presOf" srcId="{8AAB5A19-DB88-4CDB-B160-761DB60EA547}" destId="{E9EE4A99-7464-44E8-B7C8-2AF5AADACB59}" srcOrd="0" destOrd="0" presId="urn:microsoft.com/office/officeart/2005/8/layout/vList2"/>
    <dgm:cxn modelId="{F1E947DB-BCAA-46AC-841C-28D0A10D2CFF}" srcId="{F62AA227-AF3A-45E8-B9F3-F81242FABF14}" destId="{E1FB3440-09E0-4AA7-A9FF-3088B707355E}" srcOrd="0" destOrd="0" parTransId="{9A365ADD-A3E7-4C11-B8F7-47D68A965F1F}" sibTransId="{52C5E49C-AE51-49FC-AD26-1389F6895D7A}"/>
    <dgm:cxn modelId="{E65BA779-2F97-4A4C-9CDA-7593BBE740E6}" srcId="{F62AA227-AF3A-45E8-B9F3-F81242FABF14}" destId="{8AAB5A19-DB88-4CDB-B160-761DB60EA547}" srcOrd="2" destOrd="0" parTransId="{5EF44A77-C304-4BCE-B3C0-F060D8A5A2F4}" sibTransId="{E9CD698C-A39E-43B2-A280-4A4C4C5C7CE7}"/>
    <dgm:cxn modelId="{7DECB36B-B072-4A30-A604-D13E73D609B7}" type="presOf" srcId="{E1FB3440-09E0-4AA7-A9FF-3088B707355E}" destId="{7D059CB7-A09F-4C2D-B570-C40D5BE47AE8}" srcOrd="0" destOrd="0" presId="urn:microsoft.com/office/officeart/2005/8/layout/vList2"/>
    <dgm:cxn modelId="{8D47D2FB-2B08-4355-842A-8CE7582966A5}" type="presParOf" srcId="{181CEBE0-0D11-423D-9301-CCFA0DBCC7BE}" destId="{7D059CB7-A09F-4C2D-B570-C40D5BE47AE8}" srcOrd="0" destOrd="0" presId="urn:microsoft.com/office/officeart/2005/8/layout/vList2"/>
    <dgm:cxn modelId="{5907A2F9-7817-441B-AACF-5B79386F2E3A}" type="presParOf" srcId="{181CEBE0-0D11-423D-9301-CCFA0DBCC7BE}" destId="{932EACAE-66FF-415F-95CE-AD7422DB53F1}" srcOrd="1" destOrd="0" presId="urn:microsoft.com/office/officeart/2005/8/layout/vList2"/>
    <dgm:cxn modelId="{7D8FF4F3-1D6D-44FE-98EE-9AE17505B6B5}" type="presParOf" srcId="{181CEBE0-0D11-423D-9301-CCFA0DBCC7BE}" destId="{731BE763-5241-4CEC-B531-54D7369D49F3}" srcOrd="2" destOrd="0" presId="urn:microsoft.com/office/officeart/2005/8/layout/vList2"/>
    <dgm:cxn modelId="{87F7292C-E2BE-4C34-950B-980B29D5C461}" type="presParOf" srcId="{181CEBE0-0D11-423D-9301-CCFA0DBCC7BE}" destId="{42362D8C-8398-4B5B-856A-D47EF31DE8BA}" srcOrd="3" destOrd="0" presId="urn:microsoft.com/office/officeart/2005/8/layout/vList2"/>
    <dgm:cxn modelId="{297B77C7-449A-49F4-B02D-9B1D1CF610E4}" type="presParOf" srcId="{181CEBE0-0D11-423D-9301-CCFA0DBCC7BE}" destId="{E9EE4A99-7464-44E8-B7C8-2AF5AADACB59}" srcOrd="4" destOrd="0" presId="urn:microsoft.com/office/officeart/2005/8/layout/vList2"/>
    <dgm:cxn modelId="{C871B6A6-13C3-406B-B288-179EAA34310A}" type="presParOf" srcId="{181CEBE0-0D11-423D-9301-CCFA0DBCC7BE}" destId="{B5A6CA47-AABB-4511-AC8B-52A65A632C49}" srcOrd="5" destOrd="0" presId="urn:microsoft.com/office/officeart/2005/8/layout/vList2"/>
    <dgm:cxn modelId="{2573AD1B-F652-4ADF-AF2A-D619C4DEBA17}" type="presParOf" srcId="{181CEBE0-0D11-423D-9301-CCFA0DBCC7BE}" destId="{61E3ECE8-72A2-444D-A088-48F6BB7E8702}" srcOrd="6" destOrd="0" presId="urn:microsoft.com/office/officeart/2005/8/layout/vList2"/>
    <dgm:cxn modelId="{8EB57928-E830-40E5-A72D-BCB2D45F51F0}" type="presParOf" srcId="{181CEBE0-0D11-423D-9301-CCFA0DBCC7BE}" destId="{E7F0ACF3-B6AC-46DA-8525-4DE3F454CF88}" srcOrd="7" destOrd="0" presId="urn:microsoft.com/office/officeart/2005/8/layout/vList2"/>
    <dgm:cxn modelId="{33DF0525-2325-4C47-A957-9F59EA93A1AB}" type="presParOf" srcId="{181CEBE0-0D11-423D-9301-CCFA0DBCC7BE}" destId="{4E2E4CA8-E2DC-49AA-AFF3-3B996E482CB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4C076D9-5709-46D7-A390-53CB3F0ECE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33E4F79-8BEF-4454-961F-AC75063CEF57}">
      <dgm:prSet/>
      <dgm:spPr/>
      <dgm:t>
        <a:bodyPr/>
        <a:lstStyle/>
        <a:p>
          <a:pPr rtl="0"/>
          <a:r>
            <a:rPr lang="cs-CZ" smtClean="0"/>
            <a:t>Keše slouží mimo jiné také k výměně věcí</a:t>
          </a:r>
          <a:endParaRPr lang="cs-CZ"/>
        </a:p>
      </dgm:t>
    </dgm:pt>
    <dgm:pt modelId="{E695FFBF-2232-410E-94F4-E6252F161B7D}" type="parTrans" cxnId="{C9EE4091-C0A6-46E3-BBD1-3ECF335DA54D}">
      <dgm:prSet/>
      <dgm:spPr/>
      <dgm:t>
        <a:bodyPr/>
        <a:lstStyle/>
        <a:p>
          <a:endParaRPr lang="cs-CZ"/>
        </a:p>
      </dgm:t>
    </dgm:pt>
    <dgm:pt modelId="{C4476048-C1E4-4690-9666-B85BBF380281}" type="sibTrans" cxnId="{C9EE4091-C0A6-46E3-BBD1-3ECF335DA54D}">
      <dgm:prSet/>
      <dgm:spPr/>
      <dgm:t>
        <a:bodyPr/>
        <a:lstStyle/>
        <a:p>
          <a:endParaRPr lang="cs-CZ"/>
        </a:p>
      </dgm:t>
    </dgm:pt>
    <dgm:pt modelId="{FDFD8560-F04E-4D87-8D95-3AC4D4F2EBAA}">
      <dgm:prSet/>
      <dgm:spPr/>
      <dgm:t>
        <a:bodyPr/>
        <a:lstStyle/>
        <a:p>
          <a:pPr rtl="0"/>
          <a:r>
            <a:rPr lang="cs-CZ" smtClean="0"/>
            <a:t>Platí zde jednoduché pravidlo: </a:t>
          </a:r>
          <a:endParaRPr lang="cs-CZ"/>
        </a:p>
      </dgm:t>
    </dgm:pt>
    <dgm:pt modelId="{4EAA7BB0-B840-4C71-8D96-490EF27E9557}" type="parTrans" cxnId="{091EC2CC-A072-48EE-970F-CE18BF04407C}">
      <dgm:prSet/>
      <dgm:spPr/>
      <dgm:t>
        <a:bodyPr/>
        <a:lstStyle/>
        <a:p>
          <a:endParaRPr lang="cs-CZ"/>
        </a:p>
      </dgm:t>
    </dgm:pt>
    <dgm:pt modelId="{F8981452-43E6-450D-B6BF-44575302E472}" type="sibTrans" cxnId="{091EC2CC-A072-48EE-970F-CE18BF04407C}">
      <dgm:prSet/>
      <dgm:spPr/>
      <dgm:t>
        <a:bodyPr/>
        <a:lstStyle/>
        <a:p>
          <a:endParaRPr lang="cs-CZ"/>
        </a:p>
      </dgm:t>
    </dgm:pt>
    <dgm:pt modelId="{8E874A33-B401-4F8C-BC25-5601D9CFFEE0}">
      <dgm:prSet/>
      <dgm:spPr/>
      <dgm:t>
        <a:bodyPr/>
        <a:lstStyle/>
        <a:p>
          <a:pPr rtl="0"/>
          <a:r>
            <a:rPr lang="cs-CZ" i="1" smtClean="0"/>
            <a:t>Můžete si z ní něco vzít, ale musíte za to dát něco jiného pokud možno vyšší hodnoty</a:t>
          </a:r>
          <a:endParaRPr lang="cs-CZ"/>
        </a:p>
      </dgm:t>
    </dgm:pt>
    <dgm:pt modelId="{FDBEBC88-118F-4B27-9C29-20612D6D8FBE}" type="parTrans" cxnId="{580A4D7B-24C8-46CB-987A-C3E35A17D7E3}">
      <dgm:prSet/>
      <dgm:spPr/>
      <dgm:t>
        <a:bodyPr/>
        <a:lstStyle/>
        <a:p>
          <a:endParaRPr lang="cs-CZ"/>
        </a:p>
      </dgm:t>
    </dgm:pt>
    <dgm:pt modelId="{4CDFD617-B1B5-4744-A3A6-7B39B78FAF45}" type="sibTrans" cxnId="{580A4D7B-24C8-46CB-987A-C3E35A17D7E3}">
      <dgm:prSet/>
      <dgm:spPr/>
      <dgm:t>
        <a:bodyPr/>
        <a:lstStyle/>
        <a:p>
          <a:endParaRPr lang="cs-CZ"/>
        </a:p>
      </dgm:t>
    </dgm:pt>
    <dgm:pt modelId="{D61CF164-D778-4A00-AB58-8F0D10E112B9}">
      <dgm:prSet/>
      <dgm:spPr/>
      <dgm:t>
        <a:bodyPr/>
        <a:lstStyle/>
        <a:p>
          <a:pPr rtl="0"/>
          <a:r>
            <a:rPr lang="cs-CZ" smtClean="0"/>
            <a:t>V keších by se nemělo objevit jídlo, ostré předměty a zbraně</a:t>
          </a:r>
          <a:endParaRPr lang="cs-CZ"/>
        </a:p>
      </dgm:t>
    </dgm:pt>
    <dgm:pt modelId="{8868C346-7664-419C-B532-16D8B6B37ABA}" type="parTrans" cxnId="{EF267EFC-78CC-4F8B-A3AA-EECF1CCAB651}">
      <dgm:prSet/>
      <dgm:spPr/>
      <dgm:t>
        <a:bodyPr/>
        <a:lstStyle/>
        <a:p>
          <a:endParaRPr lang="cs-CZ"/>
        </a:p>
      </dgm:t>
    </dgm:pt>
    <dgm:pt modelId="{534FE6EB-62B3-43D0-B489-02202931D83D}" type="sibTrans" cxnId="{EF267EFC-78CC-4F8B-A3AA-EECF1CCAB651}">
      <dgm:prSet/>
      <dgm:spPr/>
      <dgm:t>
        <a:bodyPr/>
        <a:lstStyle/>
        <a:p>
          <a:endParaRPr lang="cs-CZ"/>
        </a:p>
      </dgm:t>
    </dgm:pt>
    <dgm:pt modelId="{879CDDC2-1F98-4795-9D51-27A7AD039DF7}">
      <dgm:prSet/>
      <dgm:spPr/>
      <dgm:t>
        <a:bodyPr/>
        <a:lstStyle/>
        <a:p>
          <a:pPr rtl="0"/>
          <a:r>
            <a:rPr lang="cs-CZ" smtClean="0"/>
            <a:t>Je třeba dodržovat pravidla u keší, které slouží k výměně pouze určitých věcí (např. mincí)</a:t>
          </a:r>
          <a:endParaRPr lang="cs-CZ"/>
        </a:p>
      </dgm:t>
    </dgm:pt>
    <dgm:pt modelId="{370FCAE5-F911-48CA-96EB-6E5C118065FA}" type="parTrans" cxnId="{3B4D15A3-8A06-48D8-863E-A2810FB37185}">
      <dgm:prSet/>
      <dgm:spPr/>
      <dgm:t>
        <a:bodyPr/>
        <a:lstStyle/>
        <a:p>
          <a:endParaRPr lang="cs-CZ"/>
        </a:p>
      </dgm:t>
    </dgm:pt>
    <dgm:pt modelId="{29F550C2-84B3-4275-B44C-2F05A6E5DAF8}" type="sibTrans" cxnId="{3B4D15A3-8A06-48D8-863E-A2810FB37185}">
      <dgm:prSet/>
      <dgm:spPr/>
      <dgm:t>
        <a:bodyPr/>
        <a:lstStyle/>
        <a:p>
          <a:endParaRPr lang="cs-CZ"/>
        </a:p>
      </dgm:t>
    </dgm:pt>
    <dgm:pt modelId="{98A52EEE-1DF2-423B-B789-243E1058A1D0}" type="pres">
      <dgm:prSet presAssocID="{34C076D9-5709-46D7-A390-53CB3F0ECE89}" presName="linear" presStyleCnt="0">
        <dgm:presLayoutVars>
          <dgm:animLvl val="lvl"/>
          <dgm:resizeHandles val="exact"/>
        </dgm:presLayoutVars>
      </dgm:prSet>
      <dgm:spPr/>
    </dgm:pt>
    <dgm:pt modelId="{433F807E-0628-4B62-9F9B-7A9CC1FFFB3C}" type="pres">
      <dgm:prSet presAssocID="{933E4F79-8BEF-4454-961F-AC75063CEF5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37BFEE7-8F56-40DB-B2CF-8A4517D4B240}" type="pres">
      <dgm:prSet presAssocID="{C4476048-C1E4-4690-9666-B85BBF380281}" presName="spacer" presStyleCnt="0"/>
      <dgm:spPr/>
    </dgm:pt>
    <dgm:pt modelId="{77F4833A-2E92-442D-BC8A-BBA60E8B8110}" type="pres">
      <dgm:prSet presAssocID="{FDFD8560-F04E-4D87-8D95-3AC4D4F2EBA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248454D-2AE5-478F-AB2C-EC2CA8BBA9E8}" type="pres">
      <dgm:prSet presAssocID="{FDFD8560-F04E-4D87-8D95-3AC4D4F2EBAA}" presName="childText" presStyleLbl="revTx" presStyleIdx="0" presStyleCnt="1">
        <dgm:presLayoutVars>
          <dgm:bulletEnabled val="1"/>
        </dgm:presLayoutVars>
      </dgm:prSet>
      <dgm:spPr/>
    </dgm:pt>
    <dgm:pt modelId="{66CE910B-27B8-4F34-803C-59FEFFBF6D6A}" type="pres">
      <dgm:prSet presAssocID="{D61CF164-D778-4A00-AB58-8F0D10E112B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E80C2A9-2B29-405F-B81A-65EBC89DBE57}" type="pres">
      <dgm:prSet presAssocID="{534FE6EB-62B3-43D0-B489-02202931D83D}" presName="spacer" presStyleCnt="0"/>
      <dgm:spPr/>
    </dgm:pt>
    <dgm:pt modelId="{63CFAA1D-146F-4C38-A4B8-E05FCC31B42D}" type="pres">
      <dgm:prSet presAssocID="{879CDDC2-1F98-4795-9D51-27A7AD039DF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B4D15A3-8A06-48D8-863E-A2810FB37185}" srcId="{34C076D9-5709-46D7-A390-53CB3F0ECE89}" destId="{879CDDC2-1F98-4795-9D51-27A7AD039DF7}" srcOrd="3" destOrd="0" parTransId="{370FCAE5-F911-48CA-96EB-6E5C118065FA}" sibTransId="{29F550C2-84B3-4275-B44C-2F05A6E5DAF8}"/>
    <dgm:cxn modelId="{EF267EFC-78CC-4F8B-A3AA-EECF1CCAB651}" srcId="{34C076D9-5709-46D7-A390-53CB3F0ECE89}" destId="{D61CF164-D778-4A00-AB58-8F0D10E112B9}" srcOrd="2" destOrd="0" parTransId="{8868C346-7664-419C-B532-16D8B6B37ABA}" sibTransId="{534FE6EB-62B3-43D0-B489-02202931D83D}"/>
    <dgm:cxn modelId="{C9EE4091-C0A6-46E3-BBD1-3ECF335DA54D}" srcId="{34C076D9-5709-46D7-A390-53CB3F0ECE89}" destId="{933E4F79-8BEF-4454-961F-AC75063CEF57}" srcOrd="0" destOrd="0" parTransId="{E695FFBF-2232-410E-94F4-E6252F161B7D}" sibTransId="{C4476048-C1E4-4690-9666-B85BBF380281}"/>
    <dgm:cxn modelId="{DE050D50-A3C6-4A91-B2AC-0C959158DFA6}" type="presOf" srcId="{8E874A33-B401-4F8C-BC25-5601D9CFFEE0}" destId="{C248454D-2AE5-478F-AB2C-EC2CA8BBA9E8}" srcOrd="0" destOrd="0" presId="urn:microsoft.com/office/officeart/2005/8/layout/vList2"/>
    <dgm:cxn modelId="{E4432B1B-F7D2-4C11-96D9-DE136BCB33D7}" type="presOf" srcId="{34C076D9-5709-46D7-A390-53CB3F0ECE89}" destId="{98A52EEE-1DF2-423B-B789-243E1058A1D0}" srcOrd="0" destOrd="0" presId="urn:microsoft.com/office/officeart/2005/8/layout/vList2"/>
    <dgm:cxn modelId="{3E0F9ACD-2744-461F-B37A-5851C5E9F3A3}" type="presOf" srcId="{D61CF164-D778-4A00-AB58-8F0D10E112B9}" destId="{66CE910B-27B8-4F34-803C-59FEFFBF6D6A}" srcOrd="0" destOrd="0" presId="urn:microsoft.com/office/officeart/2005/8/layout/vList2"/>
    <dgm:cxn modelId="{9B8AA4B8-91F6-4584-A1E9-062A58152271}" type="presOf" srcId="{933E4F79-8BEF-4454-961F-AC75063CEF57}" destId="{433F807E-0628-4B62-9F9B-7A9CC1FFFB3C}" srcOrd="0" destOrd="0" presId="urn:microsoft.com/office/officeart/2005/8/layout/vList2"/>
    <dgm:cxn modelId="{580A4D7B-24C8-46CB-987A-C3E35A17D7E3}" srcId="{FDFD8560-F04E-4D87-8D95-3AC4D4F2EBAA}" destId="{8E874A33-B401-4F8C-BC25-5601D9CFFEE0}" srcOrd="0" destOrd="0" parTransId="{FDBEBC88-118F-4B27-9C29-20612D6D8FBE}" sibTransId="{4CDFD617-B1B5-4744-A3A6-7B39B78FAF45}"/>
    <dgm:cxn modelId="{091EC2CC-A072-48EE-970F-CE18BF04407C}" srcId="{34C076D9-5709-46D7-A390-53CB3F0ECE89}" destId="{FDFD8560-F04E-4D87-8D95-3AC4D4F2EBAA}" srcOrd="1" destOrd="0" parTransId="{4EAA7BB0-B840-4C71-8D96-490EF27E9557}" sibTransId="{F8981452-43E6-450D-B6BF-44575302E472}"/>
    <dgm:cxn modelId="{B4311272-43E5-44FB-A108-CC610BDDA93F}" type="presOf" srcId="{FDFD8560-F04E-4D87-8D95-3AC4D4F2EBAA}" destId="{77F4833A-2E92-442D-BC8A-BBA60E8B8110}" srcOrd="0" destOrd="0" presId="urn:microsoft.com/office/officeart/2005/8/layout/vList2"/>
    <dgm:cxn modelId="{0139C222-22B8-4159-97B4-1F353FD9EBF4}" type="presOf" srcId="{879CDDC2-1F98-4795-9D51-27A7AD039DF7}" destId="{63CFAA1D-146F-4C38-A4B8-E05FCC31B42D}" srcOrd="0" destOrd="0" presId="urn:microsoft.com/office/officeart/2005/8/layout/vList2"/>
    <dgm:cxn modelId="{83FF3EEF-D92E-4A7B-9F7D-6C9D92689C5D}" type="presParOf" srcId="{98A52EEE-1DF2-423B-B789-243E1058A1D0}" destId="{433F807E-0628-4B62-9F9B-7A9CC1FFFB3C}" srcOrd="0" destOrd="0" presId="urn:microsoft.com/office/officeart/2005/8/layout/vList2"/>
    <dgm:cxn modelId="{AAB74079-E801-4D50-A134-CFA69DAD67B6}" type="presParOf" srcId="{98A52EEE-1DF2-423B-B789-243E1058A1D0}" destId="{637BFEE7-8F56-40DB-B2CF-8A4517D4B240}" srcOrd="1" destOrd="0" presId="urn:microsoft.com/office/officeart/2005/8/layout/vList2"/>
    <dgm:cxn modelId="{94E52F08-1BDB-4585-86A3-3176CC66BF99}" type="presParOf" srcId="{98A52EEE-1DF2-423B-B789-243E1058A1D0}" destId="{77F4833A-2E92-442D-BC8A-BBA60E8B8110}" srcOrd="2" destOrd="0" presId="urn:microsoft.com/office/officeart/2005/8/layout/vList2"/>
    <dgm:cxn modelId="{27940740-8049-4038-AEFF-2CC5F5315F55}" type="presParOf" srcId="{98A52EEE-1DF2-423B-B789-243E1058A1D0}" destId="{C248454D-2AE5-478F-AB2C-EC2CA8BBA9E8}" srcOrd="3" destOrd="0" presId="urn:microsoft.com/office/officeart/2005/8/layout/vList2"/>
    <dgm:cxn modelId="{03535AAC-2437-490A-BF5B-499435D04C8B}" type="presParOf" srcId="{98A52EEE-1DF2-423B-B789-243E1058A1D0}" destId="{66CE910B-27B8-4F34-803C-59FEFFBF6D6A}" srcOrd="4" destOrd="0" presId="urn:microsoft.com/office/officeart/2005/8/layout/vList2"/>
    <dgm:cxn modelId="{4CFC612F-1A8B-44AE-9239-B44A14761762}" type="presParOf" srcId="{98A52EEE-1DF2-423B-B789-243E1058A1D0}" destId="{5E80C2A9-2B29-405F-B81A-65EBC89DBE57}" srcOrd="5" destOrd="0" presId="urn:microsoft.com/office/officeart/2005/8/layout/vList2"/>
    <dgm:cxn modelId="{AA911070-EDEB-4330-8B6C-A8A5006F387F}" type="presParOf" srcId="{98A52EEE-1DF2-423B-B789-243E1058A1D0}" destId="{63CFAA1D-146F-4C38-A4B8-E05FCC31B42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F5DD7D-184F-4176-A3D0-99ABBAED1A9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236A91E-36CD-4D9E-B3AF-73F829208916}">
      <dgm:prSet/>
      <dgm:spPr/>
      <dgm:t>
        <a:bodyPr/>
        <a:lstStyle/>
        <a:p>
          <a:pPr rtl="0"/>
          <a:r>
            <a:rPr lang="cs-CZ" dirty="0" smtClean="0"/>
            <a:t>V </a:t>
          </a:r>
          <a:r>
            <a:rPr lang="cs-CZ" dirty="0" err="1" smtClean="0"/>
            <a:t>keších</a:t>
          </a:r>
          <a:r>
            <a:rPr lang="cs-CZ" dirty="0" smtClean="0"/>
            <a:t> se většinou nacházejí různé drobnosti (věci z </a:t>
          </a:r>
          <a:r>
            <a:rPr lang="cs-CZ" dirty="0" err="1" smtClean="0"/>
            <a:t>kinder</a:t>
          </a:r>
          <a:r>
            <a:rPr lang="cs-CZ" dirty="0" smtClean="0"/>
            <a:t> vajíček), ale někdy v nich najdete </a:t>
          </a:r>
          <a:br>
            <a:rPr lang="cs-CZ" dirty="0" smtClean="0"/>
          </a:br>
          <a:r>
            <a:rPr lang="cs-CZ" dirty="0" smtClean="0"/>
            <a:t>i něco zajímavého</a:t>
          </a:r>
          <a:endParaRPr lang="cs-CZ" dirty="0"/>
        </a:p>
      </dgm:t>
    </dgm:pt>
    <dgm:pt modelId="{089DD5F2-5C1B-4687-8249-3C9BBE2A7195}" type="parTrans" cxnId="{329EC3AA-0D43-4ACF-B401-F86BC1D37454}">
      <dgm:prSet/>
      <dgm:spPr/>
      <dgm:t>
        <a:bodyPr/>
        <a:lstStyle/>
        <a:p>
          <a:endParaRPr lang="cs-CZ"/>
        </a:p>
      </dgm:t>
    </dgm:pt>
    <dgm:pt modelId="{488B340C-63E3-4679-A8AD-FC3F5DBB2C4D}" type="sibTrans" cxnId="{329EC3AA-0D43-4ACF-B401-F86BC1D37454}">
      <dgm:prSet/>
      <dgm:spPr/>
      <dgm:t>
        <a:bodyPr/>
        <a:lstStyle/>
        <a:p>
          <a:endParaRPr lang="cs-CZ"/>
        </a:p>
      </dgm:t>
    </dgm:pt>
    <dgm:pt modelId="{FB4426F9-0C12-42FA-B910-6B2BCBBA3831}">
      <dgm:prSet/>
      <dgm:spPr/>
      <dgm:t>
        <a:bodyPr/>
        <a:lstStyle/>
        <a:p>
          <a:pPr rtl="0"/>
          <a:r>
            <a:rPr lang="cs-CZ" smtClean="0"/>
            <a:t>V keších ovšem můžete najít i předměty, které nejsou určeny k výměně</a:t>
          </a:r>
          <a:endParaRPr lang="cs-CZ"/>
        </a:p>
      </dgm:t>
    </dgm:pt>
    <dgm:pt modelId="{7D67100F-D259-4150-958B-01773C2C918F}" type="parTrans" cxnId="{A15C3B99-55DC-4ACC-819C-234B2B3897E0}">
      <dgm:prSet/>
      <dgm:spPr/>
      <dgm:t>
        <a:bodyPr/>
        <a:lstStyle/>
        <a:p>
          <a:endParaRPr lang="cs-CZ"/>
        </a:p>
      </dgm:t>
    </dgm:pt>
    <dgm:pt modelId="{D01CA206-DE2A-49B1-86EA-8988C3692661}" type="sibTrans" cxnId="{A15C3B99-55DC-4ACC-819C-234B2B3897E0}">
      <dgm:prSet/>
      <dgm:spPr/>
      <dgm:t>
        <a:bodyPr/>
        <a:lstStyle/>
        <a:p>
          <a:endParaRPr lang="cs-CZ"/>
        </a:p>
      </dgm:t>
    </dgm:pt>
    <dgm:pt modelId="{F5423789-256E-4E16-BE73-22F356DE5489}">
      <dgm:prSet/>
      <dgm:spPr/>
      <dgm:t>
        <a:bodyPr/>
        <a:lstStyle/>
        <a:p>
          <a:pPr rtl="0"/>
          <a:r>
            <a:rPr lang="cs-CZ" dirty="0" smtClean="0"/>
            <a:t>Zmínil bych zde putovní předměty TB (</a:t>
          </a:r>
          <a:r>
            <a:rPr lang="cs-CZ" dirty="0" err="1" smtClean="0"/>
            <a:t>travelbug</a:t>
          </a:r>
          <a:r>
            <a:rPr lang="cs-CZ" dirty="0" smtClean="0"/>
            <a:t>) </a:t>
          </a:r>
          <a:br>
            <a:rPr lang="cs-CZ" dirty="0" smtClean="0"/>
          </a:br>
          <a:r>
            <a:rPr lang="cs-CZ" dirty="0" smtClean="0"/>
            <a:t>a GC (</a:t>
          </a:r>
          <a:r>
            <a:rPr lang="cs-CZ" dirty="0" err="1" smtClean="0"/>
            <a:t>geocoin</a:t>
          </a:r>
          <a:r>
            <a:rPr lang="cs-CZ" dirty="0" smtClean="0"/>
            <a:t>)</a:t>
          </a:r>
          <a:endParaRPr lang="cs-CZ" dirty="0"/>
        </a:p>
      </dgm:t>
    </dgm:pt>
    <dgm:pt modelId="{9C2384D2-F74E-4BE6-842C-6924DFCC226E}" type="parTrans" cxnId="{5C258738-2079-4F52-979A-5D557E3590A7}">
      <dgm:prSet/>
      <dgm:spPr/>
      <dgm:t>
        <a:bodyPr/>
        <a:lstStyle/>
        <a:p>
          <a:endParaRPr lang="cs-CZ"/>
        </a:p>
      </dgm:t>
    </dgm:pt>
    <dgm:pt modelId="{EE1DB851-35EB-4879-A928-CF3E1AAC979A}" type="sibTrans" cxnId="{5C258738-2079-4F52-979A-5D557E3590A7}">
      <dgm:prSet/>
      <dgm:spPr/>
      <dgm:t>
        <a:bodyPr/>
        <a:lstStyle/>
        <a:p>
          <a:endParaRPr lang="cs-CZ"/>
        </a:p>
      </dgm:t>
    </dgm:pt>
    <dgm:pt modelId="{00A89271-BE9C-401E-8A23-E82FCAED9E35}" type="pres">
      <dgm:prSet presAssocID="{40F5DD7D-184F-4176-A3D0-99ABBAED1A99}" presName="linear" presStyleCnt="0">
        <dgm:presLayoutVars>
          <dgm:animLvl val="lvl"/>
          <dgm:resizeHandles val="exact"/>
        </dgm:presLayoutVars>
      </dgm:prSet>
      <dgm:spPr/>
    </dgm:pt>
    <dgm:pt modelId="{C0022A7E-6567-45BE-84ED-BF22B2EB89FC}" type="pres">
      <dgm:prSet presAssocID="{5236A91E-36CD-4D9E-B3AF-73F82920891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F7D736A-C253-4E47-A30D-720DC2522242}" type="pres">
      <dgm:prSet presAssocID="{488B340C-63E3-4679-A8AD-FC3F5DBB2C4D}" presName="spacer" presStyleCnt="0"/>
      <dgm:spPr/>
    </dgm:pt>
    <dgm:pt modelId="{3920410F-E0C4-4AF9-B2CE-225BA9C1C4FC}" type="pres">
      <dgm:prSet presAssocID="{FB4426F9-0C12-42FA-B910-6B2BCBBA383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39AADB2-8850-4C77-B6CF-2109349B8E75}" type="pres">
      <dgm:prSet presAssocID="{D01CA206-DE2A-49B1-86EA-8988C3692661}" presName="spacer" presStyleCnt="0"/>
      <dgm:spPr/>
    </dgm:pt>
    <dgm:pt modelId="{5AE393E9-DE89-4D1E-80ED-7F531057AAB9}" type="pres">
      <dgm:prSet presAssocID="{F5423789-256E-4E16-BE73-22F356DE548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C258738-2079-4F52-979A-5D557E3590A7}" srcId="{40F5DD7D-184F-4176-A3D0-99ABBAED1A99}" destId="{F5423789-256E-4E16-BE73-22F356DE5489}" srcOrd="2" destOrd="0" parTransId="{9C2384D2-F74E-4BE6-842C-6924DFCC226E}" sibTransId="{EE1DB851-35EB-4879-A928-CF3E1AAC979A}"/>
    <dgm:cxn modelId="{A15C3B99-55DC-4ACC-819C-234B2B3897E0}" srcId="{40F5DD7D-184F-4176-A3D0-99ABBAED1A99}" destId="{FB4426F9-0C12-42FA-B910-6B2BCBBA3831}" srcOrd="1" destOrd="0" parTransId="{7D67100F-D259-4150-958B-01773C2C918F}" sibTransId="{D01CA206-DE2A-49B1-86EA-8988C3692661}"/>
    <dgm:cxn modelId="{F3841001-0553-4792-9B18-9F75B835D067}" type="presOf" srcId="{40F5DD7D-184F-4176-A3D0-99ABBAED1A99}" destId="{00A89271-BE9C-401E-8A23-E82FCAED9E35}" srcOrd="0" destOrd="0" presId="urn:microsoft.com/office/officeart/2005/8/layout/vList2"/>
    <dgm:cxn modelId="{65998A74-3013-4274-BDAF-B2E737CD61A7}" type="presOf" srcId="{5236A91E-36CD-4D9E-B3AF-73F829208916}" destId="{C0022A7E-6567-45BE-84ED-BF22B2EB89FC}" srcOrd="0" destOrd="0" presId="urn:microsoft.com/office/officeart/2005/8/layout/vList2"/>
    <dgm:cxn modelId="{AD6AE95F-4826-41A3-8038-091F87F8AB3C}" type="presOf" srcId="{FB4426F9-0C12-42FA-B910-6B2BCBBA3831}" destId="{3920410F-E0C4-4AF9-B2CE-225BA9C1C4FC}" srcOrd="0" destOrd="0" presId="urn:microsoft.com/office/officeart/2005/8/layout/vList2"/>
    <dgm:cxn modelId="{6767A274-B087-407A-AFC4-87A4C9A74300}" type="presOf" srcId="{F5423789-256E-4E16-BE73-22F356DE5489}" destId="{5AE393E9-DE89-4D1E-80ED-7F531057AAB9}" srcOrd="0" destOrd="0" presId="urn:microsoft.com/office/officeart/2005/8/layout/vList2"/>
    <dgm:cxn modelId="{329EC3AA-0D43-4ACF-B401-F86BC1D37454}" srcId="{40F5DD7D-184F-4176-A3D0-99ABBAED1A99}" destId="{5236A91E-36CD-4D9E-B3AF-73F829208916}" srcOrd="0" destOrd="0" parTransId="{089DD5F2-5C1B-4687-8249-3C9BBE2A7195}" sibTransId="{488B340C-63E3-4679-A8AD-FC3F5DBB2C4D}"/>
    <dgm:cxn modelId="{535B05F3-9427-4191-B838-88DA3CA24A47}" type="presParOf" srcId="{00A89271-BE9C-401E-8A23-E82FCAED9E35}" destId="{C0022A7E-6567-45BE-84ED-BF22B2EB89FC}" srcOrd="0" destOrd="0" presId="urn:microsoft.com/office/officeart/2005/8/layout/vList2"/>
    <dgm:cxn modelId="{569AF271-92B0-4FEB-AA22-E4F7C25F44BD}" type="presParOf" srcId="{00A89271-BE9C-401E-8A23-E82FCAED9E35}" destId="{CF7D736A-C253-4E47-A30D-720DC2522242}" srcOrd="1" destOrd="0" presId="urn:microsoft.com/office/officeart/2005/8/layout/vList2"/>
    <dgm:cxn modelId="{C9388570-B590-4119-9BCD-A6B3B8434250}" type="presParOf" srcId="{00A89271-BE9C-401E-8A23-E82FCAED9E35}" destId="{3920410F-E0C4-4AF9-B2CE-225BA9C1C4FC}" srcOrd="2" destOrd="0" presId="urn:microsoft.com/office/officeart/2005/8/layout/vList2"/>
    <dgm:cxn modelId="{2601A47D-B9DC-412F-B082-37119346654C}" type="presParOf" srcId="{00A89271-BE9C-401E-8A23-E82FCAED9E35}" destId="{639AADB2-8850-4C77-B6CF-2109349B8E75}" srcOrd="3" destOrd="0" presId="urn:microsoft.com/office/officeart/2005/8/layout/vList2"/>
    <dgm:cxn modelId="{4E7AB780-EE91-42B9-BD8E-07E64E6A9C79}" type="presParOf" srcId="{00A89271-BE9C-401E-8A23-E82FCAED9E35}" destId="{5AE393E9-DE89-4D1E-80ED-7F531057AAB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AC50C5-1705-4E15-9525-D5EA6957508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AA43C000-6283-46B0-9D23-435D8479CD49}">
      <dgm:prSet/>
      <dgm:spPr/>
      <dgm:t>
        <a:bodyPr/>
        <a:lstStyle/>
        <a:p>
          <a:pPr rtl="0"/>
          <a:r>
            <a:rPr lang="cs-CZ" smtClean="0"/>
            <a:t>Jsou to předměty, které putují z keše do keše s nějakým určitým cílem , který mají napsaný v listingu</a:t>
          </a:r>
          <a:endParaRPr lang="cs-CZ"/>
        </a:p>
      </dgm:t>
    </dgm:pt>
    <dgm:pt modelId="{009D968B-6295-4D6D-802D-3F72459A83DA}" type="parTrans" cxnId="{F5588D99-523B-4381-B2BB-71AC37AB874D}">
      <dgm:prSet/>
      <dgm:spPr/>
      <dgm:t>
        <a:bodyPr/>
        <a:lstStyle/>
        <a:p>
          <a:endParaRPr lang="cs-CZ"/>
        </a:p>
      </dgm:t>
    </dgm:pt>
    <dgm:pt modelId="{E6BD65FE-0CBF-4A00-A904-777E5A330CDC}" type="sibTrans" cxnId="{F5588D99-523B-4381-B2BB-71AC37AB874D}">
      <dgm:prSet/>
      <dgm:spPr/>
      <dgm:t>
        <a:bodyPr/>
        <a:lstStyle/>
        <a:p>
          <a:endParaRPr lang="cs-CZ"/>
        </a:p>
      </dgm:t>
    </dgm:pt>
    <dgm:pt modelId="{04FF91B6-E209-4278-863D-702B854B5133}">
      <dgm:prSet/>
      <dgm:spPr/>
      <dgm:t>
        <a:bodyPr/>
        <a:lstStyle/>
        <a:p>
          <a:pPr rtl="0"/>
          <a:r>
            <a:rPr lang="cs-CZ" smtClean="0"/>
            <a:t>Tyto předměty mají u sebe speciální kód, který slouží k jejich identifikaci a vyhledání na internetu</a:t>
          </a:r>
          <a:endParaRPr lang="cs-CZ"/>
        </a:p>
      </dgm:t>
    </dgm:pt>
    <dgm:pt modelId="{844408E4-5294-4F57-9155-74BC0F6D3C0B}" type="parTrans" cxnId="{4BCA3349-BDF6-4C56-8256-FAC6DD5D910F}">
      <dgm:prSet/>
      <dgm:spPr/>
      <dgm:t>
        <a:bodyPr/>
        <a:lstStyle/>
        <a:p>
          <a:endParaRPr lang="cs-CZ"/>
        </a:p>
      </dgm:t>
    </dgm:pt>
    <dgm:pt modelId="{06D4F8AF-8A6B-4139-8A65-A898F10656EB}" type="sibTrans" cxnId="{4BCA3349-BDF6-4C56-8256-FAC6DD5D910F}">
      <dgm:prSet/>
      <dgm:spPr/>
      <dgm:t>
        <a:bodyPr/>
        <a:lstStyle/>
        <a:p>
          <a:endParaRPr lang="cs-CZ"/>
        </a:p>
      </dgm:t>
    </dgm:pt>
    <dgm:pt modelId="{5A3318A3-39A0-45D8-A436-F08EE092D114}">
      <dgm:prSet/>
      <dgm:spPr/>
      <dgm:t>
        <a:bodyPr/>
        <a:lstStyle/>
        <a:p>
          <a:pPr rtl="0"/>
          <a:r>
            <a:rPr lang="cs-CZ" smtClean="0"/>
            <a:t>Za tyto předměty se nemusí do keše nic dávat</a:t>
          </a:r>
          <a:endParaRPr lang="cs-CZ"/>
        </a:p>
      </dgm:t>
    </dgm:pt>
    <dgm:pt modelId="{045EBA8D-82B1-4B4D-AE06-63523BA81396}" type="parTrans" cxnId="{DF232A2A-6BA9-470A-84CE-E701A25963FC}">
      <dgm:prSet/>
      <dgm:spPr/>
      <dgm:t>
        <a:bodyPr/>
        <a:lstStyle/>
        <a:p>
          <a:endParaRPr lang="cs-CZ"/>
        </a:p>
      </dgm:t>
    </dgm:pt>
    <dgm:pt modelId="{E01BFCF3-935E-4091-811F-3E0B7C9A4472}" type="sibTrans" cxnId="{DF232A2A-6BA9-470A-84CE-E701A25963FC}">
      <dgm:prSet/>
      <dgm:spPr/>
      <dgm:t>
        <a:bodyPr/>
        <a:lstStyle/>
        <a:p>
          <a:endParaRPr lang="cs-CZ"/>
        </a:p>
      </dgm:t>
    </dgm:pt>
    <dgm:pt modelId="{8FED1F67-0032-4966-B0EC-788A60D50055}">
      <dgm:prSet/>
      <dgm:spPr/>
      <dgm:t>
        <a:bodyPr/>
        <a:lstStyle/>
        <a:p>
          <a:pPr rtl="0"/>
          <a:r>
            <a:rPr lang="cs-CZ" smtClean="0"/>
            <a:t>U kačera, který je přemisťuje, by se neměly zdržet déle než měsíc</a:t>
          </a:r>
          <a:endParaRPr lang="cs-CZ"/>
        </a:p>
      </dgm:t>
    </dgm:pt>
    <dgm:pt modelId="{72D40CF3-2CFD-4FDA-8201-F8E38C33F99A}" type="parTrans" cxnId="{01C58D8E-3D19-4145-9570-41C62277105B}">
      <dgm:prSet/>
      <dgm:spPr/>
      <dgm:t>
        <a:bodyPr/>
        <a:lstStyle/>
        <a:p>
          <a:endParaRPr lang="cs-CZ"/>
        </a:p>
      </dgm:t>
    </dgm:pt>
    <dgm:pt modelId="{1A29CD15-87EC-47A4-B5B8-C44E1639117A}" type="sibTrans" cxnId="{01C58D8E-3D19-4145-9570-41C62277105B}">
      <dgm:prSet/>
      <dgm:spPr/>
      <dgm:t>
        <a:bodyPr/>
        <a:lstStyle/>
        <a:p>
          <a:endParaRPr lang="cs-CZ"/>
        </a:p>
      </dgm:t>
    </dgm:pt>
    <dgm:pt modelId="{BF79A562-9AE9-4EB0-89AD-FAA3F23F272A}" type="pres">
      <dgm:prSet presAssocID="{F8AC50C5-1705-4E15-9525-D5EA69575081}" presName="linear" presStyleCnt="0">
        <dgm:presLayoutVars>
          <dgm:animLvl val="lvl"/>
          <dgm:resizeHandles val="exact"/>
        </dgm:presLayoutVars>
      </dgm:prSet>
      <dgm:spPr/>
    </dgm:pt>
    <dgm:pt modelId="{6B588F7D-C237-4FB9-B693-550EBCC50D87}" type="pres">
      <dgm:prSet presAssocID="{AA43C000-6283-46B0-9D23-435D8479CD4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732A157-D9B1-4704-8B78-25A7B4F811E5}" type="pres">
      <dgm:prSet presAssocID="{E6BD65FE-0CBF-4A00-A904-777E5A330CDC}" presName="spacer" presStyleCnt="0"/>
      <dgm:spPr/>
    </dgm:pt>
    <dgm:pt modelId="{DF77D2B5-6526-42DC-9C99-D09D4F2A0066}" type="pres">
      <dgm:prSet presAssocID="{04FF91B6-E209-4278-863D-702B854B513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10392C8-D098-4633-8504-75C6C8830A72}" type="pres">
      <dgm:prSet presAssocID="{06D4F8AF-8A6B-4139-8A65-A898F10656EB}" presName="spacer" presStyleCnt="0"/>
      <dgm:spPr/>
    </dgm:pt>
    <dgm:pt modelId="{9ACD2C6D-EEE7-4417-BE7F-50797D30E3B6}" type="pres">
      <dgm:prSet presAssocID="{5A3318A3-39A0-45D8-A436-F08EE092D11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2602EC6-A924-4953-847E-BF27B27AB149}" type="pres">
      <dgm:prSet presAssocID="{E01BFCF3-935E-4091-811F-3E0B7C9A4472}" presName="spacer" presStyleCnt="0"/>
      <dgm:spPr/>
    </dgm:pt>
    <dgm:pt modelId="{CECAEAB9-0A46-46D6-AFE7-77EC46A058C2}" type="pres">
      <dgm:prSet presAssocID="{8FED1F67-0032-4966-B0EC-788A60D5005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1C58D8E-3D19-4145-9570-41C62277105B}" srcId="{F8AC50C5-1705-4E15-9525-D5EA69575081}" destId="{8FED1F67-0032-4966-B0EC-788A60D50055}" srcOrd="3" destOrd="0" parTransId="{72D40CF3-2CFD-4FDA-8201-F8E38C33F99A}" sibTransId="{1A29CD15-87EC-47A4-B5B8-C44E1639117A}"/>
    <dgm:cxn modelId="{0B049826-CE19-4807-B47D-B9F858483053}" type="presOf" srcId="{AA43C000-6283-46B0-9D23-435D8479CD49}" destId="{6B588F7D-C237-4FB9-B693-550EBCC50D87}" srcOrd="0" destOrd="0" presId="urn:microsoft.com/office/officeart/2005/8/layout/vList2"/>
    <dgm:cxn modelId="{DF232A2A-6BA9-470A-84CE-E701A25963FC}" srcId="{F8AC50C5-1705-4E15-9525-D5EA69575081}" destId="{5A3318A3-39A0-45D8-A436-F08EE092D114}" srcOrd="2" destOrd="0" parTransId="{045EBA8D-82B1-4B4D-AE06-63523BA81396}" sibTransId="{E01BFCF3-935E-4091-811F-3E0B7C9A4472}"/>
    <dgm:cxn modelId="{4BCA3349-BDF6-4C56-8256-FAC6DD5D910F}" srcId="{F8AC50C5-1705-4E15-9525-D5EA69575081}" destId="{04FF91B6-E209-4278-863D-702B854B5133}" srcOrd="1" destOrd="0" parTransId="{844408E4-5294-4F57-9155-74BC0F6D3C0B}" sibTransId="{06D4F8AF-8A6B-4139-8A65-A898F10656EB}"/>
    <dgm:cxn modelId="{498386BB-4283-475C-BC1A-81E4DB190216}" type="presOf" srcId="{F8AC50C5-1705-4E15-9525-D5EA69575081}" destId="{BF79A562-9AE9-4EB0-89AD-FAA3F23F272A}" srcOrd="0" destOrd="0" presId="urn:microsoft.com/office/officeart/2005/8/layout/vList2"/>
    <dgm:cxn modelId="{41B2B9B6-BD0A-40C7-B0F6-99F445C6C156}" type="presOf" srcId="{8FED1F67-0032-4966-B0EC-788A60D50055}" destId="{CECAEAB9-0A46-46D6-AFE7-77EC46A058C2}" srcOrd="0" destOrd="0" presId="urn:microsoft.com/office/officeart/2005/8/layout/vList2"/>
    <dgm:cxn modelId="{BE5297AF-69EC-4B78-90EE-8D4D4C82EF49}" type="presOf" srcId="{5A3318A3-39A0-45D8-A436-F08EE092D114}" destId="{9ACD2C6D-EEE7-4417-BE7F-50797D30E3B6}" srcOrd="0" destOrd="0" presId="urn:microsoft.com/office/officeart/2005/8/layout/vList2"/>
    <dgm:cxn modelId="{F5588D99-523B-4381-B2BB-71AC37AB874D}" srcId="{F8AC50C5-1705-4E15-9525-D5EA69575081}" destId="{AA43C000-6283-46B0-9D23-435D8479CD49}" srcOrd="0" destOrd="0" parTransId="{009D968B-6295-4D6D-802D-3F72459A83DA}" sibTransId="{E6BD65FE-0CBF-4A00-A904-777E5A330CDC}"/>
    <dgm:cxn modelId="{3E27AF4E-AB5B-468F-AA67-E66C9BE605A7}" type="presOf" srcId="{04FF91B6-E209-4278-863D-702B854B5133}" destId="{DF77D2B5-6526-42DC-9C99-D09D4F2A0066}" srcOrd="0" destOrd="0" presId="urn:microsoft.com/office/officeart/2005/8/layout/vList2"/>
    <dgm:cxn modelId="{E31433F8-F36D-47B7-A65A-25B54F913E50}" type="presParOf" srcId="{BF79A562-9AE9-4EB0-89AD-FAA3F23F272A}" destId="{6B588F7D-C237-4FB9-B693-550EBCC50D87}" srcOrd="0" destOrd="0" presId="urn:microsoft.com/office/officeart/2005/8/layout/vList2"/>
    <dgm:cxn modelId="{9653DDF1-77A0-4D49-B0F6-9E5873086426}" type="presParOf" srcId="{BF79A562-9AE9-4EB0-89AD-FAA3F23F272A}" destId="{E732A157-D9B1-4704-8B78-25A7B4F811E5}" srcOrd="1" destOrd="0" presId="urn:microsoft.com/office/officeart/2005/8/layout/vList2"/>
    <dgm:cxn modelId="{31B7EA3D-C0E3-4405-B1A7-6FCDC50BF68A}" type="presParOf" srcId="{BF79A562-9AE9-4EB0-89AD-FAA3F23F272A}" destId="{DF77D2B5-6526-42DC-9C99-D09D4F2A0066}" srcOrd="2" destOrd="0" presId="urn:microsoft.com/office/officeart/2005/8/layout/vList2"/>
    <dgm:cxn modelId="{A3636378-1E89-44F0-A2F8-F8BBDEFB327E}" type="presParOf" srcId="{BF79A562-9AE9-4EB0-89AD-FAA3F23F272A}" destId="{710392C8-D098-4633-8504-75C6C8830A72}" srcOrd="3" destOrd="0" presId="urn:microsoft.com/office/officeart/2005/8/layout/vList2"/>
    <dgm:cxn modelId="{251DF842-1950-4E3F-8083-31B3CE37B38F}" type="presParOf" srcId="{BF79A562-9AE9-4EB0-89AD-FAA3F23F272A}" destId="{9ACD2C6D-EEE7-4417-BE7F-50797D30E3B6}" srcOrd="4" destOrd="0" presId="urn:microsoft.com/office/officeart/2005/8/layout/vList2"/>
    <dgm:cxn modelId="{3E3C5DAD-1D9A-4838-8B58-0C99E4D88CF9}" type="presParOf" srcId="{BF79A562-9AE9-4EB0-89AD-FAA3F23F272A}" destId="{92602EC6-A924-4953-847E-BF27B27AB149}" srcOrd="5" destOrd="0" presId="urn:microsoft.com/office/officeart/2005/8/layout/vList2"/>
    <dgm:cxn modelId="{D3E8F123-3F4C-4BCB-983C-17BCD8441B93}" type="presParOf" srcId="{BF79A562-9AE9-4EB0-89AD-FAA3F23F272A}" destId="{CECAEAB9-0A46-46D6-AFE7-77EC46A058C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EAF893-F52C-4E12-A19C-04B470F70F95}" type="doc">
      <dgm:prSet loTypeId="urn:microsoft.com/office/officeart/2005/8/layout/pyramid2" loCatId="pyramid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1037E464-DF27-4AFC-AC1A-E965F2A8CD48}">
      <dgm:prSet/>
      <dgm:spPr/>
      <dgm:t>
        <a:bodyPr/>
        <a:lstStyle/>
        <a:p>
          <a:pPr rtl="0"/>
          <a:r>
            <a:rPr lang="cs-CZ" b="1" smtClean="0"/>
            <a:t>TB School zombie</a:t>
          </a:r>
          <a:endParaRPr lang="cs-CZ" b="1"/>
        </a:p>
      </dgm:t>
    </dgm:pt>
    <dgm:pt modelId="{95717490-A35F-4B68-B59B-A9452A2B8752}" type="parTrans" cxnId="{F42F93B9-5AB5-4EC3-B922-9C58003FB0A7}">
      <dgm:prSet/>
      <dgm:spPr/>
      <dgm:t>
        <a:bodyPr/>
        <a:lstStyle/>
        <a:p>
          <a:endParaRPr lang="cs-CZ" b="1"/>
        </a:p>
      </dgm:t>
    </dgm:pt>
    <dgm:pt modelId="{B27FC60F-2B73-48D7-900B-91D31D18790B}" type="sibTrans" cxnId="{F42F93B9-5AB5-4EC3-B922-9C58003FB0A7}">
      <dgm:prSet/>
      <dgm:spPr/>
      <dgm:t>
        <a:bodyPr/>
        <a:lstStyle/>
        <a:p>
          <a:endParaRPr lang="cs-CZ" b="1"/>
        </a:p>
      </dgm:t>
    </dgm:pt>
    <dgm:pt modelId="{E5A56159-D239-4036-8B35-BB6F6151047E}">
      <dgm:prSet/>
      <dgm:spPr/>
      <dgm:t>
        <a:bodyPr/>
        <a:lstStyle/>
        <a:p>
          <a:pPr rtl="0"/>
          <a:r>
            <a:rPr lang="cs-CZ" b="1" smtClean="0"/>
            <a:t>HC Kometa Brno TB</a:t>
          </a:r>
          <a:endParaRPr lang="cs-CZ" b="1"/>
        </a:p>
      </dgm:t>
    </dgm:pt>
    <dgm:pt modelId="{309D3B2C-E494-48B3-BCF5-CE3586D33C91}" type="parTrans" cxnId="{6211003F-F340-4F13-80C3-DC46418A233D}">
      <dgm:prSet/>
      <dgm:spPr/>
      <dgm:t>
        <a:bodyPr/>
        <a:lstStyle/>
        <a:p>
          <a:endParaRPr lang="cs-CZ" b="1"/>
        </a:p>
      </dgm:t>
    </dgm:pt>
    <dgm:pt modelId="{EDBB93E9-81FE-4AB6-A72B-07A72050A4B4}" type="sibTrans" cxnId="{6211003F-F340-4F13-80C3-DC46418A233D}">
      <dgm:prSet/>
      <dgm:spPr/>
      <dgm:t>
        <a:bodyPr/>
        <a:lstStyle/>
        <a:p>
          <a:endParaRPr lang="cs-CZ" b="1"/>
        </a:p>
      </dgm:t>
    </dgm:pt>
    <dgm:pt modelId="{7383100A-0924-4840-A788-5D2EBB5C1311}">
      <dgm:prSet/>
      <dgm:spPr/>
      <dgm:t>
        <a:bodyPr/>
        <a:lstStyle/>
        <a:p>
          <a:pPr rtl="0"/>
          <a:r>
            <a:rPr lang="cs-CZ" b="1" smtClean="0"/>
            <a:t>TB Pocket Skateboard</a:t>
          </a:r>
          <a:endParaRPr lang="cs-CZ" b="1"/>
        </a:p>
      </dgm:t>
    </dgm:pt>
    <dgm:pt modelId="{A8462A66-A924-428F-952E-E46953B9EAEB}" type="parTrans" cxnId="{A4D87C24-502A-4E80-9F40-B383C42BC273}">
      <dgm:prSet/>
      <dgm:spPr/>
      <dgm:t>
        <a:bodyPr/>
        <a:lstStyle/>
        <a:p>
          <a:endParaRPr lang="cs-CZ" b="1"/>
        </a:p>
      </dgm:t>
    </dgm:pt>
    <dgm:pt modelId="{03BAEEFF-163A-4496-A0DB-5C0F8340F43F}" type="sibTrans" cxnId="{A4D87C24-502A-4E80-9F40-B383C42BC273}">
      <dgm:prSet/>
      <dgm:spPr/>
      <dgm:t>
        <a:bodyPr/>
        <a:lstStyle/>
        <a:p>
          <a:endParaRPr lang="cs-CZ" b="1"/>
        </a:p>
      </dgm:t>
    </dgm:pt>
    <dgm:pt modelId="{421A61D6-459F-41A1-98C5-282685180607}">
      <dgm:prSet/>
      <dgm:spPr/>
      <dgm:t>
        <a:bodyPr/>
        <a:lstStyle/>
        <a:p>
          <a:pPr rtl="0"/>
          <a:r>
            <a:rPr lang="cs-CZ" b="1" smtClean="0"/>
            <a:t>Frog and Snail</a:t>
          </a:r>
          <a:endParaRPr lang="cs-CZ" b="1"/>
        </a:p>
      </dgm:t>
    </dgm:pt>
    <dgm:pt modelId="{41C1B10E-9728-4EA9-8199-992C7DAC49BC}" type="parTrans" cxnId="{5CDD2793-FF78-4D6D-97D5-5C6248B6559C}">
      <dgm:prSet/>
      <dgm:spPr/>
      <dgm:t>
        <a:bodyPr/>
        <a:lstStyle/>
        <a:p>
          <a:endParaRPr lang="cs-CZ" b="1"/>
        </a:p>
      </dgm:t>
    </dgm:pt>
    <dgm:pt modelId="{C20E7937-5DB6-4CAA-9E53-16431D5F362A}" type="sibTrans" cxnId="{5CDD2793-FF78-4D6D-97D5-5C6248B6559C}">
      <dgm:prSet/>
      <dgm:spPr/>
      <dgm:t>
        <a:bodyPr/>
        <a:lstStyle/>
        <a:p>
          <a:endParaRPr lang="cs-CZ" b="1"/>
        </a:p>
      </dgm:t>
    </dgm:pt>
    <dgm:pt modelId="{D1E3E311-829B-4AB0-BCE9-4030ACFA1943}" type="pres">
      <dgm:prSet presAssocID="{E5EAF893-F52C-4E12-A19C-04B470F70F95}" presName="compositeShape" presStyleCnt="0">
        <dgm:presLayoutVars>
          <dgm:dir/>
          <dgm:resizeHandles/>
        </dgm:presLayoutVars>
      </dgm:prSet>
      <dgm:spPr/>
    </dgm:pt>
    <dgm:pt modelId="{16D9B042-A718-417C-A6E5-DBBE0F2C6E24}" type="pres">
      <dgm:prSet presAssocID="{E5EAF893-F52C-4E12-A19C-04B470F70F95}" presName="pyramid" presStyleLbl="node1" presStyleIdx="0" presStyleCnt="1"/>
      <dgm:spPr/>
    </dgm:pt>
    <dgm:pt modelId="{1B0AA4BC-6B9F-477D-AA58-61EB80F54294}" type="pres">
      <dgm:prSet presAssocID="{E5EAF893-F52C-4E12-A19C-04B470F70F95}" presName="theList" presStyleCnt="0"/>
      <dgm:spPr/>
    </dgm:pt>
    <dgm:pt modelId="{D4F7419A-7A64-4D1D-B949-68C2F92686CD}" type="pres">
      <dgm:prSet presAssocID="{1037E464-DF27-4AFC-AC1A-E965F2A8CD48}" presName="aNode" presStyleLbl="fgAcc1" presStyleIdx="0" presStyleCnt="4">
        <dgm:presLayoutVars>
          <dgm:bulletEnabled val="1"/>
        </dgm:presLayoutVars>
      </dgm:prSet>
      <dgm:spPr/>
    </dgm:pt>
    <dgm:pt modelId="{EFCAFAB7-4E6A-476E-AE39-2396317CAB95}" type="pres">
      <dgm:prSet presAssocID="{1037E464-DF27-4AFC-AC1A-E965F2A8CD48}" presName="aSpace" presStyleCnt="0"/>
      <dgm:spPr/>
    </dgm:pt>
    <dgm:pt modelId="{A647EC36-4EE6-4706-BB17-4F401620AB17}" type="pres">
      <dgm:prSet presAssocID="{E5A56159-D239-4036-8B35-BB6F6151047E}" presName="aNode" presStyleLbl="fgAcc1" presStyleIdx="1" presStyleCnt="4">
        <dgm:presLayoutVars>
          <dgm:bulletEnabled val="1"/>
        </dgm:presLayoutVars>
      </dgm:prSet>
      <dgm:spPr/>
    </dgm:pt>
    <dgm:pt modelId="{F611E82C-5D4D-489B-853A-E3F23CB4EF46}" type="pres">
      <dgm:prSet presAssocID="{E5A56159-D239-4036-8B35-BB6F6151047E}" presName="aSpace" presStyleCnt="0"/>
      <dgm:spPr/>
    </dgm:pt>
    <dgm:pt modelId="{9B7F10B8-B1F4-4904-84A6-7028C4B30520}" type="pres">
      <dgm:prSet presAssocID="{7383100A-0924-4840-A788-5D2EBB5C1311}" presName="aNode" presStyleLbl="fgAcc1" presStyleIdx="2" presStyleCnt="4">
        <dgm:presLayoutVars>
          <dgm:bulletEnabled val="1"/>
        </dgm:presLayoutVars>
      </dgm:prSet>
      <dgm:spPr/>
    </dgm:pt>
    <dgm:pt modelId="{E74AC75A-43B3-4670-8A80-EFA285EC3627}" type="pres">
      <dgm:prSet presAssocID="{7383100A-0924-4840-A788-5D2EBB5C1311}" presName="aSpace" presStyleCnt="0"/>
      <dgm:spPr/>
    </dgm:pt>
    <dgm:pt modelId="{02CC348F-D40D-4BBC-A611-342B7D51449D}" type="pres">
      <dgm:prSet presAssocID="{421A61D6-459F-41A1-98C5-282685180607}" presName="aNode" presStyleLbl="fgAcc1" presStyleIdx="3" presStyleCnt="4">
        <dgm:presLayoutVars>
          <dgm:bulletEnabled val="1"/>
        </dgm:presLayoutVars>
      </dgm:prSet>
      <dgm:spPr/>
    </dgm:pt>
    <dgm:pt modelId="{ED6B9DDF-324C-45C2-A316-C4A5363609AF}" type="pres">
      <dgm:prSet presAssocID="{421A61D6-459F-41A1-98C5-282685180607}" presName="aSpace" presStyleCnt="0"/>
      <dgm:spPr/>
    </dgm:pt>
  </dgm:ptLst>
  <dgm:cxnLst>
    <dgm:cxn modelId="{5CDD2793-FF78-4D6D-97D5-5C6248B6559C}" srcId="{E5EAF893-F52C-4E12-A19C-04B470F70F95}" destId="{421A61D6-459F-41A1-98C5-282685180607}" srcOrd="3" destOrd="0" parTransId="{41C1B10E-9728-4EA9-8199-992C7DAC49BC}" sibTransId="{C20E7937-5DB6-4CAA-9E53-16431D5F362A}"/>
    <dgm:cxn modelId="{BE245483-AA6B-4F12-9B6E-45155AF03988}" type="presOf" srcId="{1037E464-DF27-4AFC-AC1A-E965F2A8CD48}" destId="{D4F7419A-7A64-4D1D-B949-68C2F92686CD}" srcOrd="0" destOrd="0" presId="urn:microsoft.com/office/officeart/2005/8/layout/pyramid2"/>
    <dgm:cxn modelId="{4DEF7E91-03E6-4F42-A572-DD7B9D58BB88}" type="presOf" srcId="{421A61D6-459F-41A1-98C5-282685180607}" destId="{02CC348F-D40D-4BBC-A611-342B7D51449D}" srcOrd="0" destOrd="0" presId="urn:microsoft.com/office/officeart/2005/8/layout/pyramid2"/>
    <dgm:cxn modelId="{F42F93B9-5AB5-4EC3-B922-9C58003FB0A7}" srcId="{E5EAF893-F52C-4E12-A19C-04B470F70F95}" destId="{1037E464-DF27-4AFC-AC1A-E965F2A8CD48}" srcOrd="0" destOrd="0" parTransId="{95717490-A35F-4B68-B59B-A9452A2B8752}" sibTransId="{B27FC60F-2B73-48D7-900B-91D31D18790B}"/>
    <dgm:cxn modelId="{90513CEE-8569-4B1A-B25E-D5E14AF0ECF8}" type="presOf" srcId="{E5EAF893-F52C-4E12-A19C-04B470F70F95}" destId="{D1E3E311-829B-4AB0-BCE9-4030ACFA1943}" srcOrd="0" destOrd="0" presId="urn:microsoft.com/office/officeart/2005/8/layout/pyramid2"/>
    <dgm:cxn modelId="{A4D87C24-502A-4E80-9F40-B383C42BC273}" srcId="{E5EAF893-F52C-4E12-A19C-04B470F70F95}" destId="{7383100A-0924-4840-A788-5D2EBB5C1311}" srcOrd="2" destOrd="0" parTransId="{A8462A66-A924-428F-952E-E46953B9EAEB}" sibTransId="{03BAEEFF-163A-4496-A0DB-5C0F8340F43F}"/>
    <dgm:cxn modelId="{CC487BF9-1279-490A-8FD0-0DB1667D7FD8}" type="presOf" srcId="{E5A56159-D239-4036-8B35-BB6F6151047E}" destId="{A647EC36-4EE6-4706-BB17-4F401620AB17}" srcOrd="0" destOrd="0" presId="urn:microsoft.com/office/officeart/2005/8/layout/pyramid2"/>
    <dgm:cxn modelId="{6211003F-F340-4F13-80C3-DC46418A233D}" srcId="{E5EAF893-F52C-4E12-A19C-04B470F70F95}" destId="{E5A56159-D239-4036-8B35-BB6F6151047E}" srcOrd="1" destOrd="0" parTransId="{309D3B2C-E494-48B3-BCF5-CE3586D33C91}" sibTransId="{EDBB93E9-81FE-4AB6-A72B-07A72050A4B4}"/>
    <dgm:cxn modelId="{7B04DFA2-6821-46A6-8464-E3FB809424C2}" type="presOf" srcId="{7383100A-0924-4840-A788-5D2EBB5C1311}" destId="{9B7F10B8-B1F4-4904-84A6-7028C4B30520}" srcOrd="0" destOrd="0" presId="urn:microsoft.com/office/officeart/2005/8/layout/pyramid2"/>
    <dgm:cxn modelId="{CB4AEBFF-A51B-46C3-8DA8-4281D65D670B}" type="presParOf" srcId="{D1E3E311-829B-4AB0-BCE9-4030ACFA1943}" destId="{16D9B042-A718-417C-A6E5-DBBE0F2C6E24}" srcOrd="0" destOrd="0" presId="urn:microsoft.com/office/officeart/2005/8/layout/pyramid2"/>
    <dgm:cxn modelId="{04779FA0-9637-4912-B8F8-944F29C0D053}" type="presParOf" srcId="{D1E3E311-829B-4AB0-BCE9-4030ACFA1943}" destId="{1B0AA4BC-6B9F-477D-AA58-61EB80F54294}" srcOrd="1" destOrd="0" presId="urn:microsoft.com/office/officeart/2005/8/layout/pyramid2"/>
    <dgm:cxn modelId="{054056F8-A986-42BE-AAE3-0D8BDE639FD5}" type="presParOf" srcId="{1B0AA4BC-6B9F-477D-AA58-61EB80F54294}" destId="{D4F7419A-7A64-4D1D-B949-68C2F92686CD}" srcOrd="0" destOrd="0" presId="urn:microsoft.com/office/officeart/2005/8/layout/pyramid2"/>
    <dgm:cxn modelId="{AB9A6DB5-E5AF-4651-A4FB-B2982A90AEBD}" type="presParOf" srcId="{1B0AA4BC-6B9F-477D-AA58-61EB80F54294}" destId="{EFCAFAB7-4E6A-476E-AE39-2396317CAB95}" srcOrd="1" destOrd="0" presId="urn:microsoft.com/office/officeart/2005/8/layout/pyramid2"/>
    <dgm:cxn modelId="{81A4F7B8-1C0A-4214-8EB4-0867A6D1B823}" type="presParOf" srcId="{1B0AA4BC-6B9F-477D-AA58-61EB80F54294}" destId="{A647EC36-4EE6-4706-BB17-4F401620AB17}" srcOrd="2" destOrd="0" presId="urn:microsoft.com/office/officeart/2005/8/layout/pyramid2"/>
    <dgm:cxn modelId="{C835F90C-5D30-45FB-AEE6-A7B3BE803972}" type="presParOf" srcId="{1B0AA4BC-6B9F-477D-AA58-61EB80F54294}" destId="{F611E82C-5D4D-489B-853A-E3F23CB4EF46}" srcOrd="3" destOrd="0" presId="urn:microsoft.com/office/officeart/2005/8/layout/pyramid2"/>
    <dgm:cxn modelId="{A0B9EE31-2EEF-4702-83D0-57BBB303584D}" type="presParOf" srcId="{1B0AA4BC-6B9F-477D-AA58-61EB80F54294}" destId="{9B7F10B8-B1F4-4904-84A6-7028C4B30520}" srcOrd="4" destOrd="0" presId="urn:microsoft.com/office/officeart/2005/8/layout/pyramid2"/>
    <dgm:cxn modelId="{A0D5294A-842D-4BDC-93E8-0D58CEC9A311}" type="presParOf" srcId="{1B0AA4BC-6B9F-477D-AA58-61EB80F54294}" destId="{E74AC75A-43B3-4670-8A80-EFA285EC3627}" srcOrd="5" destOrd="0" presId="urn:microsoft.com/office/officeart/2005/8/layout/pyramid2"/>
    <dgm:cxn modelId="{82F38DB9-959F-4699-A35D-4AB66BD4B47C}" type="presParOf" srcId="{1B0AA4BC-6B9F-477D-AA58-61EB80F54294}" destId="{02CC348F-D40D-4BBC-A611-342B7D51449D}" srcOrd="6" destOrd="0" presId="urn:microsoft.com/office/officeart/2005/8/layout/pyramid2"/>
    <dgm:cxn modelId="{4E475A74-D136-4078-A6CD-92399A75659A}" type="presParOf" srcId="{1B0AA4BC-6B9F-477D-AA58-61EB80F54294}" destId="{ED6B9DDF-324C-45C2-A316-C4A5363609AF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FDBDC-4D5A-494B-8C29-F97BE2CFA3BF}">
      <dsp:nvSpPr>
        <dsp:cNvPr id="0" name=""/>
        <dsp:cNvSpPr/>
      </dsp:nvSpPr>
      <dsp:spPr>
        <a:xfrm>
          <a:off x="0" y="114951"/>
          <a:ext cx="6777317" cy="8739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smtClean="0"/>
            <a:t>Geocaching je turistická a navigační hra</a:t>
          </a:r>
          <a:endParaRPr lang="cs-CZ" sz="2200" kern="1200"/>
        </a:p>
      </dsp:txBody>
      <dsp:txXfrm>
        <a:off x="42663" y="157614"/>
        <a:ext cx="6691991" cy="788627"/>
      </dsp:txXfrm>
    </dsp:sp>
    <dsp:sp modelId="{3C825DAC-6B15-47EC-9972-C80B2C64D8F5}">
      <dsp:nvSpPr>
        <dsp:cNvPr id="0" name=""/>
        <dsp:cNvSpPr/>
      </dsp:nvSpPr>
      <dsp:spPr>
        <a:xfrm>
          <a:off x="0" y="1052265"/>
          <a:ext cx="6777317" cy="8739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smtClean="0"/>
            <a:t>Základem geocachingu jsou tzv. kešky</a:t>
          </a:r>
          <a:endParaRPr lang="cs-CZ" sz="2200" kern="1200"/>
        </a:p>
      </dsp:txBody>
      <dsp:txXfrm>
        <a:off x="42663" y="1094928"/>
        <a:ext cx="6691991" cy="788627"/>
      </dsp:txXfrm>
    </dsp:sp>
    <dsp:sp modelId="{09DFA404-09E8-4739-928F-15B18F339ECA}">
      <dsp:nvSpPr>
        <dsp:cNvPr id="0" name=""/>
        <dsp:cNvSpPr/>
      </dsp:nvSpPr>
      <dsp:spPr>
        <a:xfrm>
          <a:off x="0" y="1989578"/>
          <a:ext cx="6777317" cy="8739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smtClean="0"/>
            <a:t>Hra spočívá v tom, že jeden kačer ukryje kešku, na internetu zveřejní její přesné GPS souřadnice</a:t>
          </a:r>
          <a:endParaRPr lang="cs-CZ" sz="2200" kern="1200"/>
        </a:p>
      </dsp:txBody>
      <dsp:txXfrm>
        <a:off x="42663" y="2032241"/>
        <a:ext cx="6691991" cy="788627"/>
      </dsp:txXfrm>
    </dsp:sp>
    <dsp:sp modelId="{F69FF68B-E71D-424D-A8D2-B4E968B5E8A9}">
      <dsp:nvSpPr>
        <dsp:cNvPr id="0" name=""/>
        <dsp:cNvSpPr/>
      </dsp:nvSpPr>
      <dsp:spPr>
        <a:xfrm>
          <a:off x="0" y="2926891"/>
          <a:ext cx="6777317" cy="8739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smtClean="0"/>
            <a:t>Ostatní kačeři se díky tomu mohou vydat na lov kešky a najít ji</a:t>
          </a:r>
          <a:endParaRPr lang="cs-CZ" sz="2200" kern="1200"/>
        </a:p>
      </dsp:txBody>
      <dsp:txXfrm>
        <a:off x="42663" y="2969554"/>
        <a:ext cx="6691991" cy="7886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A877B-EC8B-4C96-ADF0-41FB55857775}">
      <dsp:nvSpPr>
        <dsp:cNvPr id="0" name=""/>
        <dsp:cNvSpPr/>
      </dsp:nvSpPr>
      <dsp:spPr>
        <a:xfrm>
          <a:off x="0" y="67185"/>
          <a:ext cx="6777317" cy="913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Tento TB jsem vyslal po rodičích na Ukrajinu</a:t>
          </a:r>
          <a:endParaRPr lang="cs-CZ" sz="2300" kern="1200"/>
        </a:p>
      </dsp:txBody>
      <dsp:txXfrm>
        <a:off x="44602" y="111787"/>
        <a:ext cx="6688113" cy="824474"/>
      </dsp:txXfrm>
    </dsp:sp>
    <dsp:sp modelId="{E714E299-7568-4629-80E3-1193996431BB}">
      <dsp:nvSpPr>
        <dsp:cNvPr id="0" name=""/>
        <dsp:cNvSpPr/>
      </dsp:nvSpPr>
      <dsp:spPr>
        <a:xfrm>
          <a:off x="0" y="1047103"/>
          <a:ext cx="6777317" cy="913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Do keše byl umístěn  přesně na Silvestra 2014</a:t>
          </a:r>
          <a:endParaRPr lang="cs-CZ" sz="2300" kern="1200"/>
        </a:p>
      </dsp:txBody>
      <dsp:txXfrm>
        <a:off x="44602" y="1091705"/>
        <a:ext cx="6688113" cy="824474"/>
      </dsp:txXfrm>
    </dsp:sp>
    <dsp:sp modelId="{03CE3720-00DF-4E49-94BE-3A30EE3B203C}">
      <dsp:nvSpPr>
        <dsp:cNvPr id="0" name=""/>
        <dsp:cNvSpPr/>
      </dsp:nvSpPr>
      <dsp:spPr>
        <a:xfrm>
          <a:off x="0" y="2027022"/>
          <a:ext cx="6777317" cy="913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Z keše se do dnes nepodíval </a:t>
          </a:r>
          <a:endParaRPr lang="cs-CZ" sz="2300" kern="1200"/>
        </a:p>
      </dsp:txBody>
      <dsp:txXfrm>
        <a:off x="44602" y="2071624"/>
        <a:ext cx="6688113" cy="824474"/>
      </dsp:txXfrm>
    </dsp:sp>
    <dsp:sp modelId="{AD7C9394-A128-4173-8AF3-72FB56DB61BF}">
      <dsp:nvSpPr>
        <dsp:cNvPr id="0" name=""/>
        <dsp:cNvSpPr/>
      </dsp:nvSpPr>
      <dsp:spPr>
        <a:xfrm>
          <a:off x="0" y="3006941"/>
          <a:ext cx="6777317" cy="91367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A ani nepodívá ,protože keš nejspíše někdo ukradl a TB s ním…</a:t>
          </a:r>
          <a:endParaRPr lang="cs-CZ" sz="2300" kern="1200"/>
        </a:p>
      </dsp:txBody>
      <dsp:txXfrm>
        <a:off x="44602" y="3051543"/>
        <a:ext cx="6688113" cy="8244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D6B39B-0F92-48A3-BFCD-DC803A4C5C2A}">
      <dsp:nvSpPr>
        <dsp:cNvPr id="0" name=""/>
        <dsp:cNvSpPr/>
      </dsp:nvSpPr>
      <dsp:spPr>
        <a:xfrm>
          <a:off x="0" y="408236"/>
          <a:ext cx="6777317" cy="914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Byl symbolicky uložen do blízkosti hokejového stadionu New Jersey Devils 9.1. 2015</a:t>
          </a:r>
          <a:endParaRPr lang="cs-CZ" sz="2300" kern="1200"/>
        </a:p>
      </dsp:txBody>
      <dsp:txXfrm>
        <a:off x="44664" y="452900"/>
        <a:ext cx="6687989" cy="825612"/>
      </dsp:txXfrm>
    </dsp:sp>
    <dsp:sp modelId="{0EF3CFF4-AB1B-4756-98BA-7A2D58996074}">
      <dsp:nvSpPr>
        <dsp:cNvPr id="0" name=""/>
        <dsp:cNvSpPr/>
      </dsp:nvSpPr>
      <dsp:spPr>
        <a:xfrm>
          <a:off x="0" y="1389416"/>
          <a:ext cx="6777317" cy="914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Má za úkol putovat po zámořských hokejových stadionech</a:t>
          </a:r>
          <a:endParaRPr lang="cs-CZ" sz="2300" kern="1200"/>
        </a:p>
      </dsp:txBody>
      <dsp:txXfrm>
        <a:off x="44664" y="1434080"/>
        <a:ext cx="6687989" cy="825612"/>
      </dsp:txXfrm>
    </dsp:sp>
    <dsp:sp modelId="{A3C2ABB5-C6D9-40BB-A694-C7685DC72D4D}">
      <dsp:nvSpPr>
        <dsp:cNvPr id="0" name=""/>
        <dsp:cNvSpPr/>
      </dsp:nvSpPr>
      <dsp:spPr>
        <a:xfrm>
          <a:off x="0" y="2370596"/>
          <a:ext cx="6777317" cy="914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Pár dní poté se ho ujal kačer, který s ním pořídil pěkné fotky </a:t>
          </a:r>
          <a:endParaRPr lang="cs-CZ" sz="2300" kern="1200"/>
        </a:p>
      </dsp:txBody>
      <dsp:txXfrm>
        <a:off x="44664" y="2415260"/>
        <a:ext cx="6687989" cy="82561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15842-3F53-41CA-BE44-4E0ACEB32294}">
      <dsp:nvSpPr>
        <dsp:cNvPr id="0" name=""/>
        <dsp:cNvSpPr/>
      </dsp:nvSpPr>
      <dsp:spPr>
        <a:xfrm>
          <a:off x="562304" y="0"/>
          <a:ext cx="6372787" cy="316835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CFBCDD0-BB17-40CD-BA3F-3BA1F61A7F14}">
      <dsp:nvSpPr>
        <dsp:cNvPr id="0" name=""/>
        <dsp:cNvSpPr/>
      </dsp:nvSpPr>
      <dsp:spPr>
        <a:xfrm>
          <a:off x="91" y="950505"/>
          <a:ext cx="3657177" cy="1267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Nyní se nachází u hranci USA s Mexikem</a:t>
          </a:r>
          <a:endParaRPr lang="cs-CZ" sz="2300" kern="1200"/>
        </a:p>
      </dsp:txBody>
      <dsp:txXfrm>
        <a:off x="61957" y="1012371"/>
        <a:ext cx="3533445" cy="1143608"/>
      </dsp:txXfrm>
    </dsp:sp>
    <dsp:sp modelId="{A2F1AFEE-1900-493C-B8C3-FD909E90CBFD}">
      <dsp:nvSpPr>
        <dsp:cNvPr id="0" name=""/>
        <dsp:cNvSpPr/>
      </dsp:nvSpPr>
      <dsp:spPr>
        <a:xfrm>
          <a:off x="3840127" y="950505"/>
          <a:ext cx="3657177" cy="1267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smtClean="0"/>
            <a:t>Doposud nacestoval 4901 km a nachází se 9000km od SPŠD Masná</a:t>
          </a:r>
          <a:endParaRPr lang="cs-CZ" sz="2300" kern="1200"/>
        </a:p>
      </dsp:txBody>
      <dsp:txXfrm>
        <a:off x="3901993" y="1012371"/>
        <a:ext cx="3533445" cy="11436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3D286-02E0-4964-99AE-ED471FE09375}">
      <dsp:nvSpPr>
        <dsp:cNvPr id="0" name=""/>
        <dsp:cNvSpPr/>
      </dsp:nvSpPr>
      <dsp:spPr>
        <a:xfrm>
          <a:off x="0" y="97921"/>
          <a:ext cx="6777317" cy="6236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 smtClean="0"/>
            <a:t>Uložen také v New Yorku a to 10.1. 2015</a:t>
          </a:r>
          <a:endParaRPr lang="cs-CZ" sz="2600" kern="1200" dirty="0"/>
        </a:p>
      </dsp:txBody>
      <dsp:txXfrm>
        <a:off x="30442" y="128363"/>
        <a:ext cx="6716433" cy="56272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CDC645-9127-4308-A459-3F44A6BF2F4D}">
      <dsp:nvSpPr>
        <dsp:cNvPr id="0" name=""/>
        <dsp:cNvSpPr/>
      </dsp:nvSpPr>
      <dsp:spPr>
        <a:xfrm>
          <a:off x="0" y="0"/>
          <a:ext cx="6777317" cy="8353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Nyní se nachází na Floridě a je na cestě do Nicaragui</a:t>
          </a:r>
          <a:endParaRPr lang="cs-CZ" sz="2100" kern="1200"/>
        </a:p>
      </dsp:txBody>
      <dsp:txXfrm>
        <a:off x="40780" y="40780"/>
        <a:ext cx="6695757" cy="753819"/>
      </dsp:txXfrm>
    </dsp:sp>
    <dsp:sp modelId="{AFB47E9C-DFAF-4637-BCE5-F16AF2CC5E91}">
      <dsp:nvSpPr>
        <dsp:cNvPr id="0" name=""/>
        <dsp:cNvSpPr/>
      </dsp:nvSpPr>
      <dsp:spPr>
        <a:xfrm>
          <a:off x="0" y="935205"/>
          <a:ext cx="6777317" cy="8353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Nacestoval 5195 km</a:t>
          </a:r>
          <a:endParaRPr lang="cs-CZ" sz="2100" kern="1200"/>
        </a:p>
      </dsp:txBody>
      <dsp:txXfrm>
        <a:off x="40780" y="975985"/>
        <a:ext cx="6695757" cy="75381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D2DB6-8DA3-45DE-A39F-8FD13FD5A516}">
      <dsp:nvSpPr>
        <dsp:cNvPr id="0" name=""/>
        <dsp:cNvSpPr/>
      </dsp:nvSpPr>
      <dsp:spPr>
        <a:xfrm>
          <a:off x="0" y="178808"/>
          <a:ext cx="6777317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smtClean="0"/>
            <a:t>7.1.2015 jsem tento travel bug vložil do keše v New Yorku (Central park)   s přáním: </a:t>
          </a:r>
          <a:endParaRPr lang="cs-CZ" sz="2400" kern="1200"/>
        </a:p>
      </dsp:txBody>
      <dsp:txXfrm>
        <a:off x="65539" y="244347"/>
        <a:ext cx="6646239" cy="1211496"/>
      </dsp:txXfrm>
    </dsp:sp>
    <dsp:sp modelId="{8B86D0BA-BDE9-406E-8C07-6D4019978692}">
      <dsp:nvSpPr>
        <dsp:cNvPr id="0" name=""/>
        <dsp:cNvSpPr/>
      </dsp:nvSpPr>
      <dsp:spPr>
        <a:xfrm>
          <a:off x="0" y="1521383"/>
          <a:ext cx="6777317" cy="397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180" tIns="30480" rIns="170688" bIns="30480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1900" kern="1200" smtClean="0"/>
            <a:t>„Pojďme zkusit, za jak dlouho se vrátím zpět do ČR“.</a:t>
          </a:r>
          <a:endParaRPr lang="cs-CZ" sz="1900" kern="1200"/>
        </a:p>
      </dsp:txBody>
      <dsp:txXfrm>
        <a:off x="0" y="1521383"/>
        <a:ext cx="6777317" cy="397440"/>
      </dsp:txXfrm>
    </dsp:sp>
    <dsp:sp modelId="{5FE4D75B-667D-458B-A012-37912A2831B4}">
      <dsp:nvSpPr>
        <dsp:cNvPr id="0" name=""/>
        <dsp:cNvSpPr/>
      </dsp:nvSpPr>
      <dsp:spPr>
        <a:xfrm>
          <a:off x="0" y="1918823"/>
          <a:ext cx="6777317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smtClean="0"/>
            <a:t>Z keše si ho vyzvedl český kačer, který ho převezl zpět do republiky a dva dny poté tj. 9.1.2015 uložil do keše v Olomouci.</a:t>
          </a:r>
          <a:endParaRPr lang="cs-CZ" sz="2400" kern="1200"/>
        </a:p>
      </dsp:txBody>
      <dsp:txXfrm>
        <a:off x="65539" y="1984362"/>
        <a:ext cx="6646239" cy="1211496"/>
      </dsp:txXfrm>
    </dsp:sp>
    <dsp:sp modelId="{A96157E3-659E-476E-9556-F78A2E2E5057}">
      <dsp:nvSpPr>
        <dsp:cNvPr id="0" name=""/>
        <dsp:cNvSpPr/>
      </dsp:nvSpPr>
      <dsp:spPr>
        <a:xfrm>
          <a:off x="0" y="3330517"/>
          <a:ext cx="6777317" cy="13425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smtClean="0"/>
            <a:t>Po pětiměsíčním   putování (6.5.2015)  mi ho jeden kačer přivezl až domů.</a:t>
          </a:r>
          <a:endParaRPr lang="cs-CZ" sz="2400" kern="1200"/>
        </a:p>
      </dsp:txBody>
      <dsp:txXfrm>
        <a:off x="65539" y="3396056"/>
        <a:ext cx="6646239" cy="121149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C9033-D310-4AC3-8626-AE6407BC75ED}">
      <dsp:nvSpPr>
        <dsp:cNvPr id="0" name=""/>
        <dsp:cNvSpPr/>
      </dsp:nvSpPr>
      <dsp:spPr>
        <a:xfrm>
          <a:off x="0" y="21862"/>
          <a:ext cx="6777317" cy="671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/>
            <a:t>Nacestoval 7491 km</a:t>
          </a:r>
          <a:endParaRPr lang="cs-CZ" sz="2800" kern="1200" dirty="0"/>
        </a:p>
      </dsp:txBody>
      <dsp:txXfrm>
        <a:off x="32784" y="54646"/>
        <a:ext cx="6711749" cy="606012"/>
      </dsp:txXfrm>
    </dsp:sp>
    <dsp:sp modelId="{614C76E1-1BFF-40CF-A6D1-D93E397C3D05}">
      <dsp:nvSpPr>
        <dsp:cNvPr id="0" name=""/>
        <dsp:cNvSpPr/>
      </dsp:nvSpPr>
      <dsp:spPr>
        <a:xfrm>
          <a:off x="0" y="774082"/>
          <a:ext cx="6777317" cy="671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smtClean="0"/>
            <a:t>Nyní ho mám stále doma.</a:t>
          </a:r>
          <a:endParaRPr lang="cs-CZ" sz="2800" kern="1200"/>
        </a:p>
      </dsp:txBody>
      <dsp:txXfrm>
        <a:off x="32784" y="806866"/>
        <a:ext cx="6711749" cy="606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3000F-BC49-4642-B3BB-EACC85DE4CA2}">
      <dsp:nvSpPr>
        <dsp:cNvPr id="0" name=""/>
        <dsp:cNvSpPr/>
      </dsp:nvSpPr>
      <dsp:spPr>
        <a:xfrm>
          <a:off x="0" y="24276"/>
          <a:ext cx="6777317" cy="11747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Od roku 1993 obíhají Zemi  GPS satelity americké armády</a:t>
          </a:r>
          <a:endParaRPr lang="cs-CZ" sz="2100" kern="1200"/>
        </a:p>
      </dsp:txBody>
      <dsp:txXfrm>
        <a:off x="57347" y="81623"/>
        <a:ext cx="6662623" cy="1060059"/>
      </dsp:txXfrm>
    </dsp:sp>
    <dsp:sp modelId="{0806CC69-A9BC-4A4B-A0D8-037CFEC5B36D}">
      <dsp:nvSpPr>
        <dsp:cNvPr id="0" name=""/>
        <dsp:cNvSpPr/>
      </dsp:nvSpPr>
      <dsp:spPr>
        <a:xfrm>
          <a:off x="0" y="1259509"/>
          <a:ext cx="6777317" cy="11747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V roce 2000 dal americký prezident Clinton zrušit umělou GPS výchylku pro civilní obyvatelstvo, která činila asi 100m</a:t>
          </a:r>
          <a:endParaRPr lang="cs-CZ" sz="2100" kern="1200"/>
        </a:p>
      </dsp:txBody>
      <dsp:txXfrm>
        <a:off x="57347" y="1316856"/>
        <a:ext cx="6662623" cy="1060059"/>
      </dsp:txXfrm>
    </dsp:sp>
    <dsp:sp modelId="{0293037B-7CD7-4372-A7BF-98D1E028C738}">
      <dsp:nvSpPr>
        <dsp:cNvPr id="0" name=""/>
        <dsp:cNvSpPr/>
      </dsp:nvSpPr>
      <dsp:spPr>
        <a:xfrm>
          <a:off x="0" y="2494743"/>
          <a:ext cx="6777317" cy="11747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Dva dny poté (přesněji 3.5 2000) se na internetu objevila zpráva od muže jménem David Ulmer o tom, že byla založena první keš</a:t>
          </a:r>
          <a:endParaRPr lang="cs-CZ" sz="2100" kern="1200"/>
        </a:p>
      </dsp:txBody>
      <dsp:txXfrm>
        <a:off x="57347" y="2552090"/>
        <a:ext cx="6662623" cy="10600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0584D-045D-4D76-8A04-87D6EC6BF4CB}">
      <dsp:nvSpPr>
        <dsp:cNvPr id="0" name=""/>
        <dsp:cNvSpPr/>
      </dsp:nvSpPr>
      <dsp:spPr>
        <a:xfrm>
          <a:off x="0" y="241168"/>
          <a:ext cx="6777317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Ještě ten den si úplně první FTF zařídil Mike Teague </a:t>
          </a:r>
          <a:endParaRPr lang="cs-CZ" sz="2000" kern="1200"/>
        </a:p>
      </dsp:txBody>
      <dsp:txXfrm>
        <a:off x="38784" y="279952"/>
        <a:ext cx="6699749" cy="716935"/>
      </dsp:txXfrm>
    </dsp:sp>
    <dsp:sp modelId="{C1AFACD2-8A11-44CF-813F-76BB0E2F3F4E}">
      <dsp:nvSpPr>
        <dsp:cNvPr id="0" name=""/>
        <dsp:cNvSpPr/>
      </dsp:nvSpPr>
      <dsp:spPr>
        <a:xfrm>
          <a:off x="0" y="1093271"/>
          <a:ext cx="6777317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Česká republika si na svoji první keš musela ještě pár měsíců počkat. </a:t>
          </a:r>
          <a:endParaRPr lang="cs-CZ" sz="2000" kern="1200"/>
        </a:p>
      </dsp:txBody>
      <dsp:txXfrm>
        <a:off x="38784" y="1132055"/>
        <a:ext cx="6699749" cy="716935"/>
      </dsp:txXfrm>
    </dsp:sp>
    <dsp:sp modelId="{E90BF72B-B9AB-494F-AB77-4F3916B41F01}">
      <dsp:nvSpPr>
        <dsp:cNvPr id="0" name=""/>
        <dsp:cNvSpPr/>
      </dsp:nvSpPr>
      <dsp:spPr>
        <a:xfrm>
          <a:off x="0" y="1887774"/>
          <a:ext cx="6777317" cy="331200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180" tIns="25400" rIns="142240" bIns="2540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1600" kern="1200" smtClean="0"/>
            <a:t>Keš jménem Tex Czech byla založena 1.6.2001 </a:t>
          </a:r>
          <a:endParaRPr lang="cs-CZ" sz="1600" kern="1200"/>
        </a:p>
      </dsp:txBody>
      <dsp:txXfrm>
        <a:off x="0" y="1887774"/>
        <a:ext cx="6777317" cy="331200"/>
      </dsp:txXfrm>
    </dsp:sp>
    <dsp:sp modelId="{61990D88-A415-4BAA-B962-85CA7B00663F}">
      <dsp:nvSpPr>
        <dsp:cNvPr id="0" name=""/>
        <dsp:cNvSpPr/>
      </dsp:nvSpPr>
      <dsp:spPr>
        <a:xfrm>
          <a:off x="0" y="2218974"/>
          <a:ext cx="6777317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K dnešnímu dni je na světě uložených 2,3 milionu keší a zaregistrováno 6 milonů kačerů</a:t>
          </a:r>
          <a:endParaRPr lang="cs-CZ" sz="2000" kern="1200"/>
        </a:p>
      </dsp:txBody>
      <dsp:txXfrm>
        <a:off x="38784" y="2257758"/>
        <a:ext cx="6699749" cy="716935"/>
      </dsp:txXfrm>
    </dsp:sp>
    <dsp:sp modelId="{BE4F5CF7-1673-4459-B9F3-9E27B47270D0}">
      <dsp:nvSpPr>
        <dsp:cNvPr id="0" name=""/>
        <dsp:cNvSpPr/>
      </dsp:nvSpPr>
      <dsp:spPr>
        <a:xfrm>
          <a:off x="0" y="3071077"/>
          <a:ext cx="6777317" cy="794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Z tohoto počtu je v České republice 20 000 kačerů a 40 000 keší, čímž patříme ke kačerským „velmocím“</a:t>
          </a:r>
          <a:endParaRPr lang="cs-CZ" sz="2000" kern="1200"/>
        </a:p>
      </dsp:txBody>
      <dsp:txXfrm>
        <a:off x="38784" y="3109861"/>
        <a:ext cx="6699749" cy="7169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33294-CFCE-4DAA-8A07-B29F1FEA84D9}">
      <dsp:nvSpPr>
        <dsp:cNvPr id="0" name=""/>
        <dsp:cNvSpPr/>
      </dsp:nvSpPr>
      <dsp:spPr>
        <a:xfrm>
          <a:off x="0" y="76888"/>
          <a:ext cx="6777317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Nejdříve je potřeba být zaregistrován  na stránkách </a:t>
          </a:r>
          <a:r>
            <a:rPr lang="cs-CZ" sz="2000" b="1" kern="1200" smtClean="0"/>
            <a:t>www.geocaching.com</a:t>
          </a:r>
          <a:endParaRPr lang="cs-CZ" sz="2000" kern="1200"/>
        </a:p>
      </dsp:txBody>
      <dsp:txXfrm>
        <a:off x="38838" y="115726"/>
        <a:ext cx="6699641" cy="717924"/>
      </dsp:txXfrm>
    </dsp:sp>
    <dsp:sp modelId="{33221801-95E4-49D9-B487-4480B5E42401}">
      <dsp:nvSpPr>
        <dsp:cNvPr id="0" name=""/>
        <dsp:cNvSpPr/>
      </dsp:nvSpPr>
      <dsp:spPr>
        <a:xfrm>
          <a:off x="0" y="930088"/>
          <a:ext cx="6777317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Na mapě keší si vybrat kešku, kterou chci najít</a:t>
          </a:r>
          <a:endParaRPr lang="cs-CZ" sz="2000" kern="1200"/>
        </a:p>
      </dsp:txBody>
      <dsp:txXfrm>
        <a:off x="38838" y="968926"/>
        <a:ext cx="6699641" cy="717924"/>
      </dsp:txXfrm>
    </dsp:sp>
    <dsp:sp modelId="{EB960957-3DE8-4265-B4E3-11EFA6120AA2}">
      <dsp:nvSpPr>
        <dsp:cNvPr id="0" name=""/>
        <dsp:cNvSpPr/>
      </dsp:nvSpPr>
      <dsp:spPr>
        <a:xfrm>
          <a:off x="0" y="1783288"/>
          <a:ext cx="6777317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Přečíst si  její listing a případně hint (někdy se hodí i komentáře ostatních kačerů)</a:t>
          </a:r>
          <a:endParaRPr lang="cs-CZ" sz="2000" kern="1200"/>
        </a:p>
      </dsp:txBody>
      <dsp:txXfrm>
        <a:off x="38838" y="1822126"/>
        <a:ext cx="6699641" cy="717924"/>
      </dsp:txXfrm>
    </dsp:sp>
    <dsp:sp modelId="{1C2A0C13-BDBB-4B24-8231-B7C9C77FAEBF}">
      <dsp:nvSpPr>
        <dsp:cNvPr id="0" name=""/>
        <dsp:cNvSpPr/>
      </dsp:nvSpPr>
      <dsp:spPr>
        <a:xfrm>
          <a:off x="0" y="2636488"/>
          <a:ext cx="6777317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Zadat si souřadnice do GPS přístroje, mobilu nebo do mapy a jít na lov</a:t>
          </a:r>
          <a:endParaRPr lang="cs-CZ" sz="2000" kern="1200"/>
        </a:p>
      </dsp:txBody>
      <dsp:txXfrm>
        <a:off x="38838" y="2675326"/>
        <a:ext cx="6699641" cy="7179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59CB7-A09F-4C2D-B570-C40D5BE47AE8}">
      <dsp:nvSpPr>
        <dsp:cNvPr id="0" name=""/>
        <dsp:cNvSpPr/>
      </dsp:nvSpPr>
      <dsp:spPr>
        <a:xfrm>
          <a:off x="0" y="100122"/>
          <a:ext cx="6777317" cy="716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smtClean="0"/>
            <a:t>Na místě nenápadně najít keš (zvláště na frekventovaných místech se vyplatí pátrat nejdříve očima).</a:t>
          </a:r>
          <a:endParaRPr lang="cs-CZ" sz="1800" kern="1200"/>
        </a:p>
      </dsp:txBody>
      <dsp:txXfrm>
        <a:off x="34954" y="135076"/>
        <a:ext cx="6707409" cy="646132"/>
      </dsp:txXfrm>
    </dsp:sp>
    <dsp:sp modelId="{731BE763-5241-4CEC-B531-54D7369D49F3}">
      <dsp:nvSpPr>
        <dsp:cNvPr id="0" name=""/>
        <dsp:cNvSpPr/>
      </dsp:nvSpPr>
      <dsp:spPr>
        <a:xfrm>
          <a:off x="0" y="868002"/>
          <a:ext cx="6777317" cy="716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smtClean="0"/>
            <a:t>Když už máte krabičku v ruce, je lepší vzdálit se kousek od skrýše</a:t>
          </a:r>
          <a:endParaRPr lang="cs-CZ" sz="1800" kern="1200"/>
        </a:p>
      </dsp:txBody>
      <dsp:txXfrm>
        <a:off x="34954" y="902956"/>
        <a:ext cx="6707409" cy="646132"/>
      </dsp:txXfrm>
    </dsp:sp>
    <dsp:sp modelId="{E9EE4A99-7464-44E8-B7C8-2AF5AADACB59}">
      <dsp:nvSpPr>
        <dsp:cNvPr id="0" name=""/>
        <dsp:cNvSpPr/>
      </dsp:nvSpPr>
      <dsp:spPr>
        <a:xfrm>
          <a:off x="0" y="1635882"/>
          <a:ext cx="6777317" cy="716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smtClean="0"/>
            <a:t>Pro uznání nálezu je třeba učinit zápis do logbooku</a:t>
          </a:r>
          <a:endParaRPr lang="cs-CZ" sz="1800" kern="1200"/>
        </a:p>
      </dsp:txBody>
      <dsp:txXfrm>
        <a:off x="34954" y="1670836"/>
        <a:ext cx="6707409" cy="646132"/>
      </dsp:txXfrm>
    </dsp:sp>
    <dsp:sp modelId="{61E3ECE8-72A2-444D-A088-48F6BB7E8702}">
      <dsp:nvSpPr>
        <dsp:cNvPr id="0" name=""/>
        <dsp:cNvSpPr/>
      </dsp:nvSpPr>
      <dsp:spPr>
        <a:xfrm>
          <a:off x="0" y="2403762"/>
          <a:ext cx="6777317" cy="716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smtClean="0"/>
            <a:t>Pak už jen stačí   keš vrátit na původní místo stejně nenápadně jako jste jí objevili.</a:t>
          </a:r>
          <a:endParaRPr lang="cs-CZ" sz="1800" kern="1200"/>
        </a:p>
      </dsp:txBody>
      <dsp:txXfrm>
        <a:off x="34954" y="2438716"/>
        <a:ext cx="6707409" cy="646132"/>
      </dsp:txXfrm>
    </dsp:sp>
    <dsp:sp modelId="{4E2E4CA8-E2DC-49AA-AFF3-3B996E482CB5}">
      <dsp:nvSpPr>
        <dsp:cNvPr id="0" name=""/>
        <dsp:cNvSpPr/>
      </dsp:nvSpPr>
      <dsp:spPr>
        <a:xfrm>
          <a:off x="0" y="3171642"/>
          <a:ext cx="6777317" cy="7160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smtClean="0"/>
            <a:t>A konec hledání je opět na internetu , kde už se stačí zalogovat a tím získat bodík nálezu</a:t>
          </a:r>
          <a:endParaRPr lang="cs-CZ" sz="1800" kern="1200"/>
        </a:p>
      </dsp:txBody>
      <dsp:txXfrm>
        <a:off x="34954" y="3206596"/>
        <a:ext cx="6707409" cy="6461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F807E-0628-4B62-9F9B-7A9CC1FFFB3C}">
      <dsp:nvSpPr>
        <dsp:cNvPr id="0" name=""/>
        <dsp:cNvSpPr/>
      </dsp:nvSpPr>
      <dsp:spPr>
        <a:xfrm>
          <a:off x="0" y="9579"/>
          <a:ext cx="6777317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Keše slouží mimo jiné také k výměně věcí</a:t>
          </a:r>
          <a:endParaRPr lang="cs-CZ" sz="2100" kern="1200"/>
        </a:p>
      </dsp:txBody>
      <dsp:txXfrm>
        <a:off x="40724" y="50303"/>
        <a:ext cx="6695869" cy="752780"/>
      </dsp:txXfrm>
    </dsp:sp>
    <dsp:sp modelId="{77F4833A-2E92-442D-BC8A-BBA60E8B8110}">
      <dsp:nvSpPr>
        <dsp:cNvPr id="0" name=""/>
        <dsp:cNvSpPr/>
      </dsp:nvSpPr>
      <dsp:spPr>
        <a:xfrm>
          <a:off x="0" y="904287"/>
          <a:ext cx="6777317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Platí zde jednoduché pravidlo: </a:t>
          </a:r>
          <a:endParaRPr lang="cs-CZ" sz="2100" kern="1200"/>
        </a:p>
      </dsp:txBody>
      <dsp:txXfrm>
        <a:off x="40724" y="945011"/>
        <a:ext cx="6695869" cy="752780"/>
      </dsp:txXfrm>
    </dsp:sp>
    <dsp:sp modelId="{C248454D-2AE5-478F-AB2C-EC2CA8BBA9E8}">
      <dsp:nvSpPr>
        <dsp:cNvPr id="0" name=""/>
        <dsp:cNvSpPr/>
      </dsp:nvSpPr>
      <dsp:spPr>
        <a:xfrm>
          <a:off x="0" y="1738516"/>
          <a:ext cx="6777317" cy="5107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180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cs-CZ" sz="1600" i="1" kern="1200" smtClean="0"/>
            <a:t>Můžete si z ní něco vzít, ale musíte za to dát něco jiného pokud možno vyšší hodnoty</a:t>
          </a:r>
          <a:endParaRPr lang="cs-CZ" sz="1600" kern="1200"/>
        </a:p>
      </dsp:txBody>
      <dsp:txXfrm>
        <a:off x="0" y="1738516"/>
        <a:ext cx="6777317" cy="510772"/>
      </dsp:txXfrm>
    </dsp:sp>
    <dsp:sp modelId="{66CE910B-27B8-4F34-803C-59FEFFBF6D6A}">
      <dsp:nvSpPr>
        <dsp:cNvPr id="0" name=""/>
        <dsp:cNvSpPr/>
      </dsp:nvSpPr>
      <dsp:spPr>
        <a:xfrm>
          <a:off x="0" y="2249288"/>
          <a:ext cx="6777317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V keších by se nemělo objevit jídlo, ostré předměty a zbraně</a:t>
          </a:r>
          <a:endParaRPr lang="cs-CZ" sz="2100" kern="1200"/>
        </a:p>
      </dsp:txBody>
      <dsp:txXfrm>
        <a:off x="40724" y="2290012"/>
        <a:ext cx="6695869" cy="752780"/>
      </dsp:txXfrm>
    </dsp:sp>
    <dsp:sp modelId="{63CFAA1D-146F-4C38-A4B8-E05FCC31B42D}">
      <dsp:nvSpPr>
        <dsp:cNvPr id="0" name=""/>
        <dsp:cNvSpPr/>
      </dsp:nvSpPr>
      <dsp:spPr>
        <a:xfrm>
          <a:off x="0" y="3143997"/>
          <a:ext cx="6777317" cy="8342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Je třeba dodržovat pravidla u keší, které slouží k výměně pouze určitých věcí (např. mincí)</a:t>
          </a:r>
          <a:endParaRPr lang="cs-CZ" sz="2100" kern="1200"/>
        </a:p>
      </dsp:txBody>
      <dsp:txXfrm>
        <a:off x="40724" y="3184721"/>
        <a:ext cx="6695869" cy="75278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22A7E-6567-45BE-84ED-BF22B2EB89FC}">
      <dsp:nvSpPr>
        <dsp:cNvPr id="0" name=""/>
        <dsp:cNvSpPr/>
      </dsp:nvSpPr>
      <dsp:spPr>
        <a:xfrm>
          <a:off x="0" y="56370"/>
          <a:ext cx="6777317" cy="1179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V </a:t>
          </a:r>
          <a:r>
            <a:rPr lang="cs-CZ" sz="2100" kern="1200" dirty="0" err="1" smtClean="0"/>
            <a:t>keších</a:t>
          </a:r>
          <a:r>
            <a:rPr lang="cs-CZ" sz="2100" kern="1200" dirty="0" smtClean="0"/>
            <a:t> se většinou nacházejí různé drobnosti (věci z </a:t>
          </a:r>
          <a:r>
            <a:rPr lang="cs-CZ" sz="2100" kern="1200" dirty="0" err="1" smtClean="0"/>
            <a:t>kinder</a:t>
          </a:r>
          <a:r>
            <a:rPr lang="cs-CZ" sz="2100" kern="1200" dirty="0" smtClean="0"/>
            <a:t> vajíček), ale někdy v nich najdete </a:t>
          </a:r>
          <a:br>
            <a:rPr lang="cs-CZ" sz="2100" kern="1200" dirty="0" smtClean="0"/>
          </a:br>
          <a:r>
            <a:rPr lang="cs-CZ" sz="2100" kern="1200" dirty="0" smtClean="0"/>
            <a:t>i něco zajímavého</a:t>
          </a:r>
          <a:endParaRPr lang="cs-CZ" sz="2100" kern="1200" dirty="0"/>
        </a:p>
      </dsp:txBody>
      <dsp:txXfrm>
        <a:off x="57572" y="113942"/>
        <a:ext cx="6662173" cy="1064216"/>
      </dsp:txXfrm>
    </dsp:sp>
    <dsp:sp modelId="{3920410F-E0C4-4AF9-B2CE-225BA9C1C4FC}">
      <dsp:nvSpPr>
        <dsp:cNvPr id="0" name=""/>
        <dsp:cNvSpPr/>
      </dsp:nvSpPr>
      <dsp:spPr>
        <a:xfrm>
          <a:off x="0" y="1296210"/>
          <a:ext cx="6777317" cy="1179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smtClean="0"/>
            <a:t>V keších ovšem můžete najít i předměty, které nejsou určeny k výměně</a:t>
          </a:r>
          <a:endParaRPr lang="cs-CZ" sz="2100" kern="1200"/>
        </a:p>
      </dsp:txBody>
      <dsp:txXfrm>
        <a:off x="57572" y="1353782"/>
        <a:ext cx="6662173" cy="1064216"/>
      </dsp:txXfrm>
    </dsp:sp>
    <dsp:sp modelId="{5AE393E9-DE89-4D1E-80ED-7F531057AAB9}">
      <dsp:nvSpPr>
        <dsp:cNvPr id="0" name=""/>
        <dsp:cNvSpPr/>
      </dsp:nvSpPr>
      <dsp:spPr>
        <a:xfrm>
          <a:off x="0" y="2536050"/>
          <a:ext cx="6777317" cy="1179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Zmínil bych zde putovní předměty TB (</a:t>
          </a:r>
          <a:r>
            <a:rPr lang="cs-CZ" sz="2100" kern="1200" dirty="0" err="1" smtClean="0"/>
            <a:t>travelbug</a:t>
          </a:r>
          <a:r>
            <a:rPr lang="cs-CZ" sz="2100" kern="1200" dirty="0" smtClean="0"/>
            <a:t>) </a:t>
          </a:r>
          <a:br>
            <a:rPr lang="cs-CZ" sz="2100" kern="1200" dirty="0" smtClean="0"/>
          </a:br>
          <a:r>
            <a:rPr lang="cs-CZ" sz="2100" kern="1200" dirty="0" smtClean="0"/>
            <a:t>a GC (</a:t>
          </a:r>
          <a:r>
            <a:rPr lang="cs-CZ" sz="2100" kern="1200" dirty="0" err="1" smtClean="0"/>
            <a:t>geocoin</a:t>
          </a:r>
          <a:r>
            <a:rPr lang="cs-CZ" sz="2100" kern="1200" dirty="0" smtClean="0"/>
            <a:t>)</a:t>
          </a:r>
          <a:endParaRPr lang="cs-CZ" sz="2100" kern="1200" dirty="0"/>
        </a:p>
      </dsp:txBody>
      <dsp:txXfrm>
        <a:off x="57572" y="2593622"/>
        <a:ext cx="6662173" cy="10642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88F7D-C237-4FB9-B693-550EBCC50D87}">
      <dsp:nvSpPr>
        <dsp:cNvPr id="0" name=""/>
        <dsp:cNvSpPr/>
      </dsp:nvSpPr>
      <dsp:spPr>
        <a:xfrm>
          <a:off x="0" y="316302"/>
          <a:ext cx="6777317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Jsou to předměty, které putují z keše do keše s nějakým určitým cílem , který mají napsaný v listingu</a:t>
          </a:r>
          <a:endParaRPr lang="cs-CZ" sz="2000" kern="1200"/>
        </a:p>
      </dsp:txBody>
      <dsp:txXfrm>
        <a:off x="38838" y="355140"/>
        <a:ext cx="6699641" cy="717924"/>
      </dsp:txXfrm>
    </dsp:sp>
    <dsp:sp modelId="{DF77D2B5-6526-42DC-9C99-D09D4F2A0066}">
      <dsp:nvSpPr>
        <dsp:cNvPr id="0" name=""/>
        <dsp:cNvSpPr/>
      </dsp:nvSpPr>
      <dsp:spPr>
        <a:xfrm>
          <a:off x="0" y="1169502"/>
          <a:ext cx="6777317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Tyto předměty mají u sebe speciální kód, který slouží k jejich identifikaci a vyhledání na internetu</a:t>
          </a:r>
          <a:endParaRPr lang="cs-CZ" sz="2000" kern="1200"/>
        </a:p>
      </dsp:txBody>
      <dsp:txXfrm>
        <a:off x="38838" y="1208340"/>
        <a:ext cx="6699641" cy="717924"/>
      </dsp:txXfrm>
    </dsp:sp>
    <dsp:sp modelId="{9ACD2C6D-EEE7-4417-BE7F-50797D30E3B6}">
      <dsp:nvSpPr>
        <dsp:cNvPr id="0" name=""/>
        <dsp:cNvSpPr/>
      </dsp:nvSpPr>
      <dsp:spPr>
        <a:xfrm>
          <a:off x="0" y="2022702"/>
          <a:ext cx="6777317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Za tyto předměty se nemusí do keše nic dávat</a:t>
          </a:r>
          <a:endParaRPr lang="cs-CZ" sz="2000" kern="1200"/>
        </a:p>
      </dsp:txBody>
      <dsp:txXfrm>
        <a:off x="38838" y="2061540"/>
        <a:ext cx="6699641" cy="717924"/>
      </dsp:txXfrm>
    </dsp:sp>
    <dsp:sp modelId="{CECAEAB9-0A46-46D6-AFE7-77EC46A058C2}">
      <dsp:nvSpPr>
        <dsp:cNvPr id="0" name=""/>
        <dsp:cNvSpPr/>
      </dsp:nvSpPr>
      <dsp:spPr>
        <a:xfrm>
          <a:off x="0" y="2875902"/>
          <a:ext cx="6777317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0000"/>
                <a:satMod val="180000"/>
                <a:lumMod val="98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30000"/>
                <a:satMod val="260000"/>
                <a:lumMod val="8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atMod val="110000"/>
                <a:lumMod val="100000"/>
              </a:schemeClr>
            </a:gs>
          </a:gsLst>
          <a:lin ang="504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smtClean="0"/>
            <a:t>U kačera, který je přemisťuje, by se neměly zdržet déle než měsíc</a:t>
          </a:r>
          <a:endParaRPr lang="cs-CZ" sz="2000" kern="1200"/>
        </a:p>
      </dsp:txBody>
      <dsp:txXfrm>
        <a:off x="38838" y="2914740"/>
        <a:ext cx="6699641" cy="7179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9B042-A718-417C-A6E5-DBBE0F2C6E24}">
      <dsp:nvSpPr>
        <dsp:cNvPr id="0" name=""/>
        <dsp:cNvSpPr/>
      </dsp:nvSpPr>
      <dsp:spPr>
        <a:xfrm>
          <a:off x="1178479" y="0"/>
          <a:ext cx="3843789" cy="3843789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44450" dist="50800" dir="5400000" sx="96000" rotWithShape="0">
            <a:srgbClr val="000000">
              <a:alpha val="3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 contourW="15875" prstMaterial="metal">
          <a:bevelT w="101600" h="25400" prst="softRound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4F7419A-7A64-4D1D-B949-68C2F92686CD}">
      <dsp:nvSpPr>
        <dsp:cNvPr id="0" name=""/>
        <dsp:cNvSpPr/>
      </dsp:nvSpPr>
      <dsp:spPr>
        <a:xfrm>
          <a:off x="3100374" y="384754"/>
          <a:ext cx="2498462" cy="6831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smtClean="0"/>
            <a:t>TB School zombie</a:t>
          </a:r>
          <a:endParaRPr lang="cs-CZ" sz="1700" b="1" kern="1200"/>
        </a:p>
      </dsp:txBody>
      <dsp:txXfrm>
        <a:off x="3133724" y="418104"/>
        <a:ext cx="2431762" cy="616473"/>
      </dsp:txXfrm>
    </dsp:sp>
    <dsp:sp modelId="{A647EC36-4EE6-4706-BB17-4F401620AB17}">
      <dsp:nvSpPr>
        <dsp:cNvPr id="0" name=""/>
        <dsp:cNvSpPr/>
      </dsp:nvSpPr>
      <dsp:spPr>
        <a:xfrm>
          <a:off x="3100374" y="1153324"/>
          <a:ext cx="2498462" cy="6831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smtClean="0"/>
            <a:t>HC Kometa Brno TB</a:t>
          </a:r>
          <a:endParaRPr lang="cs-CZ" sz="1700" b="1" kern="1200"/>
        </a:p>
      </dsp:txBody>
      <dsp:txXfrm>
        <a:off x="3133724" y="1186674"/>
        <a:ext cx="2431762" cy="616473"/>
      </dsp:txXfrm>
    </dsp:sp>
    <dsp:sp modelId="{9B7F10B8-B1F4-4904-84A6-7028C4B30520}">
      <dsp:nvSpPr>
        <dsp:cNvPr id="0" name=""/>
        <dsp:cNvSpPr/>
      </dsp:nvSpPr>
      <dsp:spPr>
        <a:xfrm>
          <a:off x="3100374" y="1921894"/>
          <a:ext cx="2498462" cy="6831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smtClean="0"/>
            <a:t>TB Pocket Skateboard</a:t>
          </a:r>
          <a:endParaRPr lang="cs-CZ" sz="1700" b="1" kern="1200"/>
        </a:p>
      </dsp:txBody>
      <dsp:txXfrm>
        <a:off x="3133724" y="1955244"/>
        <a:ext cx="2431762" cy="616473"/>
      </dsp:txXfrm>
    </dsp:sp>
    <dsp:sp modelId="{02CC348F-D40D-4BBC-A611-342B7D51449D}">
      <dsp:nvSpPr>
        <dsp:cNvPr id="0" name=""/>
        <dsp:cNvSpPr/>
      </dsp:nvSpPr>
      <dsp:spPr>
        <a:xfrm>
          <a:off x="3100374" y="2690464"/>
          <a:ext cx="2498462" cy="6831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20400000"/>
          </a:lightRig>
        </a:scene3d>
        <a:sp3d>
          <a:bevelT w="50800" h="127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smtClean="0"/>
            <a:t>Frog and Snail</a:t>
          </a:r>
          <a:endParaRPr lang="cs-CZ" sz="1700" b="1" kern="1200"/>
        </a:p>
      </dsp:txBody>
      <dsp:txXfrm>
        <a:off x="3133724" y="2723814"/>
        <a:ext cx="2431762" cy="616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0DB2E-9204-4146-9E21-51452631FC78}" type="datetimeFigureOut">
              <a:rPr lang="cs-CZ" smtClean="0"/>
              <a:t>21. 12. 2016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4377E-7311-4597-9FD8-347B58EF54F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732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D63AF8B8-F8A9-4AE5-A4D3-88D2E7F1B3B4}" type="datetime1">
              <a:rPr lang="cs-CZ" smtClean="0"/>
              <a:t>21. 12. 2016</a:t>
            </a:fld>
            <a:endParaRPr lang="cs-CZ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B4739-DB96-4FD8-9A85-310B58055984}" type="datetime1">
              <a:rPr lang="cs-CZ" smtClean="0"/>
              <a:t>21. 12. 2016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5B9B-71C7-42D2-9076-7747F0EE0868}" type="datetime1">
              <a:rPr lang="cs-CZ" smtClean="0"/>
              <a:t>21. 12. 2016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1D80-C44F-40D9-BD05-BDC6F9FFFB4B}" type="datetime1">
              <a:rPr lang="cs-CZ" smtClean="0"/>
              <a:t>21. 12. 2016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94FBC-B239-45BB-A7C8-E85091489037}" type="datetime1">
              <a:rPr lang="cs-CZ" smtClean="0"/>
              <a:t>21. 12. 2016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01FD9-DCF0-43DE-A31D-46F5F0CE998F}" type="datetime1">
              <a:rPr lang="cs-CZ" smtClean="0"/>
              <a:t>21. 12. 2016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5C839-6071-4796-B2E1-D9B5D28006A6}" type="datetime1">
              <a:rPr lang="cs-CZ" smtClean="0"/>
              <a:t>21. 12. 2016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756F-134B-41FC-87DA-47F751028502}" type="datetime1">
              <a:rPr lang="cs-CZ" smtClean="0"/>
              <a:t>21. 12. 2016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D3AF-4CE5-43A6-BCCD-4902C50BF02F}" type="datetime1">
              <a:rPr lang="cs-CZ" smtClean="0"/>
              <a:t>21. 12. 2016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F25C4-F4D8-4D54-97B0-7645C96A45D6}" type="datetime1">
              <a:rPr lang="cs-CZ" smtClean="0"/>
              <a:t>21. 12. 2016</a:t>
            </a:fld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9A963-3A98-4020-8CC0-9C608A25137C}" type="datetime1">
              <a:rPr lang="cs-CZ" smtClean="0"/>
              <a:t>21. 12. 2016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BA3EC74-2116-4B35-9597-63BAA8CF2320}" type="datetime1">
              <a:rPr lang="cs-CZ" smtClean="0"/>
              <a:t>21. 12. 2016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350515D1-519B-4038-9692-67B1F177665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9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0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3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caching.cz/" TargetMode="External"/><Relationship Id="rId2" Type="http://schemas.openxmlformats.org/officeDocument/2006/relationships/hyperlink" Target="http://www.geocaching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geotrophy.net/nej.php" TargetMode="External"/><Relationship Id="rId4" Type="http://schemas.openxmlformats.org/officeDocument/2006/relationships/hyperlink" Target="http://navigovat.mobilmania.cz/clanky/dokumentarni-film-geocaching-a-zivot-geocachera/sc-3-a-1313750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Geocaching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Lukáš Havlát DL2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213100" cy="351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5536" y="26064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Studentská konference 2016-2017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609329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Vedoucí práce: Mgr. J. Kulíšková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96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Listing keše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t="19348" r="6974" b="13194"/>
          <a:stretch/>
        </p:blipFill>
        <p:spPr bwMode="auto">
          <a:xfrm>
            <a:off x="683568" y="1844824"/>
            <a:ext cx="777686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95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Hint (i </a:t>
            </a:r>
            <a:r>
              <a:rPr lang="cs-CZ" dirty="0" err="1" smtClean="0"/>
              <a:t>rozkódovaný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" t="69790" r="42820" b="5453"/>
          <a:stretch/>
        </p:blipFill>
        <p:spPr bwMode="auto">
          <a:xfrm>
            <a:off x="539552" y="2103951"/>
            <a:ext cx="7924800" cy="2261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1" t="69095" r="38077" b="7482"/>
          <a:stretch/>
        </p:blipFill>
        <p:spPr bwMode="auto">
          <a:xfrm>
            <a:off x="645452" y="4365104"/>
            <a:ext cx="8003232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08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Hurá do terénu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742327"/>
              </p:ext>
            </p:extLst>
          </p:nvPr>
        </p:nvGraphicFramePr>
        <p:xfrm>
          <a:off x="1043492" y="1844824"/>
          <a:ext cx="6777317" cy="398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262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/>
          <a:lstStyle/>
          <a:p>
            <a:r>
              <a:rPr lang="cs-CZ" b="1" dirty="0" smtClean="0"/>
              <a:t>Typický úkryt kešky</a:t>
            </a:r>
            <a:endParaRPr lang="cs-CZ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4843264" cy="36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27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Odkrytá keš v úkrytu</a:t>
            </a:r>
            <a:endParaRPr lang="cs-CZ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4968552" cy="372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766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Výměny v </a:t>
            </a:r>
            <a:r>
              <a:rPr lang="cs-CZ" b="1" dirty="0" err="1" smtClean="0"/>
              <a:t>keších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5059239"/>
              </p:ext>
            </p:extLst>
          </p:nvPr>
        </p:nvGraphicFramePr>
        <p:xfrm>
          <a:off x="1043492" y="1844824"/>
          <a:ext cx="6777317" cy="398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5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Co vše lze v </a:t>
            </a:r>
            <a:r>
              <a:rPr lang="cs-CZ" b="1" dirty="0" err="1" smtClean="0"/>
              <a:t>keších</a:t>
            </a:r>
            <a:r>
              <a:rPr lang="cs-CZ" b="1" dirty="0" smtClean="0"/>
              <a:t> najít?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071876"/>
              </p:ext>
            </p:extLst>
          </p:nvPr>
        </p:nvGraphicFramePr>
        <p:xfrm>
          <a:off x="1043492" y="2060848"/>
          <a:ext cx="6777317" cy="3771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37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TB a GC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4982610"/>
              </p:ext>
            </p:extLst>
          </p:nvPr>
        </p:nvGraphicFramePr>
        <p:xfrm>
          <a:off x="1043492" y="1844824"/>
          <a:ext cx="6777317" cy="398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9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/>
          <a:lstStyle/>
          <a:p>
            <a:r>
              <a:rPr lang="cs-CZ" b="1" dirty="0" smtClean="0"/>
              <a:t>Moje </a:t>
            </a:r>
            <a:r>
              <a:rPr lang="cs-CZ" b="1" dirty="0" err="1" smtClean="0"/>
              <a:t>travelbugy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588725"/>
              </p:ext>
            </p:extLst>
          </p:nvPr>
        </p:nvGraphicFramePr>
        <p:xfrm>
          <a:off x="1043492" y="1988840"/>
          <a:ext cx="6777317" cy="3843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523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/>
          <a:lstStyle/>
          <a:p>
            <a:r>
              <a:rPr lang="cs-CZ" b="1" dirty="0" smtClean="0"/>
              <a:t>TB </a:t>
            </a:r>
            <a:r>
              <a:rPr lang="cs-CZ" b="1" dirty="0" err="1" smtClean="0"/>
              <a:t>School</a:t>
            </a:r>
            <a:r>
              <a:rPr lang="cs-CZ" b="1" dirty="0" smtClean="0"/>
              <a:t> zombie</a:t>
            </a:r>
            <a:endParaRPr lang="cs-CZ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348880"/>
            <a:ext cx="6049251" cy="405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62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Co je to </a:t>
            </a:r>
            <a:r>
              <a:rPr lang="cs-CZ" b="1" dirty="0" err="1" smtClean="0"/>
              <a:t>geocaching</a:t>
            </a:r>
            <a:r>
              <a:rPr lang="cs-CZ" b="1" dirty="0" smtClean="0"/>
              <a:t>?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4157907"/>
              </p:ext>
            </p:extLst>
          </p:nvPr>
        </p:nvGraphicFramePr>
        <p:xfrm>
          <a:off x="1043492" y="1916832"/>
          <a:ext cx="6777317" cy="3915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33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t="22907" r="22587" b="6184"/>
          <a:stretch/>
        </p:blipFill>
        <p:spPr bwMode="auto">
          <a:xfrm>
            <a:off x="539552" y="1052736"/>
            <a:ext cx="8124805" cy="449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5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TB </a:t>
            </a:r>
            <a:r>
              <a:rPr lang="cs-CZ" b="1" dirty="0" err="1" smtClean="0"/>
              <a:t>School</a:t>
            </a:r>
            <a:r>
              <a:rPr lang="cs-CZ" b="1" dirty="0" smtClean="0"/>
              <a:t> zombie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4951246"/>
              </p:ext>
            </p:extLst>
          </p:nvPr>
        </p:nvGraphicFramePr>
        <p:xfrm>
          <a:off x="1043492" y="1844824"/>
          <a:ext cx="6777317" cy="3987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65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790068" cy="509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 r="22828" b="5208"/>
          <a:stretch/>
        </p:blipFill>
        <p:spPr bwMode="auto">
          <a:xfrm>
            <a:off x="611560" y="908720"/>
            <a:ext cx="7704856" cy="47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7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HC Kometa Brno TB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9373792"/>
              </p:ext>
            </p:extLst>
          </p:nvPr>
        </p:nvGraphicFramePr>
        <p:xfrm>
          <a:off x="1043492" y="2138856"/>
          <a:ext cx="6777317" cy="3693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598047" cy="4948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67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51899" y="1396573"/>
            <a:ext cx="5561501" cy="41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51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77811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HC Kometa Brno TB </a:t>
            </a:r>
            <a:endParaRPr lang="cs-CZ" b="1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4067714"/>
              </p:ext>
            </p:extLst>
          </p:nvPr>
        </p:nvGraphicFramePr>
        <p:xfrm>
          <a:off x="971600" y="764705"/>
          <a:ext cx="7497397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41270" r="27602" b="22422"/>
          <a:stretch/>
        </p:blipFill>
        <p:spPr bwMode="auto">
          <a:xfrm>
            <a:off x="1209210" y="4077072"/>
            <a:ext cx="6879771" cy="229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890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6724" y="981806"/>
            <a:ext cx="7024744" cy="719002"/>
          </a:xfrm>
        </p:spPr>
        <p:txBody>
          <a:bodyPr/>
          <a:lstStyle/>
          <a:p>
            <a:r>
              <a:rPr lang="cs-CZ" b="1" dirty="0" smtClean="0"/>
              <a:t>TB </a:t>
            </a:r>
            <a:r>
              <a:rPr lang="cs-CZ" b="1" dirty="0" err="1" smtClean="0"/>
              <a:t>Pocket</a:t>
            </a:r>
            <a:r>
              <a:rPr lang="cs-CZ" b="1" dirty="0" smtClean="0"/>
              <a:t> Skateboard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402071"/>
              </p:ext>
            </p:extLst>
          </p:nvPr>
        </p:nvGraphicFramePr>
        <p:xfrm>
          <a:off x="1043608" y="2081687"/>
          <a:ext cx="6777317" cy="819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3068960"/>
            <a:ext cx="4480371" cy="294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48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89" y="80377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TB </a:t>
            </a:r>
            <a:r>
              <a:rPr lang="cs-CZ" b="1" dirty="0" err="1" smtClean="0"/>
              <a:t>Pocket</a:t>
            </a:r>
            <a:r>
              <a:rPr lang="cs-CZ" b="1" dirty="0" smtClean="0"/>
              <a:t> Skateboard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451999"/>
              </p:ext>
            </p:extLst>
          </p:nvPr>
        </p:nvGraphicFramePr>
        <p:xfrm>
          <a:off x="1167203" y="1619069"/>
          <a:ext cx="6777317" cy="1809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6" t="31546" r="27379" b="17641"/>
          <a:stretch/>
        </p:blipFill>
        <p:spPr bwMode="auto">
          <a:xfrm>
            <a:off x="1804780" y="3619808"/>
            <a:ext cx="5688632" cy="2672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7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Historie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079409"/>
              </p:ext>
            </p:extLst>
          </p:nvPr>
        </p:nvGraphicFramePr>
        <p:xfrm>
          <a:off x="1043492" y="2138856"/>
          <a:ext cx="6777317" cy="3693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4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       </a:t>
            </a:r>
            <a:r>
              <a:rPr lang="cs-CZ" b="1" dirty="0" smtClean="0"/>
              <a:t>TB </a:t>
            </a:r>
            <a:r>
              <a:rPr lang="cs-CZ" b="1" dirty="0" err="1" smtClean="0"/>
              <a:t>Frog</a:t>
            </a:r>
            <a:r>
              <a:rPr lang="cs-CZ" b="1" dirty="0" smtClean="0"/>
              <a:t> and </a:t>
            </a:r>
            <a:r>
              <a:rPr lang="cs-CZ" b="1" dirty="0" err="1" smtClean="0"/>
              <a:t>Snail</a:t>
            </a:r>
            <a:r>
              <a:rPr lang="cs-CZ" b="1" dirty="0" smtClean="0"/>
              <a:t> </a:t>
            </a:r>
            <a:endParaRPr lang="cs-CZ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331034" cy="400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98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" t="15420" r="22316" b="5649"/>
          <a:stretch/>
        </p:blipFill>
        <p:spPr bwMode="auto">
          <a:xfrm>
            <a:off x="467544" y="836712"/>
            <a:ext cx="8148707" cy="46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5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5534215"/>
              </p:ext>
            </p:extLst>
          </p:nvPr>
        </p:nvGraphicFramePr>
        <p:xfrm>
          <a:off x="1043492" y="980728"/>
          <a:ext cx="6777317" cy="4851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8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790127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TB </a:t>
            </a:r>
            <a:r>
              <a:rPr lang="cs-CZ" b="1" dirty="0" err="1" smtClean="0"/>
              <a:t>Frog</a:t>
            </a:r>
            <a:r>
              <a:rPr lang="cs-CZ" b="1" dirty="0" smtClean="0"/>
              <a:t> and </a:t>
            </a:r>
            <a:r>
              <a:rPr lang="cs-CZ" b="1" dirty="0" err="1" smtClean="0"/>
              <a:t>Snail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0166883"/>
              </p:ext>
            </p:extLst>
          </p:nvPr>
        </p:nvGraphicFramePr>
        <p:xfrm>
          <a:off x="1058381" y="1663782"/>
          <a:ext cx="6777317" cy="146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t="33919" r="25936" b="24379"/>
          <a:stretch/>
        </p:blipFill>
        <p:spPr bwMode="auto">
          <a:xfrm>
            <a:off x="1043608" y="3573016"/>
            <a:ext cx="7204364" cy="27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56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3754" y="1484784"/>
            <a:ext cx="6637468" cy="888211"/>
          </a:xfrm>
        </p:spPr>
        <p:txBody>
          <a:bodyPr/>
          <a:lstStyle/>
          <a:p>
            <a:r>
              <a:rPr lang="cs-CZ" b="1" dirty="0" smtClean="0"/>
              <a:t>Zdroje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48105" y="2564904"/>
            <a:ext cx="6637467" cy="273630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chemeClr val="tx1"/>
                </a:solidFill>
              </a:rPr>
              <a:t>Vlastní zdroje</a:t>
            </a:r>
          </a:p>
          <a:p>
            <a:r>
              <a:rPr lang="cs-CZ" dirty="0">
                <a:solidFill>
                  <a:schemeClr val="tx1"/>
                </a:solidFill>
              </a:rPr>
              <a:t>Časopis Junior</a:t>
            </a:r>
          </a:p>
          <a:p>
            <a:r>
              <a:rPr lang="cs-CZ" dirty="0">
                <a:solidFill>
                  <a:schemeClr val="tx1"/>
                </a:solidFill>
              </a:rPr>
              <a:t>Časopis Moje zdraví</a:t>
            </a:r>
          </a:p>
          <a:p>
            <a:r>
              <a:rPr lang="cs-CZ" dirty="0">
                <a:solidFill>
                  <a:schemeClr val="tx1"/>
                </a:solidFill>
              </a:rPr>
              <a:t>Časopis Instinkt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linkClick r:id="rId2"/>
              </a:rPr>
              <a:t>www.geocaching.com</a:t>
            </a:r>
            <a:endParaRPr lang="cs-CZ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linkClick r:id="rId3"/>
              </a:rPr>
              <a:t>www.geocaching.cz</a:t>
            </a:r>
            <a:endParaRPr lang="cs-CZ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linkClick r:id="rId4"/>
              </a:rPr>
              <a:t>http://navigovat.mobilmania.cz/clanky/dokumentarni-film-geocaching-a-zivot-geocachera/sc-3-a-1313750</a:t>
            </a:r>
            <a:endParaRPr lang="cs-CZ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u="sng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linkClick r:id="rId5"/>
              </a:rPr>
              <a:t>http://www.geotrophy.net/nej.php</a:t>
            </a:r>
            <a:endParaRPr lang="cs-CZ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841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6724" y="616888"/>
            <a:ext cx="7024744" cy="1143000"/>
          </a:xfrm>
        </p:spPr>
        <p:txBody>
          <a:bodyPr/>
          <a:lstStyle/>
          <a:p>
            <a:r>
              <a:rPr lang="cs-CZ" dirty="0" smtClean="0"/>
              <a:t>       </a:t>
            </a:r>
            <a:r>
              <a:rPr lang="cs-CZ" b="1" dirty="0" smtClean="0"/>
              <a:t>Děkuji za pozornost</a:t>
            </a:r>
            <a:endParaRPr lang="cs-CZ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6872"/>
            <a:ext cx="5876001" cy="38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3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81716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David </a:t>
            </a:r>
            <a:r>
              <a:rPr lang="cs-CZ" sz="3200" b="1" dirty="0" err="1" smtClean="0"/>
              <a:t>Ulmer</a:t>
            </a:r>
            <a:r>
              <a:rPr lang="cs-CZ" sz="3200" b="1" dirty="0" smtClean="0"/>
              <a:t> s plaketou </a:t>
            </a:r>
            <a:r>
              <a:rPr lang="cs-CZ" sz="3200" b="1" dirty="0"/>
              <a:t>první </a:t>
            </a:r>
            <a:r>
              <a:rPr lang="cs-CZ" sz="3200" b="1" dirty="0" err="1"/>
              <a:t>keše</a:t>
            </a:r>
            <a:endParaRPr lang="cs-CZ" sz="32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244075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2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5550" y="908720"/>
            <a:ext cx="7024744" cy="817160"/>
          </a:xfrm>
        </p:spPr>
        <p:txBody>
          <a:bodyPr/>
          <a:lstStyle/>
          <a:p>
            <a:r>
              <a:rPr lang="cs-CZ" b="1" dirty="0" smtClean="0"/>
              <a:t>A co bylo dále?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0380268"/>
              </p:ext>
            </p:extLst>
          </p:nvPr>
        </p:nvGraphicFramePr>
        <p:xfrm>
          <a:off x="1043492" y="1725880"/>
          <a:ext cx="6777317" cy="4106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1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01136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Jak najít </a:t>
            </a:r>
            <a:r>
              <a:rPr lang="cs-CZ" b="1" dirty="0" err="1" smtClean="0"/>
              <a:t>keš</a:t>
            </a:r>
            <a:r>
              <a:rPr lang="cs-CZ" b="1" dirty="0" smtClean="0"/>
              <a:t>?</a:t>
            </a:r>
            <a:endParaRPr lang="cs-CZ" b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0865067"/>
              </p:ext>
            </p:extLst>
          </p:nvPr>
        </p:nvGraphicFramePr>
        <p:xfrm>
          <a:off x="1043492" y="2323652"/>
          <a:ext cx="6777317" cy="350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04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73144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GPS přístroj</a:t>
            </a:r>
            <a:endParaRPr lang="cs-CZ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8880"/>
            <a:ext cx="4608512" cy="344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8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128910" cy="936104"/>
          </a:xfrm>
        </p:spPr>
        <p:txBody>
          <a:bodyPr/>
          <a:lstStyle/>
          <a:p>
            <a:r>
              <a:rPr lang="cs-CZ" b="1" dirty="0" smtClean="0"/>
              <a:t>Mapa keší v okolí školy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" t="19417" r="160" b="9900"/>
          <a:stretch/>
        </p:blipFill>
        <p:spPr bwMode="auto">
          <a:xfrm>
            <a:off x="683568" y="2474315"/>
            <a:ext cx="7753739" cy="31176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42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4515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Parametry keše (terén, velikost…)</a:t>
            </a:r>
            <a:endParaRPr lang="cs-CZ" sz="32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t="34081" r="32997" b="7761"/>
          <a:stretch/>
        </p:blipFill>
        <p:spPr bwMode="auto">
          <a:xfrm>
            <a:off x="755576" y="2060848"/>
            <a:ext cx="7416824" cy="417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515D1-519B-4038-9692-67B1F177665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908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1636</TotalTime>
  <Words>823</Words>
  <Application>Microsoft Office PowerPoint</Application>
  <PresentationFormat>Předvádění na obrazovce (4:3)</PresentationFormat>
  <Paragraphs>128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 2</vt:lpstr>
      <vt:lpstr>Austin</vt:lpstr>
      <vt:lpstr>Geocaching</vt:lpstr>
      <vt:lpstr>Co je to geocaching?</vt:lpstr>
      <vt:lpstr>Historie</vt:lpstr>
      <vt:lpstr>David Ulmer s plaketou první keše</vt:lpstr>
      <vt:lpstr>A co bylo dále?</vt:lpstr>
      <vt:lpstr>Jak najít keš?</vt:lpstr>
      <vt:lpstr>GPS přístroj</vt:lpstr>
      <vt:lpstr>Mapa keší v okolí školy</vt:lpstr>
      <vt:lpstr>Parametry keše (terén, velikost…)</vt:lpstr>
      <vt:lpstr>Listing keše </vt:lpstr>
      <vt:lpstr>Hint (i rozkódovaný)</vt:lpstr>
      <vt:lpstr>Hurá do terénu</vt:lpstr>
      <vt:lpstr>Typický úkryt kešky</vt:lpstr>
      <vt:lpstr>Odkrytá keš v úkrytu</vt:lpstr>
      <vt:lpstr>Výměny v keších</vt:lpstr>
      <vt:lpstr>Co vše lze v keších najít?</vt:lpstr>
      <vt:lpstr>TB a GC</vt:lpstr>
      <vt:lpstr>Moje travelbugy</vt:lpstr>
      <vt:lpstr>TB School zombie</vt:lpstr>
      <vt:lpstr>Prezentace aplikace PowerPoint</vt:lpstr>
      <vt:lpstr>TB School zombie</vt:lpstr>
      <vt:lpstr>Prezentace aplikace PowerPoint</vt:lpstr>
      <vt:lpstr>Prezentace aplikace PowerPoint</vt:lpstr>
      <vt:lpstr>HC Kometa Brno TB</vt:lpstr>
      <vt:lpstr>Prezentace aplikace PowerPoint</vt:lpstr>
      <vt:lpstr>Prezentace aplikace PowerPoint</vt:lpstr>
      <vt:lpstr>HC Kometa Brno TB </vt:lpstr>
      <vt:lpstr>TB Pocket Skateboard</vt:lpstr>
      <vt:lpstr>TB Pocket Skateboard</vt:lpstr>
      <vt:lpstr>       TB Frog and Snail </vt:lpstr>
      <vt:lpstr>Prezentace aplikace PowerPoint</vt:lpstr>
      <vt:lpstr>Prezentace aplikace PowerPoint</vt:lpstr>
      <vt:lpstr>TB Frog and Snail</vt:lpstr>
      <vt:lpstr>Zdroje </vt:lpstr>
      <vt:lpstr>       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Geocaching</dc:title>
  <dc:creator>HAVLATI</dc:creator>
  <cp:lastModifiedBy>Jarmila Kulíšková</cp:lastModifiedBy>
  <cp:revision>57</cp:revision>
  <dcterms:created xsi:type="dcterms:W3CDTF">2015-05-27T17:15:32Z</dcterms:created>
  <dcterms:modified xsi:type="dcterms:W3CDTF">2016-12-21T07:58:54Z</dcterms:modified>
</cp:coreProperties>
</file>