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  <p:sldId id="269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1" autoAdjust="0"/>
    <p:restoredTop sz="94660"/>
  </p:normalViewPr>
  <p:slideViewPr>
    <p:cSldViewPr>
      <p:cViewPr varScale="1">
        <p:scale>
          <a:sx n="92" d="100"/>
          <a:sy n="92" d="100"/>
        </p:scale>
        <p:origin x="-96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2BC0C-D93F-4AF6-9F93-C611B30A73FF}" type="datetimeFigureOut">
              <a:rPr lang="cs-CZ" smtClean="0"/>
              <a:pPr/>
              <a:t>23.11.2013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94AF5-69F3-4539-9407-D3DC6356685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přetočit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94AF5-69F3-4539-9407-D3DC63566855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94AF5-69F3-4539-9407-D3DC63566855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75176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5257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6128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2230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7065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3487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8147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8168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9829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8080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6936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F34B9-DAF5-452E-858D-8E97F5A544F1}" type="datetimeFigureOut">
              <a:rPr lang="cs-CZ" smtClean="0"/>
              <a:pPr/>
              <a:t>23.11.2013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95A51-26AB-4FC4-B53F-C57F4CC6D87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6352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9730" y="404664"/>
            <a:ext cx="7772400" cy="1470025"/>
          </a:xfrm>
        </p:spPr>
        <p:txBody>
          <a:bodyPr/>
          <a:lstStyle/>
          <a:p>
            <a:r>
              <a:rPr lang="cs-CZ" b="1" i="1" dirty="0" smtClean="0">
                <a:solidFill>
                  <a:srgbClr val="0070C0"/>
                </a:solidFill>
              </a:rPr>
              <a:t>Letiště Václava </a:t>
            </a:r>
            <a:r>
              <a:rPr lang="cs-CZ" b="1" i="1" dirty="0" smtClean="0">
                <a:solidFill>
                  <a:srgbClr val="FF0000"/>
                </a:solidFill>
              </a:rPr>
              <a:t>Havla Praha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3140968"/>
            <a:ext cx="6400800" cy="1752600"/>
          </a:xfrm>
        </p:spPr>
        <p:txBody>
          <a:bodyPr>
            <a:normAutofit/>
          </a:bodyPr>
          <a:lstStyle/>
          <a:p>
            <a:r>
              <a:rPr lang="cs-CZ" b="1" i="1" dirty="0" smtClean="0">
                <a:solidFill>
                  <a:schemeClr val="tx1"/>
                </a:solidFill>
              </a:rPr>
              <a:t>Autor-Petr Beneš DL2</a:t>
            </a:r>
            <a:endParaRPr lang="cs-CZ" b="1" i="1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459680" y="5418873"/>
            <a:ext cx="5922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/>
              <a:t>Vítám Vás u prezentace, která Vás dopraví až do nebe.</a:t>
            </a:r>
            <a:endParaRPr lang="cs-CZ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3232245015"/>
      </p:ext>
    </p:extLst>
  </p:cSld>
  <p:clrMapOvr>
    <a:masterClrMapping/>
  </p:clrMapOvr>
  <p:transition advTm="29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771800" y="476672"/>
            <a:ext cx="2939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Letiště</a:t>
            </a:r>
            <a:r>
              <a:rPr lang="cs-CZ" sz="4400" b="1" i="1" dirty="0" smtClean="0"/>
              <a:t> </a:t>
            </a:r>
            <a:r>
              <a:rPr lang="cs-CZ" sz="4400" b="1" i="1" dirty="0" smtClean="0">
                <a:solidFill>
                  <a:srgbClr val="FF0000"/>
                </a:solidFill>
              </a:rPr>
              <a:t>dnes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915816" y="1196752"/>
            <a:ext cx="2636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Termi</a:t>
            </a:r>
            <a:r>
              <a:rPr lang="cs-CZ" sz="4400" b="1" i="1" dirty="0" smtClean="0">
                <a:solidFill>
                  <a:srgbClr val="FF0000"/>
                </a:solidFill>
              </a:rPr>
              <a:t>nál 3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2348880"/>
            <a:ext cx="206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tzv. staré letiště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06896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přílety nebo odlety malých soukromých letadel</a:t>
            </a:r>
            <a:endParaRPr lang="cs-CZ" dirty="0"/>
          </a:p>
        </p:txBody>
      </p:sp>
      <p:pic>
        <p:nvPicPr>
          <p:cNvPr id="7170" name="Picture 2" descr="http://www.prg.aero/cs/parkovani-a-doprava/parkovani-na-letisti/Contents.2/20/mapaparking44.jpg"/>
          <p:cNvPicPr>
            <a:picLocks noChangeAspect="1" noChangeArrowheads="1"/>
          </p:cNvPicPr>
          <p:nvPr/>
        </p:nvPicPr>
        <p:blipFill>
          <a:blip r:embed="rId3" cstate="print"/>
          <a:srcRect l="35586" t="7317" b="24390"/>
          <a:stretch>
            <a:fillRect/>
          </a:stretch>
        </p:blipFill>
        <p:spPr bwMode="auto">
          <a:xfrm>
            <a:off x="395536" y="4005064"/>
            <a:ext cx="3129736" cy="2448272"/>
          </a:xfrm>
          <a:prstGeom prst="rect">
            <a:avLst/>
          </a:prstGeom>
          <a:noFill/>
        </p:spPr>
      </p:pic>
      <p:pic>
        <p:nvPicPr>
          <p:cNvPr id="7172" name="Picture 4" descr="http://www.turisticky.net/sites/default/files/foto/2012/20111101130831_tHXBH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552" y="4005064"/>
            <a:ext cx="4032448" cy="267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www.aviation-fan-club.com/images/zajimavosti/letiste_a_jejich_nazvy/clanek_1/lkpr_terminal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844824"/>
            <a:ext cx="4211960" cy="1879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Šipka dolů 10"/>
          <p:cNvSpPr/>
          <p:nvPr/>
        </p:nvSpPr>
        <p:spPr>
          <a:xfrm rot="19818370">
            <a:off x="347331" y="4996172"/>
            <a:ext cx="432048" cy="792088"/>
          </a:xfrm>
          <a:prstGeom prst="down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advTm="3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059832" y="476672"/>
            <a:ext cx="2162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Ekol</a:t>
            </a:r>
            <a:r>
              <a:rPr lang="cs-CZ" sz="4400" b="1" i="1" dirty="0" smtClean="0">
                <a:solidFill>
                  <a:srgbClr val="FF0000"/>
                </a:solidFill>
              </a:rPr>
              <a:t>ogie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699792" y="4149080"/>
            <a:ext cx="274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</a:t>
            </a:r>
            <a:r>
              <a:rPr lang="cs-CZ" dirty="0" err="1" smtClean="0"/>
              <a:t>Austrian</a:t>
            </a:r>
            <a:r>
              <a:rPr lang="cs-CZ" dirty="0" smtClean="0"/>
              <a:t> </a:t>
            </a:r>
            <a:r>
              <a:rPr lang="cs-CZ" dirty="0" err="1" smtClean="0"/>
              <a:t>Airlines</a:t>
            </a:r>
            <a:endParaRPr lang="cs-CZ" dirty="0" smtClean="0"/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     </a:t>
            </a:r>
            <a:r>
              <a:rPr lang="cs-CZ" dirty="0" err="1" smtClean="0"/>
              <a:t>Holydays</a:t>
            </a:r>
            <a:r>
              <a:rPr lang="cs-CZ" dirty="0" smtClean="0"/>
              <a:t> </a:t>
            </a:r>
            <a:r>
              <a:rPr lang="cs-CZ" dirty="0" err="1" smtClean="0"/>
              <a:t>Czech</a:t>
            </a:r>
            <a:r>
              <a:rPr lang="cs-CZ" dirty="0" smtClean="0"/>
              <a:t> </a:t>
            </a:r>
            <a:r>
              <a:rPr lang="cs-CZ" dirty="0" err="1" smtClean="0"/>
              <a:t>Airlines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1628800"/>
            <a:ext cx="275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čištění podzemních vod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2348880"/>
            <a:ext cx="1921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čistota ovzduší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520" y="3068960"/>
            <a:ext cx="198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snižování hluku</a:t>
            </a:r>
            <a:endParaRPr lang="cs-CZ" dirty="0"/>
          </a:p>
        </p:txBody>
      </p:sp>
      <p:sp>
        <p:nvSpPr>
          <p:cNvPr id="9" name="Šipka dolů 8"/>
          <p:cNvSpPr/>
          <p:nvPr/>
        </p:nvSpPr>
        <p:spPr>
          <a:xfrm rot="17998538">
            <a:off x="2391195" y="3594467"/>
            <a:ext cx="216024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3" name="Picture 1" descr="D:\peta\peta-spotter\fotky\Bombardier\DHC-8\IMG_6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97152"/>
            <a:ext cx="2592288" cy="194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peta\peta-spotter\fotky\Airbus\A320\HOLIDAYS  CZECH AIRLINES ČSA\IMG_65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725144"/>
            <a:ext cx="2664295" cy="199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peta\peta-spotter\fotky\letiště\Letiště Praha\IMG_67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412776"/>
            <a:ext cx="345615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1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8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051720" y="404664"/>
            <a:ext cx="4670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Letecké</a:t>
            </a:r>
            <a:r>
              <a:rPr lang="cs-CZ" sz="4400" b="1" i="1" dirty="0" smtClean="0"/>
              <a:t> </a:t>
            </a:r>
            <a:r>
              <a:rPr lang="cs-CZ" sz="4400" b="1" i="1" dirty="0" smtClean="0">
                <a:solidFill>
                  <a:srgbClr val="FF0000"/>
                </a:solidFill>
              </a:rPr>
              <a:t>společnosti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1628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74 leteckých společností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51520" y="23488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Z toho 53 obsluhuje pravidelné linky 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3068960"/>
            <a:ext cx="2066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14 chartové lety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51520" y="3789040"/>
            <a:ext cx="2116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7 tzv. Cargo linky</a:t>
            </a:r>
            <a:endParaRPr lang="cs-CZ" dirty="0"/>
          </a:p>
        </p:txBody>
      </p:sp>
      <p:pic>
        <p:nvPicPr>
          <p:cNvPr id="1026" name="Picture 2" descr="D:\peta\peta-spotter\fotky\Airbus\A320\CZECH AIRLINES     ČSA\IMG_6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372" y="1268761"/>
            <a:ext cx="24961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peta\peta-spotter\fotky\Boeing\B737\Boeing 737-700\smartwings\IMG_6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348880"/>
            <a:ext cx="2592288" cy="194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peta\peta-spotter\fotky\Boeing\B737\Boeing 737-800\TRAVEL Service\IMG_57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437112"/>
            <a:ext cx="3024336" cy="226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peta\peta-spotter\fotky\Boeing\B747\Yangtze River Express\IMG_67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437112"/>
            <a:ext cx="2880320" cy="216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7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Peta\Desktop\naskenované soubory\lkpr20002.jpg"/>
          <p:cNvPicPr>
            <a:picLocks noChangeAspect="1" noChangeArrowheads="1"/>
          </p:cNvPicPr>
          <p:nvPr/>
        </p:nvPicPr>
        <p:blipFill>
          <a:blip r:embed="rId3" cstate="print"/>
          <a:srcRect l="50029" t="11456" r="869" b="40698"/>
          <a:stretch>
            <a:fillRect/>
          </a:stretch>
        </p:blipFill>
        <p:spPr bwMode="auto">
          <a:xfrm rot="16200000">
            <a:off x="4485793" y="3875247"/>
            <a:ext cx="161257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Peta\Desktop\naskenované soubory\lkpr20001.jpg"/>
          <p:cNvPicPr>
            <a:picLocks noChangeAspect="1" noChangeArrowheads="1"/>
          </p:cNvPicPr>
          <p:nvPr/>
        </p:nvPicPr>
        <p:blipFill>
          <a:blip r:embed="rId4" cstate="print"/>
          <a:srcRect l="4830" t="4418" r="40431" b="3068"/>
          <a:stretch>
            <a:fillRect/>
          </a:stretch>
        </p:blipFill>
        <p:spPr bwMode="auto">
          <a:xfrm rot="4524394">
            <a:off x="5591147" y="342870"/>
            <a:ext cx="2029896" cy="471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/>
          <p:cNvSpPr txBox="1"/>
          <p:nvPr/>
        </p:nvSpPr>
        <p:spPr>
          <a:xfrm>
            <a:off x="1979712" y="476672"/>
            <a:ext cx="43800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Výjimečná</a:t>
            </a:r>
            <a:r>
              <a:rPr lang="cs-CZ" sz="4400" b="1" i="1" dirty="0" smtClean="0"/>
              <a:t> </a:t>
            </a:r>
            <a:r>
              <a:rPr lang="cs-CZ" sz="4400" b="1" i="1" dirty="0" smtClean="0">
                <a:solidFill>
                  <a:srgbClr val="FF0000"/>
                </a:solidFill>
              </a:rPr>
              <a:t>letadla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1520" y="1628800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v dubnu 2010-Iljušin Il-96-300PU-Bort No. 1 (Paluba č. 1)</a:t>
            </a:r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     Boeing 747-200B-Air Force </a:t>
            </a:r>
            <a:r>
              <a:rPr lang="cs-CZ" dirty="0" err="1" smtClean="0"/>
              <a:t>One</a:t>
            </a:r>
            <a:r>
              <a:rPr lang="cs-CZ" dirty="0" smtClean="0"/>
              <a:t>  </a:t>
            </a:r>
          </a:p>
          <a:p>
            <a:pPr>
              <a:buFont typeface="Wingdings" pitchFamily="2" charset="2"/>
              <a:buChar char="§"/>
            </a:pPr>
            <a:endParaRPr lang="cs-CZ" dirty="0" smtClean="0"/>
          </a:p>
          <a:p>
            <a:pPr>
              <a:buFont typeface="Wingdings" pitchFamily="2" charset="2"/>
              <a:buChar char="§"/>
            </a:pPr>
            <a:endParaRPr lang="cs-CZ" dirty="0" smtClean="0"/>
          </a:p>
          <a:p>
            <a:pPr>
              <a:buFont typeface="Wingdings" pitchFamily="2" charset="2"/>
              <a:buChar char="§"/>
            </a:pPr>
            <a:endParaRPr lang="cs-CZ" dirty="0" smtClean="0"/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     Boeing 757-200-Air </a:t>
            </a:r>
            <a:r>
              <a:rPr lang="cs-CZ" dirty="0" err="1" smtClean="0"/>
              <a:t>Force</a:t>
            </a:r>
            <a:r>
              <a:rPr lang="cs-CZ" dirty="0" smtClean="0"/>
              <a:t> </a:t>
            </a:r>
            <a:r>
              <a:rPr lang="cs-CZ" dirty="0" err="1" smtClean="0"/>
              <a:t>Two</a:t>
            </a:r>
            <a:endParaRPr lang="cs-CZ" dirty="0" smtClean="0"/>
          </a:p>
          <a:p>
            <a:pPr>
              <a:buFont typeface="Wingdings" pitchFamily="2" charset="2"/>
              <a:buChar char="§"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45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E-3 AWACS</a:t>
            </a:r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     pražský summit NATO v roce 2002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051720" y="5733256"/>
            <a:ext cx="20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Lockheed C-5 Galaxi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51520" y="5733256"/>
            <a:ext cx="196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11.-14.12.1990</a:t>
            </a:r>
            <a:endParaRPr lang="cs-CZ" dirty="0"/>
          </a:p>
        </p:txBody>
      </p:sp>
      <p:pic>
        <p:nvPicPr>
          <p:cNvPr id="6148" name="Picture 4" descr="C:\Users\Peta\Desktop\naskenované soubory\lkpr20001.jpg"/>
          <p:cNvPicPr>
            <a:picLocks noChangeAspect="1" noChangeArrowheads="1"/>
          </p:cNvPicPr>
          <p:nvPr/>
        </p:nvPicPr>
        <p:blipFill>
          <a:blip r:embed="rId5" cstate="print"/>
          <a:srcRect l="62754" t="6073" r="4820" b="46755"/>
          <a:stretch>
            <a:fillRect/>
          </a:stretch>
        </p:blipFill>
        <p:spPr bwMode="auto">
          <a:xfrm rot="5048519">
            <a:off x="2320523" y="2823502"/>
            <a:ext cx="11521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Peta\Desktop\naskenované soubory\lkpr20002.jpg"/>
          <p:cNvPicPr>
            <a:picLocks noChangeAspect="1" noChangeArrowheads="1"/>
          </p:cNvPicPr>
          <p:nvPr/>
        </p:nvPicPr>
        <p:blipFill>
          <a:blip r:embed="rId6" cstate="print"/>
          <a:srcRect l="51666" t="60257" r="18608" b="657"/>
          <a:stretch>
            <a:fillRect/>
          </a:stretch>
        </p:blipFill>
        <p:spPr bwMode="auto">
          <a:xfrm rot="16200000">
            <a:off x="6406798" y="4735170"/>
            <a:ext cx="1512168" cy="2733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0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835696" y="476672"/>
            <a:ext cx="4936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Letiště pr</a:t>
            </a:r>
            <a:r>
              <a:rPr lang="cs-CZ" sz="4400" b="1" i="1" dirty="0" smtClean="0">
                <a:solidFill>
                  <a:srgbClr val="FF0000"/>
                </a:solidFill>
              </a:rPr>
              <a:t>o veřejnost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www.prg.aero/Images/content/EN/tours/foto_00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9" y="1484784"/>
            <a:ext cx="2160240" cy="161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www.borovice.cz/image/26908/exkurze-po-letisti-prah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12776"/>
            <a:ext cx="2325873" cy="174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://www.lkpr.info/bod_10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284984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http://www.prg.aero/cs/sluzby-cestujicim/letiste-pro-spottery/Contents/3/vyhlidkova_tera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356992"/>
            <a:ext cx="2664296" cy="177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251520" y="1556792"/>
            <a:ext cx="127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exkurze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520" y="3789040"/>
            <a:ext cx="217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vyhlídková terasa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1520" y="5373216"/>
            <a:ext cx="266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otvory v plotech a valy</a:t>
            </a:r>
            <a:endParaRPr lang="cs-CZ" dirty="0"/>
          </a:p>
        </p:txBody>
      </p:sp>
      <p:pic>
        <p:nvPicPr>
          <p:cNvPr id="3074" name="Picture 2" descr="http://www.planes.cz/files/Image/Image12/120327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5229200"/>
            <a:ext cx="2171733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Vyhlídkové pódi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5335303"/>
            <a:ext cx="2304256" cy="1522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835696" y="476672"/>
            <a:ext cx="4648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Plány do </a:t>
            </a:r>
            <a:r>
              <a:rPr lang="cs-CZ" sz="4400" b="1" i="1" dirty="0" smtClean="0">
                <a:solidFill>
                  <a:srgbClr val="FF0000"/>
                </a:solidFill>
              </a:rPr>
              <a:t>budoucna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3789040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RWY 06R/24L – nová dráha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2348880"/>
            <a:ext cx="297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prodloužení trasy metra A</a:t>
            </a:r>
            <a:endParaRPr lang="cs-CZ" dirty="0"/>
          </a:p>
        </p:txBody>
      </p:sp>
      <p:pic>
        <p:nvPicPr>
          <p:cNvPr id="4098" name="Picture 2" descr="http://i.lidovky.cz/10/042/lngal/ABC3265ee_metro_schema_b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268760"/>
            <a:ext cx="3096344" cy="210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praha.eu/public/35/6b/cc/143344_4__4186_4__8_web_Letiste_Ruzyne_feature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708920"/>
            <a:ext cx="2952328" cy="18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://media.novinky.cz/509/195098-top_foto1-ubps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37112"/>
            <a:ext cx="383474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4" name="AutoShape 8" descr="data:image/jpeg;base64,/9j/4AAQSkZJRgABAQAAAQABAAD/2wCEAAkGBhMSERUUExQWFRUVGBcXGBgYFxgXGBgYHRUVGBcYFxgYHCYeGhkjGRcUHy8gJCcpLCwsFx4xNTAqNSYrLCkBCQoKDgwOGg8PGiwkHyQsLCwsLCwsLCwsLCwsLCksLCksLCwsKSwsLCwpLCksKSwsLCwsLCwpLCwsKSwsLCwsKf/AABEIAK8BHwMBIgACEQEDEQH/xAAbAAACAwEBAQAAAAAAAAAAAAAEBQIDBgEAB//EAEEQAAIBAgQEBAMGBAUDAwUAAAECEQADBBIhMQVBUWEGEyJxMoGRQlKhscHRFCPh8BUzYnLxQ4KyB5LSJFNjoqP/xAAaAQADAQEBAQAAAAAAAAAAAAACAwQBAAUG/8QAKhEAAgICAgIDAAIBBAMAAAAAAAECEQMhEjEEQRMiUWFxsYGC0fAUMkL/2gAMAwEAAhEDEQA/ANC3EQP+a6ON2huGJ+VZ29iD8+lJm4jeZ8qWmJn4YJJ+leLHGb8UI9GxxPiEH4EI/OhX8RraK6FzMlmkAdABv0M1PB+C8TiEBecImhlozt19PIe9PMB4SwuGEszXIMlrpGWY5D9KNNR2MUW9IUY3xfdv4e4RamIAaSJMwWM9ulD4RzaQXLDXLjZoIXMAQdT9CTRfiXFM6qLa5FJJCwASFEzHIfnWe/i7ltGZVcMw9So0T70yOS9s7gF4rxNfZtHydJ9UnT4ido7aUPxHiWKVUBdSWGbQCI15+1Z4XMRd9KJkX2/U004fwRREzccEbzHtFbKUVtgrG5Fg43fBU3GJzD5fL8qa3uIqyghhcuxO3KIAoq3wUtbhtCIhQBlG8aRvrvQLcAuXCT6rTBQpYnNMbRPKs+aH6M4NMkvCxcMW7bTElmJIGuyqDETNF8N8INeu5VNsIrS+aNDGixObvFZy7bv2MRkF0jPr6NBoNCR001NJuC2cTee44uMhzbzAPfrRRknsW/6Pv3B/CmHw8EKGcfaI2/2rsKJ4lYw4lrwTXqAWb++1fLuC+OcZZRrNxw7bK51ZR7/aFWvxO5cLOSzudBPITzPSmyzRiqRsIN7ZoruNs2yXsW1VjsW1j25isti8Ut0NnTzLj/GzTknQaGAzDQRRIwr3IC+pj9BRb8OsYeGxVzO/K0kz84qZSlIKVAOA4fcuGLazsCYgAfLamFzh1pCFOIRm5qJ9J6E86XYnjl696EHkWtgqbn/caqwuEABOygEljpPYdT7Vqj/qD0O/8NSJzkjtRVnw2h1DEzvQHC7bp/OZSVVSAh3YtHqI5aACmF3xOioGKuq8yELBdPtZdR706OGLOc2exPhWw0QMpG3MH96zPGeEKpctdQHZQFm48TIjePlRvFPECPk8ssxMQ0EKJ7Hn+HekOP4ki3DkVbl49/URGxb6/SmNRhoDb2AXOH5biec9oCQRb5kTAOu/yqr+BW2pKsqwToOQnrRYw1/FQ17KiI2cfZUBdRJOpGnzqdnhljL5iub7MSRuqAnU+k86jm49I6UWwC7xN/LbJmfQj07z+lJE4RjWtkKzKInK4yk+za1scO7k5LagSdlA+tEXrMGHuF+uXaeknehg3EziZ/gfE7tmyq37WYJoGRgGjv8AeNGucPe1XFPaJ1yuh/OnfDbWGBLXMxyRC6eo/TlTTE8EtXiHdVtodEBGRmY8j2NGoc99Gt6pmZw9yVOULdy6bkH6GrrPFU2KlZ3Gn6U2vcJw+GbNctoqGMttRmdj1ZidBNSwjYG/cFsWWRmMAr/SgeOtXs35GujP4jFrJjagcUsgCBIOhP2Z3Gn2TW0494XsYYeq4c7aKsCfcx+tZ7EeHr66rDdYOu3McqCUZRdMRxuVoC4VeFkv5rKhYKVkwIAOx6Vo+E4lXnK6tAGxGk6isliywkX7XoU6Hp7TVeImQyRA3AEMVA+GBqTQuBRjy8FVG94nhhdtFTSbwZwLIXu3AfScqg7dzWQwXFHKsjXLiDKW2IYZW21016DrWs8JcQuPbdHuFghhSdyN5J5mt4uEasNSU2aJeA4Wyf8A6m9nI5A5R+9NsJx+wqzh0EdQAPqx1r5XeltgfnV/D7ty39r0nddx3/5o6vsGWVI+jYvxSADLovt6m/akV/xFOqKXP33M/hypNcKN8Ige/wCNSyFdFYMO3Kt4IQ88npaG2LY+XauXbgz3QzBeYQHLP/uP0oZbatswPtWvs+ELRs23uszkIAAdNpIRe0zS58Ph7S4ZWCC5cDtpJJEiJ7d+1Flhq0WYpvSEuH4Q9wgLoOvKn9nw9bQkhoZTlMka6Az+NF7baUs474Xs4suXlHyoVuDcaMNRsR6RUany0z0scIN1N0g25hyomVI7GlPF7jtadbZyvEKYmDyq3wrwS7hbL27jW2HmErvBBUag7qdNqLvZgSbUqYJMDMAeRldRB6itxwUpgeRh4yag7X6YrAZlt+Xcsst1kJa4TmzHXfmCY2oN8BcbQIRJmF0/KtXwvwyyzdd/NdpJKmaZtw2Fz3X8q2OZ+L5CqN3SRDxpfYynCuBKHGaS33V1M1q7nD7dtZvMLS8kHxGh7vH7Vm3Ni20F1tm5l1GZgMxzbLqKTWvKuXLha6GZbnlM15inqzMISdG1UiB0o+H6HHDknDlFaGeK4zdKZcOgs29s2mc955Ups4MBtZYkEzuSQJOprVYbw4pGa56QCNBoKnisBYtEZh6YObmAv6CqY4m9krdOjEniyowEgdzMbdBqYp9wXi2BbKC+Zo+JvTHsvKreIY3hzW3hLTMRpssnYeo7VhcXw1blwZQqLG2cMSQJMQaojBIBys+q4y2lxRlvBEEE7agdSaynH+LNaDLa8y4jsoAU/E06wOYA5kgUFwDjK4cMFt27ukLnLHI06lhsw7VXw7xDdXFStlb4yvKFltwPjLKIgGFYAV0o/h1urJY7Fr5LuSCqKXbqInT66V7w0RfUuqi0Aqn1KJaRmBVhIZdPlNMeMceOJC58L/D2crksxRs40EQvQ1PhXk21VVVVUJCjMTOm5n707DakSjRsG5bYos4J7uTLYYB2bzGcB1UkAALB0AH51DGWGw4KrFxixgQVWZgieoE0fbxK3VLI1y26syMjdgSGUjUoRFL1t3LwMuQFKn4S2UGQzQNSADPyobi2otHbXYX4dvMboLAAqYYAz6XQ6g86WjFqQVX4gYj505wXCbtu+DnFxGKLKoRmiYYTy9R+lMV8NnDsWsp5l24zEOdUt67/AO6tyY4+jOTFnDvDrIPNvK7n7FtRueWboKY8X4wlvK1wBsQBooMoh5EjbMBUMTxVsPKI5e6T/MdtQD0UVa/Bji7Nq4FUXCxDNESJ3Mb0pdcY9mPZmbNq9i7sauzHc8h+grXBLPDU5PiCN+n7CuY7iNrAL5dmGukeptCPn+grHXbrXGLMZJOpNIdYt9sGj3EOJ3blwu5LMdZP4RTFeMvbtqdHLjUkTlWYIHelT2+hmrcLjBGR1lZPyneKTCX2tnJtOzY2MHhsQgthsxMHRp1Ebq0wKy+Mw1m9jFw6epvUrOFNuIBMa7x7RUsB4UyXRee8czlSrqMiohYKGuctZ+cdq0mP4vbwubzmUBPtxmYz9rMOtUPG6s9bBkxpN5Y3rX/Jm/EXCMHh7ag3WZyQAmlx2edAIqq7YfBzefRGCyTsDsBA2OvetBiGwmJVXLI2sqwiQQdwffSlXE/Clm8gVsRcyqZAZg6ztqG3/SaVy9MllBXaFGIwzSZBU9DUrOFnRnj2EmmniG8DdI3IABPcb/32pYg560V2eZk+k2i+/hEtn0sX/CmXhfhwxOKtoR6dWaPugSfroPnSgtNaLw1jGwiXL6hWZitpAeZILtsdAAo19qbB2zItzkfSBgLCBYhcugk99vV7Ul8ZYdcv8RnCmysKNPXOrJESDtEGsmON3mvi7jChgMbdokBZOy84GgMnpTNPEVpwy3rJfNGxBgzIIPPf8KfNppovjrZ7D40OoZZ1E0Y17QHrbYH3VlI/BjQVlWYGDAEx1jpNE8KwT3FIAAALSx2goRM84MV5scT5UegsqF9zGz2/OjMDgrnxAi2vNjoe3vULl7DYY6nzro+g/Sk/E+LXL15AxhQma2uwLTB9yF2FUwwRXZLLK2PsVxm3b0tr5r83Ppg9iupoC7jfNP8ANMxsHEgezDX6zQFgxodK7iDoYrXL0csku2NLfDbTqUcNlfKZQ5oKurg6agSByoPivg66wxDWGtXPNI9BCqwUs5cidPMhsgaBpvrVvhzErbbNcIUbKTvPatLexSXcohWkgkxqB2I1puLGmrKcfmvC/rr/AAZ3wvwm6mNvpct3PLdMxLzlBGTKqsDlaR8wQap4f46t3HHmWGRnACwQ6ahioOxBORhtyraoxUelyB0b1AfPespxXhgusGVEVlZWD2+qhgmggiM7aa706nFJIc82PyJOWSNutUKuM+KMNftm26MobeF1+o2oTwrw3Bvi7It5mgksDtlCkkntQ7eE8ZJyXwxmYzEN/wC0irOH+GcZ5oL3GBT1KQftDaRzHUU+1+njSjKPaNh4q4CXtJ/CW7QuG4WLGFAUCOe8ztWXtf8Ap9is2ZkUayMriQYIMfLSm11ccfiZGEyJtiJ66H8Kp/h8ZufL06o36NXVF9grkhTjMLclrAU3nt/ywuYkgHKWzZdjM1DCcNxeYWxhm+yJljlAPdaecK4XcLXGf+XcukNnXMIMD9qcYbgzqZbE3j/3ETU8lNOkg22yeJ4cq+lIa4QJUqGC9ZPIVdguHJaJaAXb4jED5DkK7iMVbw6EkhRzJ1JPz1Y0gv4w3h5l0m1YEwuzXP1oeMce/Z0pN6DeLXbzsUX+VbHx3T0jZazOM8RNbHl4eVQHVj8TnqelH4XxLcu37dsQtskLkiZHcntRB8H58TcY+iyDPvpJA7UufKa+oILwC3exTfzFVkG7MNfkRzp9jOOYaxb8hHKwIBQZiO89aSeIPFCovkYaAgEFh+IH71kLpadNaTLIsX1W2Y2kNcRYsuZ8/Und1YT7kTUBwZz8DW3H+lxP0OtBW8MxIkyTyGtNuDcKd3BAyKplmIIAA96nTU30DbYrucOuL8QI5TTPhnCwIdgOoB2j7zdvzrR4nCekE66kqDzA0LN0QTr9KQ4/ikkqpkcydMx/QDkOVOnijBlEMSiuciN3E4m+xs2Uz2zuTpqdCzHl7Ux49csW7Sre8trrKFZQQQYGnpiBSbD49l2JU9jFC8T4RbCgsT5ja9YHU96qxZI1QLbbsEweCRyDbcIoBGV1iCSTIIgbmmOHwlgW0t+Y5IncnM22vT5TWdt425bb0mCNCOR9xsa3PCPDly/b866ww5UAggE5g2klRpHen/EnsxsEvcFuOZ6mZNXDghCnUH586YHEnmaquYsDbT+968jm0N/8fH7FD8PykSAPczS9+B4i5fZxcCoTsNdIjQbA00ueoz+dE4TA3HOVAT7fvTIyb6AWKKeiFrhYWDcaYEerUx7U2weFNzS2hjrsB3J2pla4FZtqDeaSNWWdPbrTIcSsAZVdVUchpT1jlf2Yy16FX8Paw+jlrr75F2HvyHzobH8ZuOIGW2u0ZpPzy1di8FZdi3nATvNcHALbAkXk7dab1/6gilMIm5ugR0QD/wAiSaliLKXFym4WGh1CAg9tJFGnwwzmFuIY70TgfCqD/MYEjkp0oalZwqs4BdhduN20Y/LSjhwtUBN26y9vTJ+UUXi8DfAiyqouvwkSfnvS9fD11vjBJ+prtnWQa0g1S6xUCR8IaTodCKKVjoRM/j+FCnBXEkLZb3IqeGa8D6kYdDBo4ya0wWXXMayjUn8aTYi7dYkh8o7CKaX7l4Gdx3X+lUvxJxui/Sk5Mkm6boyhct28dGfPH3tfodxTCzj3j42X55x+Ov41D/FutpfpFdXiKc7Q+RpHX/0OUmjtx7rQVutv9lj+Ta/nSoeNCbz22drRV2VWb4GAMeqdVP4U0N+zIPlnedyNaqTgGBxF0lrFwM7FmK3GiTqTHKmKTelIr8afi/b5499UE28ZispJfXUqBBzQASRHKCKNs8ZuWUzXzmdvgtger3PSo4XA4XBODaNxlVLsqzFgDNsekHbeh/8AGMPma5DC42xIzZfYU2Nx7lskzwhFr43aCX4qZQYq2hzEFUEEqSYBM0B4lxSPeNq5bYlYg225HbQiKrwdizcvKZuXHLDU+kTWtuW0tM125lUDnGpgcz+lMVzTJhFwHwqlphiHLKFBIV4EdzFQ8R8X/iVyWL1sLswJKk+xPKlfiXxG1/0jS3yHXuaUcL4bcvvlUQBu3JRU8syT4QQPL0EJ4avASEzD/SQR+FQOCfXMpXroaZ47i4sJ5GHJgfE/Nj2oVPEd2ILE9+lKljinsJY77BMFfNlw4Go2kTWgucXuX1GYZVn4QYLka6nko5mh8Fj7hgsEdDsMolj90fnPKoYzxNbUsptIxPxESojkqAbL+e9HFqOkyiMFH7S6G97EB7UAzmEM20xsAOSjkP3rK2wJIYU84bxC1cWLalCDqCZHyoLEYY+YQADJ01I/SnZIuUE0C5uT2DYTDLmNwj0Lr7nkKV8QDuzPuT+A6CnrYmBkNuRzgqdeu9BXLCg6Fh2ZT+mlAouK0YN+CfweFZZWSxUG44DzIGYMo+Eb0q8S+LLdq7ctWlY5zPl2pUBQZBYTpPSuPiT9kKSQQSSQRpAIiNahaYKqsgJuiRmIQnLyBPM71V8raqgOOxxcXMPSIr1rhzEgKCSeVOMFwFiAbhyL+Mfp86txHGbVkRZEnbMf7k/lUMcLe3oo5FOB8H65rp06A/malxzi4sBbGGAFy5oD90c3PtUOH8TL27juxJAJ7gAaACkOEw7XbbXyfVdkD/TbB0HzOpqiFRVr0AyONxYACglurEyzn7zUOuKqF3AMBMEid6Mwfhy7cEkZF+82lIlcwG9Aztm2J+VMcLwNh67zm2nv6m9hReHaxhxFsedcH2o9K/Pag8TjTcb1tJHJf/kdPpRxhwVyYCjZdf4xlGSwPLU/aOtxu9BWVIOhjqWP6fvULk/ZEew1PudzVYwpO6/Ws+VDIxaHlsuQAHXpvVWIxFxGgXG+RNK1wOusR2FFrwxBr6jPelTz+7GqIR/il4f9RqsHH733/rFUrhx0igXEXWGolQRqdwSD+lBHO5PRkotDZfEV3qPoKuXjt08lPypSMOYJOvyFCM8bK09gR+dM+ST9gGhuccP2raH/ALaknE1I1sWz+FZq2SXhZA78utMsJw8oDcvXMtsa76t2UUcXKRlocYc2bp1sAAbtJAFWW+LYe3IS2Y6jn9aA44Ljon8P6rUa5d570rw/C8Q3IgdTAH40yTcaSWweSs0S3cOQNGC+Xcnr/mWx+lVLg8MxAUtPLSalgOG6hGcE+Sfh13vf0pjeazhFBAljt1P7DvRKF7khs3Vf0Rw2As4X+Yzb6CY07ADnQfHFsYkKBfygctwf60oxWKN1s1w+w5DsKqfDzqKXLNFLjFaAUb7OjwhbJEYlY9tfzp8/BV8jysO6g89dW9yKR/woyyxVBMSxCieknnVHGcPf8lRhfUGnzHtsC8clQSNDzgzQQnGPSKPH8N5ZpLSft9F9zwZd5lCf91cs+EbiQzj0zAAILMfuqOvPsJNT4FhrgtF79x4IhUMkzIgjMM4YnTLJqeMxTJoG9cQIOiD7oPNjzb5Vv0Y7N46wza5JpF2O4TiAIW3rEEqRCjfIvz3PM0sHArky+HLd41/A1dau3onzGHbNXF4xdH/Ub61z4E0pNstwXh1rRzLmysPhK61PH4ZlUsqHPEbGrcNx9h8bt2pjhOKuzD1wDzgHSqMfFxaQmtmNIPMN3kVzNrua2fFeIMoL27lpl5gxm/DelFvxg4EG1aI/261M1FPTGNNdiO6Oc1Agc4+lP38TJBnD2zFVP4pwxicKsjof6Vv+4GwriXFHeZOnT7IpSXk7yavu3p0q7C8JdvUQEXqdKVcpM0DsYhkYkbEQRyNXcNwdwT5JZFJkqQGT5TtRLHD2dz5j/QUHjfEbsMohV6CqY/VbFymkXnil8bFFA+0UA+imhMZxAtqzm50zGB8kH60qvXCxkmum5IEQI/uTQyyfhNLPfRYuPYsJOk7bAa9KdvpBFZ4JrNP8HfzIDHao80myjw58m0ywVxhNdPfQVFXA0qaz0NHI7UVZ1UiqLj9KlbxAFC2YXKapvWAXDcwCPyqcxryNRuaAmayLpmSVrZ7+Hiu2rHmDmBtpuaXXsVcvMLdkS3X9e1MbvE1wlsJIuXhz5Kf1r0MUbVsllKKdBeI8qwoLAE/ZQbnu3astxPiDXmzXDtso0A+VD4jFM7F2YsTvVZad6HJlvUeiacnI9b4iUPoZl9jFM+F2cRi3yhmK82JMCq+C+F2xL/dQRmattevJhEFqyJYfQd3P6U7DjbVyejls9iMXawNnLbXPdy5QOZEltegk1hsdxN3cs5bOdY2jsKdthiSXuNmLb/tXL3DUvLGoI2PMd/atyZb+q6Mc2IRxLbTUc51pphuJKttrtw5babmNT0A6kmB86R4zAtach+XPqKON3zjlt4jy1yqq2isrI/zPMH2gw21pNfpX4SjkyqOSVIG4vxA4m4bee2bfx2vvWyF+6PU1wzBGopp4U4W1sfxFxmSQylcuUMJhWZdyemgNBcLwMqBdBRLT50GiAiZLuNSIOm/atFd4hLSdG3RTyJH+Y3+oiYHIdzRH1Pl+VjxY/gxVXv3/ANb9/wBHcZi8uuzgGFOvlg9ernmeWw5yBYkETqTr+9B4zEQwJ1jU96mvE1YgQVblI51zej5qc+TGWcbQNaWXbgBpgYilWJWGNDbFyI3L8024Vfz2onUSppCr70x8PXPU69YYflT/AB5VOhLYsfD6kZtQxBrgVh3orilvJebowDfvQpvdKVkpSaM5F1u5MA+xqi+gB0Hv6jUWxRod8Wx/4odUdzRtcXjreHWVQDkCdSe46CkGL41cuHfTtSnH8RxNxifJDATAD/Z+Y3pZhuIYlmzeTNqY0O3fvVLutCcuV3SHknWoKIOu1TRZogJpU/MluysLXSlWqBUooeTBKAaecMIKacqTsOgorh2IhwDz0NBJWinx58ZoZ3daqFmiWtQdTFTWDtB9qm2e3oC8kgV0Woq+4vOgcXjwnPXpWx2Y6SthGIxKoNT8qFwuGu4tsqem2N25f1ruB4Obg87ENktdDu3YVziHiCcqWf5dtD6QOcbTVePEo/aZFPNekFcaxS4NfIsCGIlrh3+VZVLhJk7960t7xFZvAfxFrMw+0pg1Xb4vhk/ysPLdX1/CnZEp9PQloV4Xh124YRCflpWq4P4GOjXmgfdXUn50w4LZvXQHu/y7fJVEE+/aiMbxHOfLtNCjQuP/ABT96bDBCK5SN4kr+KC/ycOAMo1bkv7tSfLlJ313J3PvTWxbRQFmANuvzNQxNhYiIPfnSsuRy16CrQp8oSdZ7cqjiMSE+Eyx2FV4i/5ZKjVjsOf/ABQNw5ZI1Y7/ALUrjexLVBKWldSLmpfn07DpSHHeG2DjL8O+bYKOZY0ytZrhC7d+QHMk8qYpfVFAPqt7gH/qHk7f/jB2HOJNakwscOffQrRvLQBQWO6g8zyuN2+6veTVOHRwZczzPM/WrrrPbYuPWjHUHcHqKILhh/f0rmU3y/oiMMja1LD4FFcP93YHWqGJWrrWKB0bTvyrPQSDGAJ05z8jSXiGjGmUwe1AcUOx+RrDJdC3zYojhmKyXkJOhkGhGUmqzaI3rYy4uyW9j7xFlYIykGCQYPIj96TTVStRCGuyZPkldG9lbr2qtrf1oyKgUpYLRbEKdNYMEHXpXfJAUKOQ+vevMslV7yflVhWmuRNPRQNKJWIquO1e8o8gTQAIsURUyKl8MZhqeQ3orA4cnUjKPxpbdFUPGcu9FVjAk6/80Y2FyWyVHqA+dFZgKg9zl1oOR6MPGjBGaJLdT7muYbGFDKmCPyovG8LcEkRG9LbWGOYc2OgHc0UY2Tu4scXuMFgAg9TDbvR2H4UmHAu4n1XDqtv96f8Ah3w0lhQzeq4dyeXYVnvFnpxJLHSBFW/F8UObRkpOXYt4nxR7zZm2GyjYUDcMa1174Y9KgmEa4Qi+pjyFSuTm9guvR1DmjKJJ2FbXw14VCDzcRExIB2A6tRPhfwvawi+beILxMn4U/c0k8VeMWvkpb9Nsbnm3c1XDEsS5zMX8hfifxVMpZ+EGGO2YDkOgqzDY1Gsrct/DsRzRvun9DWNQBt2iKvwWONlpXVW0dZiV6e9Jedze+jbNWMaZ5EiqL+Jn06lydBP1PtVN5FhDZYOLnwr9odc3TX8qvwfDHUnOchP2jHyAmmqNmbIWUyn1AlyR6t/l7VP+BD3BlGp3H9aiS3mlFJcqYmNJ7daIVAQRmJQGGaf8wj7Cx9gHc89qFySY/HgeT+il0SNBNs//ANTz15WhH/ce1CNbJbMx1361biyWaCYnaNB2A6UP5mUxU8srb0UOEel0iZtTtv350uxBKtIgHcgnQgRv76Ae9Mik6/2KHx3DxcAI9LDn1HQ9v2oYy3s6cPro9bxAZe/MdKre2IqXDuDtdJFp0UoCSrGH6wo+2vSq8xJhgVYcjT3HVon/ALLLN8jQ1LFWsyzzquAalbJU0FnPYna3rUQO9McbhhuuhNJzIOtcTSdM8+9E2G+tCE1clwKY7D96FICwtwRvQ9y8RtVpaarZwREVtHOxkFGdo5QtevW6ss2Ytg7FvUSdxI2qu0uYwdayyiWDkyClZk7Ubh7qgdZ5Cojh50iAKMtWQo0/rS3Iow4FH0Rsk7lQD9avBr1vTfSh8RxVF0mew1/Kh7KtRCfM5VwpJpTd4mx1VD7nT86Eu8ScjW6q/wC2WatWOT9CXmihhxPFBQRzjbt/zSvhOJVb9ssQQGBNBXJbRvMcZiNfSSAJjXlJFV4TAlGnIEB5Zs0nrt0qhQ4pEmSbm7PtKtIkbVnfFvh1sQA1uMy8jzFZzhPjZ7HocZ1G3WthwXxJaxJgSp/1bfWvU5wyxpgGETwfi2aPL5xPL3rccL4DYwNk3GYZ49Td+i074zirWFtZnb5cz7V8u43x18S0kwg+FeUVPKGPx99g0kX+IPE7XzCmEGw6+9Ii43O1ceB39q82AZ9D6Vjb7X15VDPI8kvsC7ZC3j7egmJ5NoautXFbmCDoOVXJh7rsBOaOqofzFMsP4XiSWUk8skADoIO1Fxj+jIwk+kPuGrbtJFttSBLSCZ7DYazQN/Dubkgl7ikH1a6E6EUsv+G2Y6BewDMNaOwPCXtAgPczKIusrZsuk+Xb/wBR5n7I70+MtFUMblqhrw+2XVxrBZvNddydP5Vsj/8AZh7CoYvtAA0AGwA2ApJw/wASYq0pW2VCDQI1swBqNDGhj9a8ONXi2q23noYoMkH6HfNBLiuv8jRTmqq/h5/fnVC8VgS1tl6xqB8xVw4xaO5I9wamcGapxZKwYr101y7iLZ2YH2OtVW9TuKCqCtA2JtByJlSNmG4rl7CmSXdnY6hifoaIuWKodTtRKckA4J7KGvFfi368j+xoe7j25CKYGxIhhpQFq1D5XOn2Z5joaammiWcGiNtGcf3+dXWMAZkwe1Hfw3IRFXJYjfU0Lk/SNWFewF7K7ZVPyrwwII+Ffxo5ranXap2LSsqsksDrsR+dalkfoLhBAC8L6flVbYIA/FEdv3NN1tuCdgvLkZqLYVDqzEHov9f2oqrtmcIvpHBhAQJ6fKq/NtpzHy1P4UVjvDN2yJvOnqPpEkmBG+wn2oJ8LmHobL20HvqK5YX7YUs38EH4kPsj5khQPfnQt3i8TDj/ALFk/U0luYyCy5RMnXf5zzoM4k7Cu+KK9CpZpP2Mr/Fh0Zj/AKmkfQVSvE2OgISfugD+tA/w7ROw71Hywvetuuhdt9hS3jJzEn5zVoxAI2C70K76enfoBV/D8E5JZhpy7np7c61Wzf4C0xCKBmYyNe+v9Ioe9ezsMhJP4AUQ/DVEknU8z+1VraA1Gw51mjXrs4eH6erfrTTh/GRaUrlnv1PelWJxcb0J/iAmtjOV3EU7k9DrE8Ra+6+a0LIG+ijtUr/DRMKcpnQNzHVWGhnpv2pFiMR051zC8UuJOsg7qRKn3BonCU9yHQUepjq1hyh9Qg96NtCdudV8O4gLiAaLyCOSVPZH+JfnIpzh8KoOUSrNsrxLdkYelvkZ7Ul42h8cDe47RPC21QZdydz/AHyq/wAlzBHOYE6mN4G5ih8hLhYMzEVkfE/ETfxUWyStn+XbyzOYH1sscy3PoBS0r7PU8DwZeVNwi6pbZulJBKKcrR63/wDtjkF63CPpvXQwAUKMqrsO3Xue9KuAWrqWCt8jXVB9sEkli55zpvrRs0T0D5EPim8aadfns5gsRla4u2ub3B3ok5GPqA+goezhla4hJy8if37TFX3cPlMEQRpXNvtEcYroqbh1syCo1+U0HieEpIOoKyR6jG0flRsmK5cvBtDoRXKbOcI/gCmAUaAkfQ/mKrfBCdz9B/cVO45BIHKvK5513yyB4Q/CC4YEgzsZEaflvRP8GDz37be1eS1AkV22xHKt+RhcIkLuCB5ke39ajewg00HbSp4vilu2suwX3/bnWU4v445WlkbZjp9BRqUn0Ln8cVs0lq2DJO2xkgTPQc6IhBzJr5o/F3zh85LCDrtWv4Vx/wA1dVgaa7gMeXtzo5cqEwyQbHa4kDZQKgeIP1PtVZZREmS20aknsBRdrBi4ZUyInURrSG2PX8FYslzJOnQVcuBjWavF9bXxQPypVe48L58vCA3W1OmgEHWWOk1iTfQf1S2c8QeKLmKglVAXZR+ZNZzG4m5c02Aq5b+4oLF3pOUTymn2SNFAVRuST/fOuFdZAphc4eNC3SNKkjJbGgrbszgVWrNxxAHzNdThEfE1cPFADzqi9xBjXOLC4oOtFV0UDueneqb+OI0XbtQmb+USN88N9PT+tX4a2QMx/s8q5qkBJ0ew+ZtW0G/v2r17EfXlVWIxJ2n+lAsNZ3oYxsSlbLLza6maoNWNiCflUhhyaetaHJHbDg+kmrRZC+p5jkOZ9u3erMNwsCGbroOp/QUxv4JSMxMkcuVbZ1CtbzMZ6bRyHatBwbijEZHhl6NqPx2PcUpuOBtUDmPOK57DhKUHaZuHd2RvIcSVKgXPUUJEZkub6dGn5VRwvgtuwn8tGDrAYuPXtup+Eg9VrN8MxrWjodK1NjiXmrEmBy70iUWkelj8yXBwWr/DjrOpma5Zu6wa75wmDrNRvId9ulTiPYSe9Gu4e3m+0gAbuNlb9DStfUIJ160Tw+6bbAnUbHuCIIPyrUaeVq49sGj8dw7y2gHQgFfY7T+VBldNa7id2UvhtKGt29SDVOPx5wtprhJfUCDpE1n+J+I7jBSpgNpoNvrXcbESnGHY94hxRLC+thPIbk+wrLY3xjcMrbXIJ3O/yHKhMZh2kux0A0mSZG5qq3hmuaEct5pscaXZJk8mT1EqxmZzmdi2samaqe2WECABv0jrNX4oBWC9SIjr+1Qe6E3OvSPqKakS8m3sGa0FE7ztNar/ANO8aoe5buunlHUqYBYkEaHlE1j7OCvXQxUAD3ojDeHWJ1eT0A/U05Q/RkLu6N/icbaYm3hcrNIJygsQQdMrDZYG3WrODcJxuaQCtufUbhCdyROv4VncAbmCDFLnll4BgFjA1GsaVazteAZnuPI0DNAOsDQHr1reCa2UqT76NBxd8GpIxN0ONstp2Yk9M2g+VdteN7GGCfw+GhGBgH0wQBmBiTpI3pHwfiSgALbi95q2haIRlLQTmNw7AAH8K0ljh4s64k2EUFiUVblxgzECc0Abx9KZCCXSO5H/2Q=="/>
          <p:cNvSpPr>
            <a:spLocks noChangeAspect="1" noChangeArrowheads="1"/>
          </p:cNvSpPr>
          <p:nvPr/>
        </p:nvSpPr>
        <p:spPr bwMode="auto">
          <a:xfrm>
            <a:off x="63500" y="-809625"/>
            <a:ext cx="2733675" cy="1666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6" name="AutoShape 10" descr="data:image/jpeg;base64,/9j/4AAQSkZJRgABAQAAAQABAAD/2wCEAAkGBhMSERUUExQWFRUVGBcXGBgYFxgXGBgYHRUVGBcYFxgYHCYeGhkjGRcUHy8gJCcpLCwsFx4xNTAqNSYrLCkBCQoKDgwOGg8PGiwkHyQsLCwsLCwsLCwsLCwsLCksLCksLCwsKSwsLCwpLCksKSwsLCwsLCwpLCwsKSwsLCwsKf/AABEIAK8BHwMBIgACEQEDEQH/xAAbAAACAwEBAQAAAAAAAAAAAAAEBQIDBgEAB//EAEEQAAIBAgQEBAMGBAUDAwUAAAECEQADBBIhMQVBUWEGEyJxMoGRQlKhscHRFCPh8BUzYnLxQ4KyB5LSJFNjoqP/xAAaAQADAQEBAQAAAAAAAAAAAAACAwQBAAUG/8QAKhEAAgICAgIDAAIBBAMAAAAAAAECEQMhEjEEQRMiUWFxsYGC0fAUMkL/2gAMAwEAAhEDEQA/ANC3EQP+a6ON2huGJ+VZ29iD8+lJm4jeZ8qWmJn4YJJ+leLHGb8UI9GxxPiEH4EI/OhX8RraK6FzMlmkAdABv0M1PB+C8TiEBecImhlozt19PIe9PMB4SwuGEszXIMlrpGWY5D9KNNR2MUW9IUY3xfdv4e4RamIAaSJMwWM9ulD4RzaQXLDXLjZoIXMAQdT9CTRfiXFM6qLa5FJJCwASFEzHIfnWe/i7ltGZVcMw9So0T70yOS9s7gF4rxNfZtHydJ9UnT4ido7aUPxHiWKVUBdSWGbQCI15+1Z4XMRd9KJkX2/U004fwRREzccEbzHtFbKUVtgrG5Fg43fBU3GJzD5fL8qa3uIqyghhcuxO3KIAoq3wUtbhtCIhQBlG8aRvrvQLcAuXCT6rTBQpYnNMbRPKs+aH6M4NMkvCxcMW7bTElmJIGuyqDETNF8N8INeu5VNsIrS+aNDGixObvFZy7bv2MRkF0jPr6NBoNCR001NJuC2cTee44uMhzbzAPfrRRknsW/6Pv3B/CmHw8EKGcfaI2/2rsKJ4lYw4lrwTXqAWb++1fLuC+OcZZRrNxw7bK51ZR7/aFWvxO5cLOSzudBPITzPSmyzRiqRsIN7ZoruNs2yXsW1VjsW1j25isti8Ut0NnTzLj/GzTknQaGAzDQRRIwr3IC+pj9BRb8OsYeGxVzO/K0kz84qZSlIKVAOA4fcuGLazsCYgAfLamFzh1pCFOIRm5qJ9J6E86XYnjl696EHkWtgqbn/caqwuEABOygEljpPYdT7Vqj/qD0O/8NSJzkjtRVnw2h1DEzvQHC7bp/OZSVVSAh3YtHqI5aACmF3xOioGKuq8yELBdPtZdR706OGLOc2exPhWw0QMpG3MH96zPGeEKpctdQHZQFm48TIjePlRvFPECPk8ssxMQ0EKJ7Hn+HekOP4ki3DkVbl49/URGxb6/SmNRhoDb2AXOH5biec9oCQRb5kTAOu/yqr+BW2pKsqwToOQnrRYw1/FQ17KiI2cfZUBdRJOpGnzqdnhljL5iub7MSRuqAnU+k86jm49I6UWwC7xN/LbJmfQj07z+lJE4RjWtkKzKInK4yk+za1scO7k5LagSdlA+tEXrMGHuF+uXaeknehg3EziZ/gfE7tmyq37WYJoGRgGjv8AeNGucPe1XFPaJ1yuh/OnfDbWGBLXMxyRC6eo/TlTTE8EtXiHdVtodEBGRmY8j2NGoc99Gt6pmZw9yVOULdy6bkH6GrrPFU2KlZ3Gn6U2vcJw+GbNctoqGMttRmdj1ZidBNSwjYG/cFsWWRmMAr/SgeOtXs35GujP4jFrJjagcUsgCBIOhP2Z3Gn2TW0494XsYYeq4c7aKsCfcx+tZ7EeHr66rDdYOu3McqCUZRdMRxuVoC4VeFkv5rKhYKVkwIAOx6Vo+E4lXnK6tAGxGk6isliywkX7XoU6Hp7TVeImQyRA3AEMVA+GBqTQuBRjy8FVG94nhhdtFTSbwZwLIXu3AfScqg7dzWQwXFHKsjXLiDKW2IYZW21016DrWs8JcQuPbdHuFghhSdyN5J5mt4uEasNSU2aJeA4Wyf8A6m9nI5A5R+9NsJx+wqzh0EdQAPqx1r5XeltgfnV/D7ty39r0nddx3/5o6vsGWVI+jYvxSADLovt6m/akV/xFOqKXP33M/hypNcKN8Ige/wCNSyFdFYMO3Kt4IQ88npaG2LY+XauXbgz3QzBeYQHLP/uP0oZbatswPtWvs+ELRs23uszkIAAdNpIRe0zS58Ph7S4ZWCC5cDtpJJEiJ7d+1Flhq0WYpvSEuH4Q9wgLoOvKn9nw9bQkhoZTlMka6Az+NF7baUs474Xs4suXlHyoVuDcaMNRsR6RUany0z0scIN1N0g25hyomVI7GlPF7jtadbZyvEKYmDyq3wrwS7hbL27jW2HmErvBBUag7qdNqLvZgSbUqYJMDMAeRldRB6itxwUpgeRh4yag7X6YrAZlt+Xcsst1kJa4TmzHXfmCY2oN8BcbQIRJmF0/KtXwvwyyzdd/NdpJKmaZtw2Fz3X8q2OZ+L5CqN3SRDxpfYynCuBKHGaS33V1M1q7nD7dtZvMLS8kHxGh7vH7Vm3Ni20F1tm5l1GZgMxzbLqKTWvKuXLha6GZbnlM15inqzMISdG1UiB0o+H6HHDknDlFaGeK4zdKZcOgs29s2mc955Ups4MBtZYkEzuSQJOprVYbw4pGa56QCNBoKnisBYtEZh6YObmAv6CqY4m9krdOjEniyowEgdzMbdBqYp9wXi2BbKC+Zo+JvTHsvKreIY3hzW3hLTMRpssnYeo7VhcXw1blwZQqLG2cMSQJMQaojBIBys+q4y2lxRlvBEEE7agdSaynH+LNaDLa8y4jsoAU/E06wOYA5kgUFwDjK4cMFt27ukLnLHI06lhsw7VXw7xDdXFStlb4yvKFltwPjLKIgGFYAV0o/h1urJY7Fr5LuSCqKXbqInT66V7w0RfUuqi0Aqn1KJaRmBVhIZdPlNMeMceOJC58L/D2crksxRs40EQvQ1PhXk21VVVVUJCjMTOm5n707DakSjRsG5bYos4J7uTLYYB2bzGcB1UkAALB0AH51DGWGw4KrFxixgQVWZgieoE0fbxK3VLI1y26syMjdgSGUjUoRFL1t3LwMuQFKn4S2UGQzQNSADPyobi2otHbXYX4dvMboLAAqYYAz6XQ6g86WjFqQVX4gYj505wXCbtu+DnFxGKLKoRmiYYTy9R+lMV8NnDsWsp5l24zEOdUt67/AO6tyY4+jOTFnDvDrIPNvK7n7FtRueWboKY8X4wlvK1wBsQBooMoh5EjbMBUMTxVsPKI5e6T/MdtQD0UVa/Bji7Nq4FUXCxDNESJ3Mb0pdcY9mPZmbNq9i7sauzHc8h+grXBLPDU5PiCN+n7CuY7iNrAL5dmGukeptCPn+grHXbrXGLMZJOpNIdYt9sGj3EOJ3blwu5LMdZP4RTFeMvbtqdHLjUkTlWYIHelT2+hmrcLjBGR1lZPyneKTCX2tnJtOzY2MHhsQgthsxMHRp1Ebq0wKy+Mw1m9jFw6epvUrOFNuIBMa7x7RUsB4UyXRee8czlSrqMiohYKGuctZ+cdq0mP4vbwubzmUBPtxmYz9rMOtUPG6s9bBkxpN5Y3rX/Jm/EXCMHh7ag3WZyQAmlx2edAIqq7YfBzefRGCyTsDsBA2OvetBiGwmJVXLI2sqwiQQdwffSlXE/Clm8gVsRcyqZAZg6ztqG3/SaVy9MllBXaFGIwzSZBU9DUrOFnRnj2EmmniG8DdI3IABPcb/32pYg560V2eZk+k2i+/hEtn0sX/CmXhfhwxOKtoR6dWaPugSfroPnSgtNaLw1jGwiXL6hWZitpAeZILtsdAAo19qbB2zItzkfSBgLCBYhcugk99vV7Ul8ZYdcv8RnCmysKNPXOrJESDtEGsmON3mvi7jChgMbdokBZOy84GgMnpTNPEVpwy3rJfNGxBgzIIPPf8KfNppovjrZ7D40OoZZ1E0Y17QHrbYH3VlI/BjQVlWYGDAEx1jpNE8KwT3FIAAALSx2goRM84MV5scT5UegsqF9zGz2/OjMDgrnxAi2vNjoe3vULl7DYY6nzro+g/Sk/E+LXL15AxhQma2uwLTB9yF2FUwwRXZLLK2PsVxm3b0tr5r83Ppg9iupoC7jfNP8ANMxsHEgezDX6zQFgxodK7iDoYrXL0csku2NLfDbTqUcNlfKZQ5oKurg6agSByoPivg66wxDWGtXPNI9BCqwUs5cidPMhsgaBpvrVvhzErbbNcIUbKTvPatLexSXcohWkgkxqB2I1puLGmrKcfmvC/rr/AAZ3wvwm6mNvpct3PLdMxLzlBGTKqsDlaR8wQap4f46t3HHmWGRnACwQ6ahioOxBORhtyraoxUelyB0b1AfPespxXhgusGVEVlZWD2+qhgmggiM7aa706nFJIc82PyJOWSNutUKuM+KMNftm26MobeF1+o2oTwrw3Bvi7It5mgksDtlCkkntQ7eE8ZJyXwxmYzEN/wC0irOH+GcZ5oL3GBT1KQftDaRzHUU+1+njSjKPaNh4q4CXtJ/CW7QuG4WLGFAUCOe8ztWXtf8Ap9is2ZkUayMriQYIMfLSm11ccfiZGEyJtiJ66H8Kp/h8ZufL06o36NXVF9grkhTjMLclrAU3nt/ywuYkgHKWzZdjM1DCcNxeYWxhm+yJljlAPdaecK4XcLXGf+XcukNnXMIMD9qcYbgzqZbE3j/3ETU8lNOkg22yeJ4cq+lIa4QJUqGC9ZPIVdguHJaJaAXb4jED5DkK7iMVbw6EkhRzJ1JPz1Y0gv4w3h5l0m1YEwuzXP1oeMce/Z0pN6DeLXbzsUX+VbHx3T0jZazOM8RNbHl4eVQHVj8TnqelH4XxLcu37dsQtskLkiZHcntRB8H58TcY+iyDPvpJA7UufKa+oILwC3exTfzFVkG7MNfkRzp9jOOYaxb8hHKwIBQZiO89aSeIPFCovkYaAgEFh+IH71kLpadNaTLIsX1W2Y2kNcRYsuZ8/Und1YT7kTUBwZz8DW3H+lxP0OtBW8MxIkyTyGtNuDcKd3BAyKplmIIAA96nTU30DbYrucOuL8QI5TTPhnCwIdgOoB2j7zdvzrR4nCekE66kqDzA0LN0QTr9KQ4/ikkqpkcydMx/QDkOVOnijBlEMSiuciN3E4m+xs2Uz2zuTpqdCzHl7Ux49csW7Sre8trrKFZQQQYGnpiBSbD49l2JU9jFC8T4RbCgsT5ja9YHU96qxZI1QLbbsEweCRyDbcIoBGV1iCSTIIgbmmOHwlgW0t+Y5IncnM22vT5TWdt425bb0mCNCOR9xsa3PCPDly/b866ww5UAggE5g2klRpHen/EnsxsEvcFuOZ6mZNXDghCnUH586YHEnmaquYsDbT+968jm0N/8fH7FD8PykSAPczS9+B4i5fZxcCoTsNdIjQbA00ueoz+dE4TA3HOVAT7fvTIyb6AWKKeiFrhYWDcaYEerUx7U2weFNzS2hjrsB3J2pla4FZtqDeaSNWWdPbrTIcSsAZVdVUchpT1jlf2Yy16FX8Paw+jlrr75F2HvyHzobH8ZuOIGW2u0ZpPzy1di8FZdi3nATvNcHALbAkXk7dab1/6gilMIm5ugR0QD/wAiSaliLKXFym4WGh1CAg9tJFGnwwzmFuIY70TgfCqD/MYEjkp0oalZwqs4BdhduN20Y/LSjhwtUBN26y9vTJ+UUXi8DfAiyqouvwkSfnvS9fD11vjBJ+prtnWQa0g1S6xUCR8IaTodCKKVjoRM/j+FCnBXEkLZb3IqeGa8D6kYdDBo4ya0wWXXMayjUn8aTYi7dYkh8o7CKaX7l4Gdx3X+lUvxJxui/Sk5Mkm6boyhct28dGfPH3tfodxTCzj3j42X55x+Ov41D/FutpfpFdXiKc7Q+RpHX/0OUmjtx7rQVutv9lj+Ta/nSoeNCbz22drRV2VWb4GAMeqdVP4U0N+zIPlnedyNaqTgGBxF0lrFwM7FmK3GiTqTHKmKTelIr8afi/b5499UE28ZispJfXUqBBzQASRHKCKNs8ZuWUzXzmdvgtger3PSo4XA4XBODaNxlVLsqzFgDNsekHbeh/8AGMPma5DC42xIzZfYU2Nx7lskzwhFr43aCX4qZQYq2hzEFUEEqSYBM0B4lxSPeNq5bYlYg225HbQiKrwdizcvKZuXHLDU+kTWtuW0tM125lUDnGpgcz+lMVzTJhFwHwqlphiHLKFBIV4EdzFQ8R8X/iVyWL1sLswJKk+xPKlfiXxG1/0jS3yHXuaUcL4bcvvlUQBu3JRU8syT4QQPL0EJ4avASEzD/SQR+FQOCfXMpXroaZ47i4sJ5GHJgfE/Nj2oVPEd2ILE9+lKljinsJY77BMFfNlw4Go2kTWgucXuX1GYZVn4QYLka6nko5mh8Fj7hgsEdDsMolj90fnPKoYzxNbUsptIxPxESojkqAbL+e9HFqOkyiMFH7S6G97EB7UAzmEM20xsAOSjkP3rK2wJIYU84bxC1cWLalCDqCZHyoLEYY+YQADJ01I/SnZIuUE0C5uT2DYTDLmNwj0Lr7nkKV8QDuzPuT+A6CnrYmBkNuRzgqdeu9BXLCg6Fh2ZT+mlAouK0YN+CfweFZZWSxUG44DzIGYMo+Eb0q8S+LLdq7ctWlY5zPl2pUBQZBYTpPSuPiT9kKSQQSSQRpAIiNahaYKqsgJuiRmIQnLyBPM71V8raqgOOxxcXMPSIr1rhzEgKCSeVOMFwFiAbhyL+Mfp86txHGbVkRZEnbMf7k/lUMcLe3oo5FOB8H65rp06A/malxzi4sBbGGAFy5oD90c3PtUOH8TL27juxJAJ7gAaACkOEw7XbbXyfVdkD/TbB0HzOpqiFRVr0AyONxYACglurEyzn7zUOuKqF3AMBMEid6Mwfhy7cEkZF+82lIlcwG9Aztm2J+VMcLwNh67zm2nv6m9hReHaxhxFsedcH2o9K/Pag8TjTcb1tJHJf/kdPpRxhwVyYCjZdf4xlGSwPLU/aOtxu9BWVIOhjqWP6fvULk/ZEew1PudzVYwpO6/Ws+VDIxaHlsuQAHXpvVWIxFxGgXG+RNK1wOusR2FFrwxBr6jPelTz+7GqIR/il4f9RqsHH733/rFUrhx0igXEXWGolQRqdwSD+lBHO5PRkotDZfEV3qPoKuXjt08lPypSMOYJOvyFCM8bK09gR+dM+ST9gGhuccP2raH/ALaknE1I1sWz+FZq2SXhZA78utMsJw8oDcvXMtsa76t2UUcXKRlocYc2bp1sAAbtJAFWW+LYe3IS2Y6jn9aA44Ljon8P6rUa5d570rw/C8Q3IgdTAH40yTcaSWweSs0S3cOQNGC+Xcnr/mWx+lVLg8MxAUtPLSalgOG6hGcE+Sfh13vf0pjeazhFBAljt1P7DvRKF7khs3Vf0Rw2As4X+Yzb6CY07ADnQfHFsYkKBfygctwf60oxWKN1s1w+w5DsKqfDzqKXLNFLjFaAUb7OjwhbJEYlY9tfzp8/BV8jysO6g89dW9yKR/woyyxVBMSxCieknnVHGcPf8lRhfUGnzHtsC8clQSNDzgzQQnGPSKPH8N5ZpLSft9F9zwZd5lCf91cs+EbiQzj0zAAILMfuqOvPsJNT4FhrgtF79x4IhUMkzIgjMM4YnTLJqeMxTJoG9cQIOiD7oPNjzb5Vv0Y7N46wza5JpF2O4TiAIW3rEEqRCjfIvz3PM0sHArky+HLd41/A1dau3onzGHbNXF4xdH/Ub61z4E0pNstwXh1rRzLmysPhK61PH4ZlUsqHPEbGrcNx9h8bt2pjhOKuzD1wDzgHSqMfFxaQmtmNIPMN3kVzNrua2fFeIMoL27lpl5gxm/DelFvxg4EG1aI/261M1FPTGNNdiO6Oc1Agc4+lP38TJBnD2zFVP4pwxicKsjof6Vv+4GwriXFHeZOnT7IpSXk7yavu3p0q7C8JdvUQEXqdKVcpM0DsYhkYkbEQRyNXcNwdwT5JZFJkqQGT5TtRLHD2dz5j/QUHjfEbsMohV6CqY/VbFymkXnil8bFFA+0UA+imhMZxAtqzm50zGB8kH60qvXCxkmum5IEQI/uTQyyfhNLPfRYuPYsJOk7bAa9KdvpBFZ4JrNP8HfzIDHao80myjw58m0ywVxhNdPfQVFXA0qaz0NHI7UVZ1UiqLj9KlbxAFC2YXKapvWAXDcwCPyqcxryNRuaAmayLpmSVrZ7+Hiu2rHmDmBtpuaXXsVcvMLdkS3X9e1MbvE1wlsJIuXhz5Kf1r0MUbVsllKKdBeI8qwoLAE/ZQbnu3astxPiDXmzXDtso0A+VD4jFM7F2YsTvVZad6HJlvUeiacnI9b4iUPoZl9jFM+F2cRi3yhmK82JMCq+C+F2xL/dQRmattevJhEFqyJYfQd3P6U7DjbVyejls9iMXawNnLbXPdy5QOZEltegk1hsdxN3cs5bOdY2jsKdthiSXuNmLb/tXL3DUvLGoI2PMd/atyZb+q6Mc2IRxLbTUc51pphuJKttrtw5babmNT0A6kmB86R4zAtach+XPqKON3zjlt4jy1yqq2isrI/zPMH2gw21pNfpX4SjkyqOSVIG4vxA4m4bee2bfx2vvWyF+6PU1wzBGopp4U4W1sfxFxmSQylcuUMJhWZdyemgNBcLwMqBdBRLT50GiAiZLuNSIOm/atFd4hLSdG3RTyJH+Y3+oiYHIdzRH1Pl+VjxY/gxVXv3/ANb9/wBHcZi8uuzgGFOvlg9ernmeWw5yBYkETqTr+9B4zEQwJ1jU96mvE1YgQVblI51zej5qc+TGWcbQNaWXbgBpgYilWJWGNDbFyI3L8024Vfz2onUSppCr70x8PXPU69YYflT/AB5VOhLYsfD6kZtQxBrgVh3orilvJebowDfvQpvdKVkpSaM5F1u5MA+xqi+gB0Hv6jUWxRod8Wx/4odUdzRtcXjreHWVQDkCdSe46CkGL41cuHfTtSnH8RxNxifJDATAD/Z+Y3pZhuIYlmzeTNqY0O3fvVLutCcuV3SHknWoKIOu1TRZogJpU/MluysLXSlWqBUooeTBKAaecMIKacqTsOgorh2IhwDz0NBJWinx58ZoZ3daqFmiWtQdTFTWDtB9qm2e3oC8kgV0Woq+4vOgcXjwnPXpWx2Y6SthGIxKoNT8qFwuGu4tsqem2N25f1ruB4Obg87ENktdDu3YVziHiCcqWf5dtD6QOcbTVePEo/aZFPNekFcaxS4NfIsCGIlrh3+VZVLhJk7960t7xFZvAfxFrMw+0pg1Xb4vhk/ysPLdX1/CnZEp9PQloV4Xh124YRCflpWq4P4GOjXmgfdXUn50w4LZvXQHu/y7fJVEE+/aiMbxHOfLtNCjQuP/ABT96bDBCK5SN4kr+KC/ycOAMo1bkv7tSfLlJ313J3PvTWxbRQFmANuvzNQxNhYiIPfnSsuRy16CrQp8oSdZ7cqjiMSE+Eyx2FV4i/5ZKjVjsOf/ABQNw5ZI1Y7/ALUrjexLVBKWldSLmpfn07DpSHHeG2DjL8O+bYKOZY0ytZrhC7d+QHMk8qYpfVFAPqt7gH/qHk7f/jB2HOJNakwscOffQrRvLQBQWO6g8zyuN2+6veTVOHRwZczzPM/WrrrPbYuPWjHUHcHqKILhh/f0rmU3y/oiMMja1LD4FFcP93YHWqGJWrrWKB0bTvyrPQSDGAJ05z8jSXiGjGmUwe1AcUOx+RrDJdC3zYojhmKyXkJOhkGhGUmqzaI3rYy4uyW9j7xFlYIykGCQYPIj96TTVStRCGuyZPkldG9lbr2qtrf1oyKgUpYLRbEKdNYMEHXpXfJAUKOQ+vevMslV7yflVhWmuRNPRQNKJWIquO1e8o8gTQAIsURUyKl8MZhqeQ3orA4cnUjKPxpbdFUPGcu9FVjAk6/80Y2FyWyVHqA+dFZgKg9zl1oOR6MPGjBGaJLdT7muYbGFDKmCPyovG8LcEkRG9LbWGOYc2OgHc0UY2Tu4scXuMFgAg9TDbvR2H4UmHAu4n1XDqtv96f8Ah3w0lhQzeq4dyeXYVnvFnpxJLHSBFW/F8UObRkpOXYt4nxR7zZm2GyjYUDcMa1174Y9KgmEa4Qi+pjyFSuTm9guvR1DmjKJJ2FbXw14VCDzcRExIB2A6tRPhfwvawi+beILxMn4U/c0k8VeMWvkpb9Nsbnm3c1XDEsS5zMX8hfifxVMpZ+EGGO2YDkOgqzDY1Gsrct/DsRzRvun9DWNQBt2iKvwWONlpXVW0dZiV6e9Jedze+jbNWMaZ5EiqL+Jn06lydBP1PtVN5FhDZYOLnwr9odc3TX8qvwfDHUnOchP2jHyAmmqNmbIWUyn1AlyR6t/l7VP+BD3BlGp3H9aiS3mlFJcqYmNJ7daIVAQRmJQGGaf8wj7Cx9gHc89qFySY/HgeT+il0SNBNs//ANTz15WhH/ce1CNbJbMx1361biyWaCYnaNB2A6UP5mUxU8srb0UOEel0iZtTtv350uxBKtIgHcgnQgRv76Ae9Mik6/2KHx3DxcAI9LDn1HQ9v2oYy3s6cPro9bxAZe/MdKre2IqXDuDtdJFp0UoCSrGH6wo+2vSq8xJhgVYcjT3HVon/ALLLN8jQ1LFWsyzzquAalbJU0FnPYna3rUQO9McbhhuuhNJzIOtcTSdM8+9E2G+tCE1clwKY7D96FICwtwRvQ9y8RtVpaarZwREVtHOxkFGdo5QtevW6ss2Ytg7FvUSdxI2qu0uYwdayyiWDkyClZk7Ubh7qgdZ5Cojh50iAKMtWQo0/rS3Iow4FH0Rsk7lQD9avBr1vTfSh8RxVF0mew1/Kh7KtRCfM5VwpJpTd4mx1VD7nT86Eu8ScjW6q/wC2WatWOT9CXmihhxPFBQRzjbt/zSvhOJVb9ssQQGBNBXJbRvMcZiNfSSAJjXlJFV4TAlGnIEB5Zs0nrt0qhQ4pEmSbm7PtKtIkbVnfFvh1sQA1uMy8jzFZzhPjZ7HocZ1G3WthwXxJaxJgSp/1bfWvU5wyxpgGETwfi2aPL5xPL3rccL4DYwNk3GYZ49Td+i074zirWFtZnb5cz7V8u43x18S0kwg+FeUVPKGPx99g0kX+IPE7XzCmEGw6+9Ii43O1ceB39q82AZ9D6Vjb7X15VDPI8kvsC7ZC3j7egmJ5NoautXFbmCDoOVXJh7rsBOaOqofzFMsP4XiSWUk8skADoIO1Fxj+jIwk+kPuGrbtJFttSBLSCZ7DYazQN/Dubkgl7ikH1a6E6EUsv+G2Y6BewDMNaOwPCXtAgPczKIusrZsuk+Xb/wBR5n7I70+MtFUMblqhrw+2XVxrBZvNddydP5Vsj/8AZh7CoYvtAA0AGwA2ApJw/wASYq0pW2VCDQI1swBqNDGhj9a8ONXi2q23noYoMkH6HfNBLiuv8jRTmqq/h5/fnVC8VgS1tl6xqB8xVw4xaO5I9wamcGapxZKwYr101y7iLZ2YH2OtVW9TuKCqCtA2JtByJlSNmG4rl7CmSXdnY6hifoaIuWKodTtRKckA4J7KGvFfi368j+xoe7j25CKYGxIhhpQFq1D5XOn2Z5joaammiWcGiNtGcf3+dXWMAZkwe1Hfw3IRFXJYjfU0Lk/SNWFewF7K7ZVPyrwwII+Ffxo5ranXap2LSsqsksDrsR+dalkfoLhBAC8L6flVbYIA/FEdv3NN1tuCdgvLkZqLYVDqzEHov9f2oqrtmcIvpHBhAQJ6fKq/NtpzHy1P4UVjvDN2yJvOnqPpEkmBG+wn2oJ8LmHobL20HvqK5YX7YUs38EH4kPsj5khQPfnQt3i8TDj/ALFk/U0luYyCy5RMnXf5zzoM4k7Cu+KK9CpZpP2Mr/Fh0Zj/AKmkfQVSvE2OgISfugD+tA/w7ROw71Hywvetuuhdt9hS3jJzEn5zVoxAI2C70K76enfoBV/D8E5JZhpy7np7c61Wzf4C0xCKBmYyNe+v9Ioe9ezsMhJP4AUQ/DVEknU8z+1VraA1Gw51mjXrs4eH6erfrTTh/GRaUrlnv1PelWJxcb0J/iAmtjOV3EU7k9DrE8Ra+6+a0LIG+ijtUr/DRMKcpnQNzHVWGhnpv2pFiMR051zC8UuJOsg7qRKn3BonCU9yHQUepjq1hyh9Qg96NtCdudV8O4gLiAaLyCOSVPZH+JfnIpzh8KoOUSrNsrxLdkYelvkZ7Ul42h8cDe47RPC21QZdydz/AHyq/wAlzBHOYE6mN4G5ih8hLhYMzEVkfE/ETfxUWyStn+XbyzOYH1sscy3PoBS0r7PU8DwZeVNwi6pbZulJBKKcrR63/wDtjkF63CPpvXQwAUKMqrsO3Xue9KuAWrqWCt8jXVB9sEkli55zpvrRs0T0D5EPim8aadfns5gsRla4u2ub3B3ok5GPqA+goezhla4hJy8if37TFX3cPlMEQRpXNvtEcYroqbh1syCo1+U0HieEpIOoKyR6jG0flRsmK5cvBtDoRXKbOcI/gCmAUaAkfQ/mKrfBCdz9B/cVO45BIHKvK5513yyB4Q/CC4YEgzsZEaflvRP8GDz37be1eS1AkV22xHKt+RhcIkLuCB5ke39ajewg00HbSp4vilu2suwX3/bnWU4v445WlkbZjp9BRqUn0Ln8cVs0lq2DJO2xkgTPQc6IhBzJr5o/F3zh85LCDrtWv4Vx/wA1dVgaa7gMeXtzo5cqEwyQbHa4kDZQKgeIP1PtVZZREmS20aknsBRdrBi4ZUyInURrSG2PX8FYslzJOnQVcuBjWavF9bXxQPypVe48L58vCA3W1OmgEHWWOk1iTfQf1S2c8QeKLmKglVAXZR+ZNZzG4m5c02Aq5b+4oLF3pOUTymn2SNFAVRuST/fOuFdZAphc4eNC3SNKkjJbGgrbszgVWrNxxAHzNdThEfE1cPFADzqi9xBjXOLC4oOtFV0UDueneqb+OI0XbtQmb+USN88N9PT+tX4a2QMx/s8q5qkBJ0ew+ZtW0G/v2r17EfXlVWIxJ2n+lAsNZ3oYxsSlbLLza6maoNWNiCflUhhyaetaHJHbDg+kmrRZC+p5jkOZ9u3erMNwsCGbroOp/QUxv4JSMxMkcuVbZ1CtbzMZ6bRyHatBwbijEZHhl6NqPx2PcUpuOBtUDmPOK57DhKUHaZuHd2RvIcSVKgXPUUJEZkub6dGn5VRwvgtuwn8tGDrAYuPXtup+Eg9VrN8MxrWjodK1NjiXmrEmBy70iUWkelj8yXBwWr/DjrOpma5Zu6wa75wmDrNRvId9ulTiPYSe9Gu4e3m+0gAbuNlb9DStfUIJ160Tw+6bbAnUbHuCIIPyrUaeVq49sGj8dw7y2gHQgFfY7T+VBldNa7id2UvhtKGt29SDVOPx5wtprhJfUCDpE1n+J+I7jBSpgNpoNvrXcbESnGHY94hxRLC+thPIbk+wrLY3xjcMrbXIJ3O/yHKhMZh2kux0A0mSZG5qq3hmuaEct5pscaXZJk8mT1EqxmZzmdi2samaqe2WECABv0jrNX4oBWC9SIjr+1Qe6E3OvSPqKakS8m3sGa0FE7ztNar/ANO8aoe5buunlHUqYBYkEaHlE1j7OCvXQxUAD3ojDeHWJ1eT0A/U05Q/RkLu6N/icbaYm3hcrNIJygsQQdMrDZYG3WrODcJxuaQCtufUbhCdyROv4VncAbmCDFLnll4BgFjA1GsaVazteAZnuPI0DNAOsDQHr1reCa2UqT76NBxd8GpIxN0ONstp2Yk9M2g+VdteN7GGCfw+GhGBgH0wQBmBiTpI3pHwfiSgALbi95q2haIRlLQTmNw7AAH8K0ljh4s64k2EUFiUVblxgzECc0Abx9KZCCXSO5H/2Q=="/>
          <p:cNvSpPr>
            <a:spLocks noChangeAspect="1" noChangeArrowheads="1"/>
          </p:cNvSpPr>
          <p:nvPr/>
        </p:nvSpPr>
        <p:spPr bwMode="auto">
          <a:xfrm>
            <a:off x="63500" y="-809625"/>
            <a:ext cx="2733675" cy="1666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i.idnes.cz/08/104/gal/VEM26c649_Ranve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869160"/>
            <a:ext cx="306482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4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91680" y="2996952"/>
            <a:ext cx="5804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/>
              <a:t>Děkuji za pozornost</a:t>
            </a:r>
            <a:endParaRPr lang="cs-CZ" sz="5400" b="1" dirty="0"/>
          </a:p>
        </p:txBody>
      </p:sp>
    </p:spTree>
  </p:cSld>
  <p:clrMapOvr>
    <a:masterClrMapping/>
  </p:clrMapOvr>
  <p:transition advTm="26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332656"/>
            <a:ext cx="847005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i="1" dirty="0" smtClean="0">
                <a:solidFill>
                  <a:srgbClr val="0070C0"/>
                </a:solidFill>
              </a:rPr>
              <a:t>Seznam</a:t>
            </a:r>
            <a:r>
              <a:rPr lang="cs-CZ" sz="4400" b="1" i="1" dirty="0" smtClean="0"/>
              <a:t> </a:t>
            </a:r>
            <a:r>
              <a:rPr lang="cs-CZ" sz="4400" b="1" i="1" dirty="0" smtClean="0">
                <a:solidFill>
                  <a:srgbClr val="FF0000"/>
                </a:solidFill>
              </a:rPr>
              <a:t>zdrojů</a:t>
            </a:r>
          </a:p>
          <a:p>
            <a:pPr algn="ctr"/>
            <a:r>
              <a:rPr lang="cs-CZ" sz="2000" dirty="0" smtClean="0"/>
              <a:t>Kniha Letiště </a:t>
            </a:r>
            <a:r>
              <a:rPr lang="cs-CZ" sz="2000" dirty="0" smtClean="0"/>
              <a:t>Praha	</a:t>
            </a:r>
            <a:r>
              <a:rPr lang="cs-CZ" sz="2000" dirty="0" smtClean="0"/>
              <a:t>	autor projektu: Hubert </a:t>
            </a:r>
            <a:r>
              <a:rPr lang="cs-CZ" sz="2000" dirty="0" smtClean="0"/>
              <a:t>slavík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Internet: </a:t>
            </a:r>
            <a:r>
              <a:rPr lang="cs-CZ" sz="2000" dirty="0" smtClean="0"/>
              <a:t>www.</a:t>
            </a:r>
            <a:r>
              <a:rPr lang="cs-CZ" sz="2000" dirty="0" err="1" smtClean="0"/>
              <a:t>wikipedie.org</a:t>
            </a:r>
            <a:endParaRPr lang="cs-CZ" sz="2000" dirty="0" smtClean="0"/>
          </a:p>
          <a:p>
            <a:pPr algn="ctr"/>
            <a:r>
              <a:rPr lang="cs-CZ" sz="2000" dirty="0" smtClean="0"/>
              <a:t>	www.</a:t>
            </a:r>
            <a:r>
              <a:rPr lang="cs-CZ" sz="2000" dirty="0" err="1" smtClean="0"/>
              <a:t>google.cz</a:t>
            </a:r>
            <a:endParaRPr lang="cs-CZ" sz="2000" dirty="0" smtClean="0"/>
          </a:p>
          <a:p>
            <a:pPr algn="ctr"/>
            <a:r>
              <a:rPr lang="cs-CZ" sz="2000" dirty="0" smtClean="0"/>
              <a:t>	</a:t>
            </a:r>
            <a:r>
              <a:rPr lang="cs-CZ" sz="2000" dirty="0" smtClean="0"/>
              <a:t>www.</a:t>
            </a:r>
            <a:r>
              <a:rPr lang="cs-CZ" sz="2000" dirty="0" err="1" smtClean="0"/>
              <a:t>youtube.com</a:t>
            </a:r>
            <a:endParaRPr lang="cs-CZ" sz="2000" dirty="0" smtClean="0"/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Obrázky: </a:t>
            </a:r>
            <a:r>
              <a:rPr lang="cs-CZ" sz="2000" dirty="0" smtClean="0"/>
              <a:t>www.</a:t>
            </a:r>
            <a:r>
              <a:rPr lang="cs-CZ" sz="2000" dirty="0" err="1" smtClean="0"/>
              <a:t>google.cz</a:t>
            </a:r>
            <a:endParaRPr lang="cs-CZ" sz="2000" dirty="0" smtClean="0"/>
          </a:p>
          <a:p>
            <a:pPr algn="ctr"/>
            <a:r>
              <a:rPr lang="cs-CZ" sz="2000" dirty="0" smtClean="0"/>
              <a:t>	www.</a:t>
            </a:r>
            <a:r>
              <a:rPr lang="cs-CZ" sz="2000" dirty="0" err="1" smtClean="0"/>
              <a:t>youtube.com</a:t>
            </a:r>
            <a:endParaRPr lang="cs-CZ" sz="2000" dirty="0" smtClean="0"/>
          </a:p>
          <a:p>
            <a:pPr algn="ctr"/>
            <a:r>
              <a:rPr lang="cs-CZ" sz="2000" dirty="0" smtClean="0"/>
              <a:t>	Kniha Letiště Praha</a:t>
            </a:r>
          </a:p>
          <a:p>
            <a:pPr algn="ctr"/>
            <a:r>
              <a:rPr lang="cs-CZ" sz="2000" dirty="0" smtClean="0"/>
              <a:t>	Petr </a:t>
            </a:r>
            <a:r>
              <a:rPr lang="cs-CZ" sz="2000" dirty="0" smtClean="0"/>
              <a:t>Beneš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Práci vypracoval: Petr Beneš DL2</a:t>
            </a:r>
          </a:p>
          <a:p>
            <a:pPr algn="ctr"/>
            <a:endParaRPr lang="cs-CZ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15616" y="476672"/>
            <a:ext cx="62937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Počátek lete</a:t>
            </a:r>
            <a:r>
              <a:rPr lang="cs-CZ" sz="4400" b="1" i="1" dirty="0" smtClean="0">
                <a:solidFill>
                  <a:srgbClr val="FF0000"/>
                </a:solidFill>
              </a:rPr>
              <a:t>ctví v Čechách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70080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v</a:t>
            </a:r>
            <a:r>
              <a:rPr lang="cs-CZ" dirty="0" smtClean="0"/>
              <a:t>e 20. století počátek letectví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2420888"/>
            <a:ext cx="5112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</a:t>
            </a:r>
            <a:r>
              <a:rPr lang="cs-CZ" dirty="0" smtClean="0"/>
              <a:t>růkopník letectví Jan Kašpar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 smtClean="0"/>
              <a:t>1. let uskutečněn v roce 1911 z Pardubic do Prahy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429000"/>
            <a:ext cx="553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d</a:t>
            </a:r>
            <a:r>
              <a:rPr lang="cs-CZ" dirty="0" smtClean="0"/>
              <a:t>iváci obdivovali letectví jako obrovský pokrok a objev</a:t>
            </a:r>
            <a:endParaRPr lang="cs-CZ" dirty="0"/>
          </a:p>
        </p:txBody>
      </p:sp>
      <p:sp>
        <p:nvSpPr>
          <p:cNvPr id="16386" name="AutoShape 2" descr="data:image/jpeg;base64,/9j/4AAQSkZJRgABAQAAAQABAAD/2wCEAAkGBhQSERQUExQWFRQUGBcVFxgYGBgYGBcWFxgXFxgYFxgXHSYeGhkjGhUXHy8gIycpLCwsFR4xNTAqNSYrLCkBCQoKDgwOFw8PGikcHBwpKSksKSksKSksKSkpLCkpKSksKSwpKSkpKSkpKSkpKSksKSkpKSksKSksLCkpLCwsKf/AABEIALQBGAMBIgACEQEDEQH/xAAcAAAABwEBAAAAAAAAAAAAAAAAAQIDBAUGBwj/xABIEAABAwICBQgIAwUGBQUAAAABAAIRAyEEMQUSQVFhBxMicYGRobEGFDJScsHR8CNCVBczkuHxU2JzorLSFTRDgoMINUST0//EABkBAQEBAQEBAAAAAAAAAAAAAAABAgMEBf/EACURAAICAQQBBAMBAAAAAAAAAAABAhESAxMxUSEEMkFhFCJxQv/aAAwDAQACEQMRAD8A65zrtd8vsDDRYRAE8SZQbiR7/ikO9t/xfIKroiF8eUnk/J61FUXYrj3vFGK497xVYBkk1KsWkT323ws5PsYouOdb73ihzo97xVXSrnbumZzndwsnNfirlLsmCLLnW+94oufb73iq8vTb3bSUzfYwRac+33vFAYhvveKqTVAEmybpuLrmzfPrTOQwRdc+33vEoc+33vEqpY8ZD5+aJxJcIdbdEz2pmxgi3GIb73iidXb73iqw1b8I8kXOiBuTN9jBFqKzfe8UPWG+94qrNSLXRuemb7GCLI4pvveKL1tnv+Kq3lNOFlM32MEXXrTPf8URxbPf8SqXWSTXgO6o8Uzl2MC59fZ7/iUr1tnv+JWbDtqcDlcpdjBGh9Yb7/iUk4pvveJVKHIteVM32MEXRxLffPinBiW+94lUac1kzfYwRavrt98jtKRzrf7R3efoq15SQmcuxiWYrt993eUsYhvvnvKpw5OMemb7GKLgYhse14oDEj3vFVJckU3lM5djBFucWPfSTjQPzef0VaTKNg+iZy7Lgi1NQyL7R3EwgkE+z1t8wjXt9PJ4nCa8kQ+0/wCL5BVtIX71Yh3Sf8XyCr6JuvFLlnpXBIBSHU7229m4bikVK0flJ6kDir+y7fkoiCm04ztAgQeral8zFwYTDsUfcd4D5pBxLp9h3eEKSnNHGN02SR98OpRjiH/2Z72pt9epeKcxs12okCcKYmdv3kj5sTO1RGVqnuj+L+SWKj9zf4j9EIPc2L8fvYllokbxkowqu3N7z9EZqu4eKAfdVuO35JIjvUcudw8UJd/d8UKSBERvTDwWnN0WvnfjaRs4Zotdw3eP0QLzuHefogHucBvmg51lDfTkyQD2myc1jtCUQc1kip7J+9oQBRkWd95qAYpuSi7gmqY70sAnNUDrXpQJTLQn2tQCwUrNM1q7WDpOAUV2nKQMST1D6wok2CwKUFUVfSNuxhPGWjwTtPTdMxJLetXFgnOS2JmniGu9lwPUU/HeoAymi5OuemXhCjjXpbXpgJ1jkBak+z8TfMIIi72fib5hBezQf6nn1OSKB0n/ABfIKuYrNntP+L5BVLHXXllyzuiQ1yXrKJiqFRzfw382/YS0OHUQRl1LKaT9JMbh3atRrOBLOiepwcJHiNqRjYs2pKQSsG3lGrCzqVI7LFwv3lSG8pJnpUB2VDnuuzitbciWbXW2FEXLHjlLo/no1BsMFjoO4yQnafKNhDnzrb7WT/pcUwYtGp1pTLcUCYy3cREz4rL47lCwYyquN4dDHSG7faA4d6l1PS7COaXCsAwg9IhwaS0w2HRAuR4bCmD6LZoOcRayo2em2C/UMnbAeb7Y6O9A+muC2VweplT/AGqYsWXZcjlZ4+nWDBIFRxjOKdQx/l+4ST6e4TYah6qbr98Ji+haNIUJWSqcpeEGytx6At/nSf2mYeQOarT1M/3q4S6JkjXAoE/f32rHv5S6H9jWgZ/u7b7ay1GAxbK9JtSmSWumJsQQYII3gqOLXJU0x4lPUnWPD6pprYSjSlrhlYeayCOITgBUdtIqVTYIv1/zQDWLxjKTdZxzyG0/y4rP1/SF1SQDqtBi1u85qjxWOZWc6vUdY9EN2BsnVbA2xBlJ0fpRh6LYIEiJGzr/AJldowMtlu2tMkiOJ3/VLpE+0du4bN/3vVVV0uyA0uYNbOXC2dj1qdT0rRPR5xht7zd0m0rVEH31YI8dnDvKUGyIMHb99qjf8QoxIqNynMCyFDHtmxBH3u+7JRR0OLN/zAJ/mFPo6XqNga08HXz4qJAcJmRe1j95pjV1RF7WELNJg0dDT7XDpdE946+ClmtNxBnLcsR6+J1bTYX3cIVv6N47We+n+WNZt9uTgOGSw415KmaVjk4xMBO0wuZotXfl+Jv+oIIP/L8Tf9QQXp0eDhPkYY7pP+L5BU9N4Vu0dJ/xfIKkYfNcHyzsiWyol1aTXgte1rmnMEAg9hTDbp1hU4BndJegVCpdhdTOUDptvsh146iqGvybVQehWpuBtDmlpjjAdJ7e9dCc1Ka1aWo0SjlGL5PsWBbmzFjD41m77wJG7PtVdifQ7HMIBoF5cXCRUZ0gGk+9Y52XZnt3Z+B6wqLS2KNKrhwNUazqgio4NYBqiYJz2wPBdY6jZMUcS0/Rr4Q1G1qbmc4NUa4s4AA9F0e0NYTqnaJVG3GBrDq3NSzuEOtqxGYAv1r0NS0e17q7aobVk6ji5us1o1GFzWg5iNW3iTAWK9IvQvRjqopuxBwjubDgHPmnIOqNXnMxHuutByyHohqrhoxKLMLhKdR9A1gPw2v5sRm12rYG+RAPanMNzpcRzdQzn0HGCcjYfea3fJ9hW4NlZrMThqtOo91hUa2ozUc5ocATfWDQY2WMraUNIhz3AP5sAjMhzjLAJDgYF+vZYLM5034Kkcdbg6o/6dWRc/hulw3xq3y+SUMDXNubqgRIIY6e3owP5rtuj6ry+o0izTAIkyIBBnbmpjmO4+K5PWa+C4nBXYKpmKVTpWd+Gc9/s77dqFLRVY25qqS24HNuv/lvuXeb7yjIKbz6GByLRnoNiaz70zSYRd1SGx1NjWNuGxdS0PotmGoU6DJcGCNY5ucSSXEDeSVK1TFtqNjbrlKbkaSoUWpM2d2eacBTdQQ13WPNcyjIanG94yPVuTLmbk7SYdqpTz76ZaKr08RUoMbXdSY5zaY5tzRqzsAEO2dLbZUlDROIDmh9OqxpmC5rmiwmxcBdepQTHUspyjtAwrXu/I+w3lzT/tXsh6j/ADRycPk4vzZpflpP/wARgefHanammR+fCYWoI2MLDHAsKh19Ih7g2LmxT9ekGsuJj7zXb+mBH/F8ObOwlRnGliH9sB4cIRDHUDZtTF0536lTvjVKZw2JDngavX9ha/Q+i6L4BbDxFiCDB60lKgkZxnpJUoiKeILxGTmvYZtuJFu5Ip+nVeek4xuBP2Nq3WP9GKZouMCwnJYLFaLGtAA/lCkZQfwVpotNF1cTifxKdOrUaDDi0F0OziAM9q6X6H4WtrGpVpupBrdVodYkmMmm8QPFI5L9FczgdkVKj3jb0ei0Txlp8FrxTXk1Jq2kdEh1osEthSG5ZJxgXA0W9T8vxN/1BEg78vxN8wgvRo8HKfJHA6T/AIvkFQ0acLQt9p/xfIKhYuT5Z1JVMpUXTdM2TwKyBUZJTQkjYnGqATCqNPYYP5rW1Y/Gu7ITQqAixH5dfrAKuk1UohwhwDhIMEAiQZBvtC0mCLhg/m2a8FwY0G5z1ROw7ZUHSehKVeBWoteAcpsZ2kQJPFHW9IWCrXYXNIoUeddGYLXPDxOVgGCM5crAVPZ2a2U9Ux1xNuBVVoGG0L6CYM1Tr4RmqW1nAFxMEYhzW5O2NMX3cE7T5MMBUq1Q7DgNBbqar3tI6IkWdcZG61+HwTaZcWgy8kmSTmS4hs5DWc50Da4p8NW3qSvwyYoxTOSLBtcSx+JYIyFWw4iWylHkxDT+HjsYy8+3PlC2uqjhTck/kUig9G/RuthXvNTGVsSxzdUMqTDTM6wlxvAjtWglGkFYk2/JQSiOaMFAFQAlCoSWu7PNGAjAsY4KAYbP35p1qDW7vNOA9iWAmsVL6aYLnMFWAjWADmk3AcCAD3Eq/a1Q9MUNahVAF9R3eBPyWoumgeaNIaDeyqWBpc9zmhrpOdgcrZyup4nk9PqrWAzUjpdceCd0dSpNrMfVgCbE5TsuVr/+O4fnNQ16Qe7Jhe0OO2wleqepJ0c4xRyHRHJ3Up1QalKo4NcTYgawtYm9uK3uB9DdS8kDY2Z1eAdmtfn1pipUgLlLVlI2opFJWwIDC0i0QepZHSWjaFJrSXCmXODWPqgvaDuhoM2nO2UrdVXayr8ZoIYlmo/V5sTIIBLpzAy1TGTpMXsdlUqI0Oeh7azX1qNR4qMp826nUDQ2Q/WzDbTbYtIWJjQ2AFJgtcxlsAENubxCnhq4yds2httNLaEooErILJ2bfib5hBKcPZ+JvmgvTor9ThPkjB3Sf8XyCwg9OcHJHPQQTPQqR36q3Tfaf8XyC801XnXdYe0dvFSEFJys6N0d8bVaACXNAdkS4AHaIJsUxpHSjab8M3XA56rqiOlrN1Xbtmu6mJ4rh9TGVHwHEuDbAFxMAWgTlYDLcn/Wn6ob+UEuDZsHGASBFiQB3LWyTM79qXhONplcBqaQqvcHuLnPEQ4vJIiAIJ3QFLr6exNR2s+pULt5edh4LOz9jM7fUxDQQ1zmhzjDWkgEkCYANyYulPeGjWcQ0DaTA7yuA4jFPc4uMuJzJdJOy5N0t+l62rDnnUsIdUcQIyEZW+abP2XIn6W0o51fEvHQFYPB1QIc0uDgDO/UaTGfatzpf0uaxuCqiHtfrPdlOsKWpDgD0L1SSJtC5VVx14bBIIbAvc5eadDiJ1oETOUmOAXVwsxkd4wmkKNbWNGqyqGmHarg6JynrT74b7RDesx5rz27STG5Se2Ad1utNu0qX5kmPeJPFc9k1meiAWkEgiBtkQOsyl0yHCWkO4i/ZZecfWniQCIOY2Hr8PBSMJpWvSnm3lmsIOo4tkXsdWJ2ps/YzPQrHtJhrgTEwCCeuAm8Ri6bJL3sbqgl2s4CABJJBMrzmzG1Kbtam4sdlLHFpjdIgpDsQ9zi5xkmSSTJM7Scz2q7P2Mz0Xg8dSqgGlUZUnLVeHeAuhjMfSojWrVGUgTA13BsnhOa82urOBsYIOYkHvCXjNK1akGo9z3CwLyXQNw1jlwTZ+xmek8Fi6VZnOUqjHsmNZhBEjMEjIp2jXYdYNexxtIa4EjPMA2XmkVqhBaHQNoBsY7YO1dD5GyedxH+G3Zt11mWlSbClZ1WMkZCAFutOMavOdBTAl6t/vuRNalHJCHFeUQljvVWi7X6xMSGsuW3PCEPR/T9HDODHGhUiC1zy182aR0jZpF88oWl5QNDNfiJczX12DVF46NiDBvkDfeqbQXo9Wa8EaPoFu91Nsx/3n5L1qScTnXk3GivSSjiSQxzdcCSAQbdimYihtSMLopjIc2iyk7bqsa3r9kKViXhrbrzvnwdCkeACl6B0OW1KheXOb7Qa4y0OcS6w+80WEaaz5H7tubt8bAl6G9K6VTFOw7RNzq1AZDi1suEbBYwZ2LTsWX+rZI1ZUktSCFyKI1NqJzU6TCQ5yAsnH2fib5oIH8vW35IL2en9p5pkZo6T/j+i8xV6nTd8R816dGb/jPyXlnH1Ief8Q+aml7pHWXCJjHKSColNykMK7HMd1k1XxzWDWM9xSK+IDbnaQO1IwmCLi51UgMkRrbY3DbsQDvrLnCWQAR0XHa7dCXzDL601CTP90dW070HvaTIEAWA2RwGQSefHV2H6IBXOG8SOAt3wmq7ukSbZ2TjagN9g2/f3ZR67QTYg5HIi5AkdhtO2EAmtTDs/p5KP6qRkQevNO8wSPpKBwBdt8SgIzanUlsqfcp0aNPBPN0cd48bKtgjtBzzQeDu8U+cI/cD3ohhnbQPGPBQEL7zRFhG0Ka7CO2Qksw7tyFIJYR+b5LpnImfxcSJk82w9z/5rBvwDiD0R2/0XQ+RDR7m18UXAXpNAj49vcsansZVydXZTsnAyAlNanQAvCdhss4o9W10sNRwi8kMjyhaap4OhTqvMP19RlpmQS6dwAAM9W9ZzCcqjGka7SARYwezsWA5W/S443Ewz9xRllLjfpP63ECOACP0exfPYZrSJdTlvHVF/LyXsWklBNnPLz4Om1eVLDlvRa9zt0fMqBh8fWxr5f8Ag0BdxmOiM5dkFS6H0dTaOcqkBguZ8hxVb6T+lDqwNOmOaoNybkXEHN/bkMhxMxlRV+C2/kuPSn02BZ6thehQFnOEh1QcNrWnvPDJI5MqrPW9Z5gBrgwmw1nQM+qR3LC08RrGOO77stRok6lhsF+K24pRozydwe1JdTWa9G/SWWNZUEiwDpy2AGYngtQ+V4mmjsmRnk7ki6kvakOEICwA9nrb5oJUez1tRr2en9p5pkNubvjK8naRq/ju3hzvM/Res2m7/jPyXkrSbQaryNjnT/EVdD3SOk+ETKVTJShXjPbkBJPcmdFaJNcG5aWidbVsXazejnbokmf7sK3bTp0Tq07v2uNzI45A9WS7SowPs1WUpIAebgEAu4SDkodbEFxuSetL1ta8yd8prXGUrADEEZSjNMRkg2qJUnBsmSQdVt+vh4IBp51WBsZwT8h97020cPJPVsQCSTAnZ9PvYkc4CgFtpp1tPcmRV3JfOwLlCoXzW3ySHJTMVl/NPh4i90LVkYkb0AnXOCSaqEGnjcBKQ553J01UT3Ex174nd8kKhTSuickAHO4i/wD02f6nZ9y5yL9cRnO3dK6JyOt/FxNo/DZ/qcuc+CnTGhKKJyzfpl6b08EyGgPrEWbsaNjn/TMryJXwbNBjMbTosNSq9rGDMuMd288AsRp3lgwdNrmsbUqkgtkANFxEy6+3cuW+kXpPWxT9aq9ziBYZAcABYBZt7ryZXpjor5ObY8Q14I7E7gWc0TqmAdyqnOvum9kRxTogk7l6aMmixWmLXeSRs3DqyVI/HF7tv39hMU6JcZvH9FZ4TRgHTedVg2nyHHq4qpJAlaLw23b5dXHgrcYyDqUxztWYA/K34iPL+qpqFapiHBlGadHaQOkRvJ2DgPlbU4KgyizUYIjMiA7v7PvZzl4NIf0XhX0iH1nB9XcfYpjc1o28etbLRHpY+mId02TvuOojyWLfXGzOwnj3ffDY/TxF9v2Fxkr5NpnW8BpBlYazCDvG0dYT9W65dgdMOY+WGHbL7OO9bzQWmxiGwbPGY2Hi1cJQo1ZpCfZ6x5oIO/L1jzQXp9P7TzyIdLN/xn5LzHiMLRoveap16mu46oPR1ZtNt82Xp6lcu+N3mvJmPxg135+07Yd5zU0U3KR0m/CLLEelDz0QWtHBQTirySPLxlQ6deTfVHcUrW+/vtXqqjnZNZUeTcx/PenHtdw4X81DGIJ7PFLrY2WiMxtAuJjbtyUaKW2jaReWtynbuAU7HYsgc3TMNB27d+RvdVmhKzndIyYBcTFgIiCmXYhpJIJGazXkEhzjMRPbknef4T2hR6OJbaNu9OOrgZnLYBKUB+nW4O7x9UTqmsfYdbaVHp1dwPbbwzTjK7tw7yFASKZi0GOz6pypiA2m4wZgxkbwY271Wms45NB6jPmpFJs7I7tnmUBNbiWuya7uH1TbsQNxHj5KPTqOkwB5IqzHjpAAbxrZjfbbx+wA5VqSDeB1H6pFMiw1+PZ1lQ6lWpJ6LY4vm1/vsUduNeeiHUwIuQSYO/LshVRsWX4qMG3xC6LyOVQ6riY/s6eWXtOXGHY5wBBqOMXlrY4ZhwPfwXVeQZ7zUxes4mWU3CSSY1nDaTAXPVjUWzSdnWNI45lCk+q8w1gk8dwG8k27V5309pl1eq97/ae4uN9+wcALdQW+5XfSFwczDNJgDWfuLnez1wL/APcuVvZMG87dnVfauWjHxZZEWpXElJeJHj9E5Uw18v5daOnRmTNgLeC9BghGmltaG327oKnUsOARJ+7px+E1iLgA9/3mtZAh4fHEZNLnDZH3uUqho59Yh9Yw3IDYBuA+e9WNHBBoMZdnHZmptEbTcXOyev73LLkVIkYWmGMiANvG/bY92aeA+96aDNaL3Mffin2jVaXE/Ym87hmepc2bA5kQD7VoFr7c933sTj62ra3yBnZs7VAOM1dY7TIbOzj5W8bINrWl0xPdI7h37utSgWbASLS7vIHExcdim4PSr6Z1my2MjqkecDes8MVJhp1x1Ag24Nf57VLoYoNvkbiTDZiDYmmwz1OlRrwLO++71t8wgiP5fiHmgtenX6s5TGKOb/jPmvJOkK513nbrEGBGRttG7vletqQu/wCN3mqJ3J9o8n/ksOZv+7C5aeqtOUrOrjaPLbHu2eUfNPMrOEWEL04OTvR36Oh/AEf7OtG/oqH8C7fkx6M4NHmilXg3HHNPestdAAMze4Mk2A+816T/AGd6O/RUP4Ajbyb6NB/5Kh/Cp+RHomLPP+kzzVIUm7QNbOYtPefBqoKoaDlkNw+XUvUdTk40c4y7B0Sd+rutvRHkx0Z+iofw/wA0WvH7IeXmubsjfmnm1Rs+ea9Mnkx0Z+io/wAJ+qH7LtGfoqPcfqm/AHmptXWkE7N8Jt1A7HPAPXdemf2Y6M/RUe4/VK/Zpo2I9Tpdzvqm/H4B5gbQjbPWSFLosecpAnPWIBHavSg5M9G/o6N94J8ylnk40dEeqUo3Qfqj14g82VC4TJIn+8L9UpT65JIMkbSS0AxEZEL0g7k50d+kpdx+qR+zPRv6Oj3H6rO/EHmavTe4DI2ABDjbvMf0TTwR7QBnMZ+JNuten3cmujf0VHsbHkUf7ONHfpKXcfqr+ShR5cr0qU9GRwknssusf+nv28W4M1WhlNpde51nGL2mPNdIPJno0/8Aw6R6w76qD6S4bD6LwNZ2FotpGrFPoCBrOBbrETmGz3BSWupxxXyVLycl9Msd61iq1QEfvDqz7rei3buHiqGnVOuZuIlCuCHdnbbr2wmS+CHDbMLqlSKyQ0yewpxtAC/fwUbDnxnhxSudOtE/Pf8AIhUySC3cnqTIz7+HUo9CociL3+5U2kCSBcfe1RlJTG2Gwcez77QnWgXyv8vFJLYFp22y8ktuUn5T9/RZNIkYVoF3ffb9/SJjcbBiI37+7u7hvSa+K6MbjMT5Klr4qXATY3ufM55R3KpBslNxEu1n5DIXdPXnkNmSYdizUJIsBadltxuZ/wC4KtxOK1nCDPDYOItaRuCtMDTIaZghuU7DmTfM5ZqtUEyayi1rRMHWiJIJAOVnSpNBxmGzYQS0SL5SaJ82qG2q6CAXZDI7JJ8ZTuFfFuG4SNkyLztlYfBT0e13s9bfNBNMd7Me83zQT0/tZz1OQxm74neaUAg3N3xO80ZXin7mdlwJhKARBKY5ZKyLpjCvfRdzTi2o2HsgkAuYQ4MdH5HRqng4qt0hiK/NnUp1A6tTqVDZxdSIYBTYNWQHzqyMpDzOU6FpQL1pOjn5KrA6RruqgPpBlMitPtEgtdTFOXEACQXm0gwINkp2lK/OuY2gdVr2NDzIBa7XBcNh1XNYTB9l+8QrEPR6yqkrJRm6uncTqANwzx0QTIeXGaNVxaCG2cKjabZIPt5J7RWl68NY+jU/fVGFzg61PW6D5iCCHDqDb3CvgZRquS6FFXj9KVKdXVZRc9sU5I1ovzutENIkardv5xltXoLGvew84HB2s8jWa5vQ1iGTLGgWi1zGd5iw1kJUyQogaGxZeKgLnOIq1YJFtQVHNaAYgxGWaqcDpOsx1TnWVTD8QaMBxY9grOAFSG9Fwbq6siCy4JOtGiawAQ0AAZACAOoBLTJCigw3pLUL4dQeNcBzWkEODYo6wjV6RDqpnKNTiEun6TVDf1Z4HQ96ek+o0wNTY2mHZ5Part1FpIcQJAIBgSAYkA7jA7gj1AlroeA2Vg4AjI8CPA3RkpJbxKSQ6cx3FYbFDiw3LB/7f/5afk9bTXdGQPUfqqH0x0A7G4cUmuaw67XkkEjohwIgEH8y1F00Wjz5iqAPb9fBRXUwCD2dX3C6lW5F6hyxNMf+N/8AuUWtyG1iI9apWM/u3/VexaseytHPqVHo8Tfs4JumZOXaujUuRCuGx61R/gf9UpnIlXBtiaW72XjxV3I9mKZg8NTzmbbslYYHDj2vP7z6lsaPIzXBviKR7Kn0T7eSjEC3P0Y3AP8AosvUj2VIyFVwHz+qj4x41dXM5W3Lbu5KMSc69Gf/ACf7U1U5I8UT+/oSP8T/AGopx7NHPMTWtE5Hxk5mZWfxNSahaNtsuC6vX5FcWTath+01P/zVe7kJxuuXc9hr2zq9v/TXSOpDsxTMRonRwc65s32nZwLwBxVji9ID2GABosOzfslberyOY0U+bZUwzWCM3VJJ2ucRTuSmsPyH4tudbD7MjUHnTWXOPNmkYWjUMzlGXXM+fmrDD3gj+n9LLafsexWyrhzvkvFv/rVgeS/EQLYUOgiQ6puAk/h3Ns+Kw9SPZTpTR7PxNRJboBb8TR4oLfp/a/6c9TkleptkmILjJubmAJ7gEPU28e8oILo4RfwZtg9Tbx7yiGCbM3nrKCCYR6GTFerjj3oerDj3oIK4R6Jkw/Vwh6sOPeUEFpacehbDFABDmBx70EE249C2F6uOPej5gce9BBXbj0LYPVxx70BRHFBBNuPQth8yOPei5kce9BBNuPRLYOZCBoDj3oIKbcei2wcwEOYCCCbcehbC9XCP1cIIJtx6FsI4VvHvKAww495RoJhHoWwvVhx70Xqrfso0FduPQyYXqrePeUPVhx7yjQU249DJg9XHHvKHqw495QQU249DJg9XHHvKHq4496CCYR6GTCOGHHvReqjj3o0FHCPRcmJ9SbrNJkltxcxO+MietBBBbiq4M2f/2Q=="/>
          <p:cNvSpPr>
            <a:spLocks noChangeAspect="1" noChangeArrowheads="1"/>
          </p:cNvSpPr>
          <p:nvPr/>
        </p:nvSpPr>
        <p:spPr bwMode="auto">
          <a:xfrm>
            <a:off x="63500" y="-831850"/>
            <a:ext cx="2667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4076285" y="4211083"/>
            <a:ext cx="4770152" cy="2201608"/>
            <a:chOff x="4076285" y="4211083"/>
            <a:chExt cx="4770152" cy="2201608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2006" t="31233" r="8851" b="17667"/>
            <a:stretch>
              <a:fillRect/>
            </a:stretch>
          </p:blipFill>
          <p:spPr bwMode="auto">
            <a:xfrm rot="676871">
              <a:off x="4076285" y="4211083"/>
              <a:ext cx="4770152" cy="22016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Volný tvar 10"/>
            <p:cNvSpPr/>
            <p:nvPr/>
          </p:nvSpPr>
          <p:spPr>
            <a:xfrm>
              <a:off x="4494362" y="5262113"/>
              <a:ext cx="3812876" cy="957532"/>
            </a:xfrm>
            <a:custGeom>
              <a:avLst/>
              <a:gdLst>
                <a:gd name="connsiteX0" fmla="*/ 3812876 w 3812876"/>
                <a:gd name="connsiteY0" fmla="*/ 957532 h 957532"/>
                <a:gd name="connsiteX1" fmla="*/ 3692106 w 3812876"/>
                <a:gd name="connsiteY1" fmla="*/ 940279 h 957532"/>
                <a:gd name="connsiteX2" fmla="*/ 3666227 w 3812876"/>
                <a:gd name="connsiteY2" fmla="*/ 931653 h 957532"/>
                <a:gd name="connsiteX3" fmla="*/ 3623095 w 3812876"/>
                <a:gd name="connsiteY3" fmla="*/ 923027 h 957532"/>
                <a:gd name="connsiteX4" fmla="*/ 3597215 w 3812876"/>
                <a:gd name="connsiteY4" fmla="*/ 914400 h 957532"/>
                <a:gd name="connsiteX5" fmla="*/ 3519578 w 3812876"/>
                <a:gd name="connsiteY5" fmla="*/ 897147 h 957532"/>
                <a:gd name="connsiteX6" fmla="*/ 3433313 w 3812876"/>
                <a:gd name="connsiteY6" fmla="*/ 871268 h 957532"/>
                <a:gd name="connsiteX7" fmla="*/ 3355676 w 3812876"/>
                <a:gd name="connsiteY7" fmla="*/ 862642 h 957532"/>
                <a:gd name="connsiteX8" fmla="*/ 3260785 w 3812876"/>
                <a:gd name="connsiteY8" fmla="*/ 845389 h 957532"/>
                <a:gd name="connsiteX9" fmla="*/ 3234906 w 3812876"/>
                <a:gd name="connsiteY9" fmla="*/ 836762 h 957532"/>
                <a:gd name="connsiteX10" fmla="*/ 3165895 w 3812876"/>
                <a:gd name="connsiteY10" fmla="*/ 819510 h 957532"/>
                <a:gd name="connsiteX11" fmla="*/ 3114136 w 3812876"/>
                <a:gd name="connsiteY11" fmla="*/ 802257 h 957532"/>
                <a:gd name="connsiteX12" fmla="*/ 3079630 w 3812876"/>
                <a:gd name="connsiteY12" fmla="*/ 793630 h 957532"/>
                <a:gd name="connsiteX13" fmla="*/ 3001993 w 3812876"/>
                <a:gd name="connsiteY13" fmla="*/ 776378 h 957532"/>
                <a:gd name="connsiteX14" fmla="*/ 2941608 w 3812876"/>
                <a:gd name="connsiteY14" fmla="*/ 750498 h 957532"/>
                <a:gd name="connsiteX15" fmla="*/ 2881223 w 3812876"/>
                <a:gd name="connsiteY15" fmla="*/ 733245 h 957532"/>
                <a:gd name="connsiteX16" fmla="*/ 2855344 w 3812876"/>
                <a:gd name="connsiteY16" fmla="*/ 715993 h 957532"/>
                <a:gd name="connsiteX17" fmla="*/ 2794959 w 3812876"/>
                <a:gd name="connsiteY17" fmla="*/ 698740 h 957532"/>
                <a:gd name="connsiteX18" fmla="*/ 2717321 w 3812876"/>
                <a:gd name="connsiteY18" fmla="*/ 655608 h 957532"/>
                <a:gd name="connsiteX19" fmla="*/ 2631057 w 3812876"/>
                <a:gd name="connsiteY19" fmla="*/ 629729 h 957532"/>
                <a:gd name="connsiteX20" fmla="*/ 2596551 w 3812876"/>
                <a:gd name="connsiteY20" fmla="*/ 603849 h 957532"/>
                <a:gd name="connsiteX21" fmla="*/ 2527540 w 3812876"/>
                <a:gd name="connsiteY21" fmla="*/ 586596 h 957532"/>
                <a:gd name="connsiteX22" fmla="*/ 2501661 w 3812876"/>
                <a:gd name="connsiteY22" fmla="*/ 569344 h 957532"/>
                <a:gd name="connsiteX23" fmla="*/ 2467155 w 3812876"/>
                <a:gd name="connsiteY23" fmla="*/ 560717 h 957532"/>
                <a:gd name="connsiteX24" fmla="*/ 2441276 w 3812876"/>
                <a:gd name="connsiteY24" fmla="*/ 552091 h 957532"/>
                <a:gd name="connsiteX25" fmla="*/ 2363638 w 3812876"/>
                <a:gd name="connsiteY25" fmla="*/ 517585 h 957532"/>
                <a:gd name="connsiteX26" fmla="*/ 2294627 w 3812876"/>
                <a:gd name="connsiteY26" fmla="*/ 483079 h 957532"/>
                <a:gd name="connsiteX27" fmla="*/ 2242868 w 3812876"/>
                <a:gd name="connsiteY27" fmla="*/ 465827 h 957532"/>
                <a:gd name="connsiteX28" fmla="*/ 2216989 w 3812876"/>
                <a:gd name="connsiteY28" fmla="*/ 457200 h 957532"/>
                <a:gd name="connsiteX29" fmla="*/ 2182483 w 3812876"/>
                <a:gd name="connsiteY29" fmla="*/ 439947 h 957532"/>
                <a:gd name="connsiteX30" fmla="*/ 2147978 w 3812876"/>
                <a:gd name="connsiteY30" fmla="*/ 431321 h 957532"/>
                <a:gd name="connsiteX31" fmla="*/ 2087593 w 3812876"/>
                <a:gd name="connsiteY31" fmla="*/ 414068 h 957532"/>
                <a:gd name="connsiteX32" fmla="*/ 2035834 w 3812876"/>
                <a:gd name="connsiteY32" fmla="*/ 388189 h 957532"/>
                <a:gd name="connsiteX33" fmla="*/ 2001329 w 3812876"/>
                <a:gd name="connsiteY33" fmla="*/ 370936 h 957532"/>
                <a:gd name="connsiteX34" fmla="*/ 1915064 w 3812876"/>
                <a:gd name="connsiteY34" fmla="*/ 345057 h 957532"/>
                <a:gd name="connsiteX35" fmla="*/ 1889185 w 3812876"/>
                <a:gd name="connsiteY35" fmla="*/ 336430 h 957532"/>
                <a:gd name="connsiteX36" fmla="*/ 1802921 w 3812876"/>
                <a:gd name="connsiteY36" fmla="*/ 319178 h 957532"/>
                <a:gd name="connsiteX37" fmla="*/ 1768415 w 3812876"/>
                <a:gd name="connsiteY37" fmla="*/ 310551 h 957532"/>
                <a:gd name="connsiteX38" fmla="*/ 1725283 w 3812876"/>
                <a:gd name="connsiteY38" fmla="*/ 293298 h 957532"/>
                <a:gd name="connsiteX39" fmla="*/ 1604513 w 3812876"/>
                <a:gd name="connsiteY39" fmla="*/ 276045 h 957532"/>
                <a:gd name="connsiteX40" fmla="*/ 1457864 w 3812876"/>
                <a:gd name="connsiteY40" fmla="*/ 241540 h 957532"/>
                <a:gd name="connsiteX41" fmla="*/ 1423359 w 3812876"/>
                <a:gd name="connsiteY41" fmla="*/ 232913 h 957532"/>
                <a:gd name="connsiteX42" fmla="*/ 1397480 w 3812876"/>
                <a:gd name="connsiteY42" fmla="*/ 224287 h 957532"/>
                <a:gd name="connsiteX43" fmla="*/ 1354347 w 3812876"/>
                <a:gd name="connsiteY43" fmla="*/ 215661 h 957532"/>
                <a:gd name="connsiteX44" fmla="*/ 1302589 w 3812876"/>
                <a:gd name="connsiteY44" fmla="*/ 198408 h 957532"/>
                <a:gd name="connsiteX45" fmla="*/ 1233578 w 3812876"/>
                <a:gd name="connsiteY45" fmla="*/ 181155 h 957532"/>
                <a:gd name="connsiteX46" fmla="*/ 1207698 w 3812876"/>
                <a:gd name="connsiteY46" fmla="*/ 163902 h 957532"/>
                <a:gd name="connsiteX47" fmla="*/ 1112808 w 3812876"/>
                <a:gd name="connsiteY47" fmla="*/ 138023 h 957532"/>
                <a:gd name="connsiteX48" fmla="*/ 1086929 w 3812876"/>
                <a:gd name="connsiteY48" fmla="*/ 120770 h 957532"/>
                <a:gd name="connsiteX49" fmla="*/ 1009291 w 3812876"/>
                <a:gd name="connsiteY49" fmla="*/ 103517 h 957532"/>
                <a:gd name="connsiteX50" fmla="*/ 974785 w 3812876"/>
                <a:gd name="connsiteY50" fmla="*/ 94891 h 957532"/>
                <a:gd name="connsiteX51" fmla="*/ 905774 w 3812876"/>
                <a:gd name="connsiteY51" fmla="*/ 86264 h 957532"/>
                <a:gd name="connsiteX52" fmla="*/ 862642 w 3812876"/>
                <a:gd name="connsiteY52" fmla="*/ 77638 h 957532"/>
                <a:gd name="connsiteX53" fmla="*/ 810883 w 3812876"/>
                <a:gd name="connsiteY53" fmla="*/ 69012 h 957532"/>
                <a:gd name="connsiteX54" fmla="*/ 681487 w 3812876"/>
                <a:gd name="connsiteY54" fmla="*/ 51759 h 957532"/>
                <a:gd name="connsiteX55" fmla="*/ 646981 w 3812876"/>
                <a:gd name="connsiteY55" fmla="*/ 43132 h 957532"/>
                <a:gd name="connsiteX56" fmla="*/ 595223 w 3812876"/>
                <a:gd name="connsiteY56" fmla="*/ 34506 h 957532"/>
                <a:gd name="connsiteX57" fmla="*/ 552091 w 3812876"/>
                <a:gd name="connsiteY57" fmla="*/ 25879 h 957532"/>
                <a:gd name="connsiteX58" fmla="*/ 465827 w 3812876"/>
                <a:gd name="connsiteY58" fmla="*/ 17253 h 957532"/>
                <a:gd name="connsiteX59" fmla="*/ 396815 w 3812876"/>
                <a:gd name="connsiteY59" fmla="*/ 0 h 957532"/>
                <a:gd name="connsiteX60" fmla="*/ 189781 w 3812876"/>
                <a:gd name="connsiteY60" fmla="*/ 8627 h 957532"/>
                <a:gd name="connsiteX61" fmla="*/ 163902 w 3812876"/>
                <a:gd name="connsiteY61" fmla="*/ 25879 h 957532"/>
                <a:gd name="connsiteX62" fmla="*/ 138023 w 3812876"/>
                <a:gd name="connsiteY62" fmla="*/ 34506 h 957532"/>
                <a:gd name="connsiteX63" fmla="*/ 112144 w 3812876"/>
                <a:gd name="connsiteY63" fmla="*/ 51759 h 957532"/>
                <a:gd name="connsiteX64" fmla="*/ 60385 w 3812876"/>
                <a:gd name="connsiteY64" fmla="*/ 69012 h 957532"/>
                <a:gd name="connsiteX65" fmla="*/ 34506 w 3812876"/>
                <a:gd name="connsiteY65" fmla="*/ 94891 h 957532"/>
                <a:gd name="connsiteX66" fmla="*/ 25880 w 3812876"/>
                <a:gd name="connsiteY66" fmla="*/ 120770 h 957532"/>
                <a:gd name="connsiteX67" fmla="*/ 0 w 3812876"/>
                <a:gd name="connsiteY67" fmla="*/ 155276 h 95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812876" h="957532">
                  <a:moveTo>
                    <a:pt x="3812876" y="957532"/>
                  </a:moveTo>
                  <a:cubicBezTo>
                    <a:pt x="3783014" y="953799"/>
                    <a:pt x="3724100" y="947389"/>
                    <a:pt x="3692106" y="940279"/>
                  </a:cubicBezTo>
                  <a:cubicBezTo>
                    <a:pt x="3683230" y="938306"/>
                    <a:pt x="3675048" y="933858"/>
                    <a:pt x="3666227" y="931653"/>
                  </a:cubicBezTo>
                  <a:cubicBezTo>
                    <a:pt x="3652003" y="928097"/>
                    <a:pt x="3637319" y="926583"/>
                    <a:pt x="3623095" y="923027"/>
                  </a:cubicBezTo>
                  <a:cubicBezTo>
                    <a:pt x="3614273" y="920822"/>
                    <a:pt x="3606037" y="916605"/>
                    <a:pt x="3597215" y="914400"/>
                  </a:cubicBezTo>
                  <a:cubicBezTo>
                    <a:pt x="3547925" y="902077"/>
                    <a:pt x="3563886" y="910439"/>
                    <a:pt x="3519578" y="897147"/>
                  </a:cubicBezTo>
                  <a:cubicBezTo>
                    <a:pt x="3494843" y="889727"/>
                    <a:pt x="3460512" y="875452"/>
                    <a:pt x="3433313" y="871268"/>
                  </a:cubicBezTo>
                  <a:cubicBezTo>
                    <a:pt x="3407578" y="867309"/>
                    <a:pt x="3381555" y="865517"/>
                    <a:pt x="3355676" y="862642"/>
                  </a:cubicBezTo>
                  <a:cubicBezTo>
                    <a:pt x="3253386" y="837068"/>
                    <a:pt x="3415325" y="876297"/>
                    <a:pt x="3260785" y="845389"/>
                  </a:cubicBezTo>
                  <a:cubicBezTo>
                    <a:pt x="3251869" y="843606"/>
                    <a:pt x="3243679" y="839155"/>
                    <a:pt x="3234906" y="836762"/>
                  </a:cubicBezTo>
                  <a:cubicBezTo>
                    <a:pt x="3212030" y="830523"/>
                    <a:pt x="3188390" y="827008"/>
                    <a:pt x="3165895" y="819510"/>
                  </a:cubicBezTo>
                  <a:cubicBezTo>
                    <a:pt x="3148642" y="813759"/>
                    <a:pt x="3131555" y="807483"/>
                    <a:pt x="3114136" y="802257"/>
                  </a:cubicBezTo>
                  <a:cubicBezTo>
                    <a:pt x="3102780" y="798850"/>
                    <a:pt x="3091256" y="795955"/>
                    <a:pt x="3079630" y="793630"/>
                  </a:cubicBezTo>
                  <a:cubicBezTo>
                    <a:pt x="3044089" y="786522"/>
                    <a:pt x="3031372" y="788969"/>
                    <a:pt x="3001993" y="776378"/>
                  </a:cubicBezTo>
                  <a:cubicBezTo>
                    <a:pt x="2955992" y="756664"/>
                    <a:pt x="2982064" y="762057"/>
                    <a:pt x="2941608" y="750498"/>
                  </a:cubicBezTo>
                  <a:cubicBezTo>
                    <a:pt x="2928700" y="746810"/>
                    <a:pt x="2895019" y="740143"/>
                    <a:pt x="2881223" y="733245"/>
                  </a:cubicBezTo>
                  <a:cubicBezTo>
                    <a:pt x="2871950" y="728609"/>
                    <a:pt x="2864873" y="720077"/>
                    <a:pt x="2855344" y="715993"/>
                  </a:cubicBezTo>
                  <a:cubicBezTo>
                    <a:pt x="2816667" y="699417"/>
                    <a:pt x="2828519" y="715520"/>
                    <a:pt x="2794959" y="698740"/>
                  </a:cubicBezTo>
                  <a:cubicBezTo>
                    <a:pt x="2751180" y="676851"/>
                    <a:pt x="2758862" y="672225"/>
                    <a:pt x="2717321" y="655608"/>
                  </a:cubicBezTo>
                  <a:cubicBezTo>
                    <a:pt x="2682314" y="641605"/>
                    <a:pt x="2664953" y="638203"/>
                    <a:pt x="2631057" y="629729"/>
                  </a:cubicBezTo>
                  <a:cubicBezTo>
                    <a:pt x="2619555" y="621102"/>
                    <a:pt x="2609034" y="610982"/>
                    <a:pt x="2596551" y="603849"/>
                  </a:cubicBezTo>
                  <a:cubicBezTo>
                    <a:pt x="2582270" y="595689"/>
                    <a:pt x="2538457" y="588780"/>
                    <a:pt x="2527540" y="586596"/>
                  </a:cubicBezTo>
                  <a:cubicBezTo>
                    <a:pt x="2518914" y="580845"/>
                    <a:pt x="2511190" y="573428"/>
                    <a:pt x="2501661" y="569344"/>
                  </a:cubicBezTo>
                  <a:cubicBezTo>
                    <a:pt x="2490764" y="564674"/>
                    <a:pt x="2478555" y="563974"/>
                    <a:pt x="2467155" y="560717"/>
                  </a:cubicBezTo>
                  <a:cubicBezTo>
                    <a:pt x="2458412" y="558219"/>
                    <a:pt x="2449902" y="554966"/>
                    <a:pt x="2441276" y="552091"/>
                  </a:cubicBezTo>
                  <a:cubicBezTo>
                    <a:pt x="2365145" y="501338"/>
                    <a:pt x="2486833" y="579184"/>
                    <a:pt x="2363638" y="517585"/>
                  </a:cubicBezTo>
                  <a:cubicBezTo>
                    <a:pt x="2340634" y="506083"/>
                    <a:pt x="2319026" y="491212"/>
                    <a:pt x="2294627" y="483079"/>
                  </a:cubicBezTo>
                  <a:lnTo>
                    <a:pt x="2242868" y="465827"/>
                  </a:lnTo>
                  <a:cubicBezTo>
                    <a:pt x="2234242" y="462952"/>
                    <a:pt x="2225122" y="461267"/>
                    <a:pt x="2216989" y="457200"/>
                  </a:cubicBezTo>
                  <a:cubicBezTo>
                    <a:pt x="2205487" y="451449"/>
                    <a:pt x="2194524" y="444462"/>
                    <a:pt x="2182483" y="439947"/>
                  </a:cubicBezTo>
                  <a:cubicBezTo>
                    <a:pt x="2171382" y="435784"/>
                    <a:pt x="2159378" y="434578"/>
                    <a:pt x="2147978" y="431321"/>
                  </a:cubicBezTo>
                  <a:cubicBezTo>
                    <a:pt x="2061310" y="406560"/>
                    <a:pt x="2195511" y="441050"/>
                    <a:pt x="2087593" y="414068"/>
                  </a:cubicBezTo>
                  <a:cubicBezTo>
                    <a:pt x="2037854" y="380910"/>
                    <a:pt x="2085838" y="409619"/>
                    <a:pt x="2035834" y="388189"/>
                  </a:cubicBezTo>
                  <a:cubicBezTo>
                    <a:pt x="2024014" y="383123"/>
                    <a:pt x="2013269" y="375712"/>
                    <a:pt x="2001329" y="370936"/>
                  </a:cubicBezTo>
                  <a:cubicBezTo>
                    <a:pt x="1950069" y="350432"/>
                    <a:pt x="1959556" y="357769"/>
                    <a:pt x="1915064" y="345057"/>
                  </a:cubicBezTo>
                  <a:cubicBezTo>
                    <a:pt x="1906321" y="342559"/>
                    <a:pt x="1898045" y="338475"/>
                    <a:pt x="1889185" y="336430"/>
                  </a:cubicBezTo>
                  <a:cubicBezTo>
                    <a:pt x="1860612" y="329836"/>
                    <a:pt x="1831369" y="326291"/>
                    <a:pt x="1802921" y="319178"/>
                  </a:cubicBezTo>
                  <a:cubicBezTo>
                    <a:pt x="1791419" y="316302"/>
                    <a:pt x="1779663" y="314300"/>
                    <a:pt x="1768415" y="310551"/>
                  </a:cubicBezTo>
                  <a:cubicBezTo>
                    <a:pt x="1753725" y="305654"/>
                    <a:pt x="1740424" y="296543"/>
                    <a:pt x="1725283" y="293298"/>
                  </a:cubicBezTo>
                  <a:cubicBezTo>
                    <a:pt x="1646192" y="276350"/>
                    <a:pt x="1665791" y="293553"/>
                    <a:pt x="1604513" y="276045"/>
                  </a:cubicBezTo>
                  <a:cubicBezTo>
                    <a:pt x="1475366" y="239145"/>
                    <a:pt x="1579029" y="256685"/>
                    <a:pt x="1457864" y="241540"/>
                  </a:cubicBezTo>
                  <a:cubicBezTo>
                    <a:pt x="1446362" y="238664"/>
                    <a:pt x="1434759" y="236170"/>
                    <a:pt x="1423359" y="232913"/>
                  </a:cubicBezTo>
                  <a:cubicBezTo>
                    <a:pt x="1414616" y="230415"/>
                    <a:pt x="1406301" y="226492"/>
                    <a:pt x="1397480" y="224287"/>
                  </a:cubicBezTo>
                  <a:cubicBezTo>
                    <a:pt x="1383255" y="220731"/>
                    <a:pt x="1368493" y="219519"/>
                    <a:pt x="1354347" y="215661"/>
                  </a:cubicBezTo>
                  <a:cubicBezTo>
                    <a:pt x="1336802" y="210876"/>
                    <a:pt x="1320232" y="202819"/>
                    <a:pt x="1302589" y="198408"/>
                  </a:cubicBezTo>
                  <a:lnTo>
                    <a:pt x="1233578" y="181155"/>
                  </a:lnTo>
                  <a:cubicBezTo>
                    <a:pt x="1224951" y="175404"/>
                    <a:pt x="1217172" y="168113"/>
                    <a:pt x="1207698" y="163902"/>
                  </a:cubicBezTo>
                  <a:cubicBezTo>
                    <a:pt x="1171877" y="147981"/>
                    <a:pt x="1149710" y="145403"/>
                    <a:pt x="1112808" y="138023"/>
                  </a:cubicBezTo>
                  <a:cubicBezTo>
                    <a:pt x="1104182" y="132272"/>
                    <a:pt x="1096202" y="125406"/>
                    <a:pt x="1086929" y="120770"/>
                  </a:cubicBezTo>
                  <a:cubicBezTo>
                    <a:pt x="1064548" y="109580"/>
                    <a:pt x="1031371" y="107933"/>
                    <a:pt x="1009291" y="103517"/>
                  </a:cubicBezTo>
                  <a:cubicBezTo>
                    <a:pt x="997665" y="101192"/>
                    <a:pt x="986480" y="96840"/>
                    <a:pt x="974785" y="94891"/>
                  </a:cubicBezTo>
                  <a:cubicBezTo>
                    <a:pt x="951918" y="91080"/>
                    <a:pt x="928687" y="89789"/>
                    <a:pt x="905774" y="86264"/>
                  </a:cubicBezTo>
                  <a:cubicBezTo>
                    <a:pt x="891282" y="84035"/>
                    <a:pt x="877068" y="80261"/>
                    <a:pt x="862642" y="77638"/>
                  </a:cubicBezTo>
                  <a:cubicBezTo>
                    <a:pt x="845433" y="74509"/>
                    <a:pt x="828198" y="71486"/>
                    <a:pt x="810883" y="69012"/>
                  </a:cubicBezTo>
                  <a:cubicBezTo>
                    <a:pt x="775873" y="64011"/>
                    <a:pt x="717306" y="58271"/>
                    <a:pt x="681487" y="51759"/>
                  </a:cubicBezTo>
                  <a:cubicBezTo>
                    <a:pt x="669822" y="49638"/>
                    <a:pt x="658607" y="45457"/>
                    <a:pt x="646981" y="43132"/>
                  </a:cubicBezTo>
                  <a:cubicBezTo>
                    <a:pt x="629830" y="39702"/>
                    <a:pt x="612431" y="37635"/>
                    <a:pt x="595223" y="34506"/>
                  </a:cubicBezTo>
                  <a:cubicBezTo>
                    <a:pt x="580797" y="31883"/>
                    <a:pt x="566624" y="27817"/>
                    <a:pt x="552091" y="25879"/>
                  </a:cubicBezTo>
                  <a:cubicBezTo>
                    <a:pt x="523446" y="22060"/>
                    <a:pt x="494472" y="21072"/>
                    <a:pt x="465827" y="17253"/>
                  </a:cubicBezTo>
                  <a:cubicBezTo>
                    <a:pt x="431125" y="12626"/>
                    <a:pt x="425846" y="9677"/>
                    <a:pt x="396815" y="0"/>
                  </a:cubicBezTo>
                  <a:cubicBezTo>
                    <a:pt x="327804" y="2876"/>
                    <a:pt x="258430" y="999"/>
                    <a:pt x="189781" y="8627"/>
                  </a:cubicBezTo>
                  <a:cubicBezTo>
                    <a:pt x="179477" y="9772"/>
                    <a:pt x="173175" y="21243"/>
                    <a:pt x="163902" y="25879"/>
                  </a:cubicBezTo>
                  <a:cubicBezTo>
                    <a:pt x="155769" y="29946"/>
                    <a:pt x="146156" y="30439"/>
                    <a:pt x="138023" y="34506"/>
                  </a:cubicBezTo>
                  <a:cubicBezTo>
                    <a:pt x="128750" y="39143"/>
                    <a:pt x="121618" y="47548"/>
                    <a:pt x="112144" y="51759"/>
                  </a:cubicBezTo>
                  <a:cubicBezTo>
                    <a:pt x="95525" y="59145"/>
                    <a:pt x="60385" y="69012"/>
                    <a:pt x="60385" y="69012"/>
                  </a:cubicBezTo>
                  <a:cubicBezTo>
                    <a:pt x="51759" y="77638"/>
                    <a:pt x="41273" y="84740"/>
                    <a:pt x="34506" y="94891"/>
                  </a:cubicBezTo>
                  <a:cubicBezTo>
                    <a:pt x="29462" y="102457"/>
                    <a:pt x="29946" y="112637"/>
                    <a:pt x="25880" y="120770"/>
                  </a:cubicBezTo>
                  <a:cubicBezTo>
                    <a:pt x="16126" y="140278"/>
                    <a:pt x="12132" y="143144"/>
                    <a:pt x="0" y="155276"/>
                  </a:cubicBezTo>
                </a:path>
              </a:pathLst>
            </a:custGeom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35079" y="1700808"/>
            <a:ext cx="8061741" cy="4698002"/>
            <a:chOff x="335079" y="1700808"/>
            <a:chExt cx="8061741" cy="4698002"/>
          </a:xfrm>
        </p:grpSpPr>
        <p:pic>
          <p:nvPicPr>
            <p:cNvPr id="16388" name="Picture 4" descr="http://www.ntm.cz/data/obrazky/sbirky-foto/vzlet-ing-jana-kaspar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031752">
              <a:off x="335079" y="4228547"/>
              <a:ext cx="3372705" cy="2170263"/>
            </a:xfrm>
            <a:prstGeom prst="rect">
              <a:avLst/>
            </a:prstGeom>
            <a:noFill/>
          </p:spPr>
        </p:pic>
        <p:pic>
          <p:nvPicPr>
            <p:cNvPr id="16391" name="Picture 7" descr="http://media.novinky.cz/805/268053-top_foto1-2og4h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2160" y="1700808"/>
              <a:ext cx="2384660" cy="18970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974785668"/>
      </p:ext>
    </p:extLst>
  </p:cSld>
  <p:clrMapOvr>
    <a:masterClrMapping/>
  </p:clrMapOvr>
  <p:transition advTm="5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11760" y="476672"/>
            <a:ext cx="3519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Kbelské</a:t>
            </a:r>
            <a:r>
              <a:rPr lang="cs-CZ" sz="4400" b="1" i="1" dirty="0" smtClean="0"/>
              <a:t> </a:t>
            </a:r>
            <a:r>
              <a:rPr lang="cs-CZ" sz="4400" b="1" i="1" dirty="0" smtClean="0">
                <a:solidFill>
                  <a:srgbClr val="FF0000"/>
                </a:solidFill>
              </a:rPr>
              <a:t>letiště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628800"/>
            <a:ext cx="564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b</a:t>
            </a:r>
            <a:r>
              <a:rPr lang="cs-CZ" dirty="0" smtClean="0"/>
              <a:t>ylo nutné vybudovat letiště v důsledku začátku letectví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26369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 smtClean="0"/>
              <a:t>vybrán severovýchod Prahy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4036709" y="2132856"/>
            <a:ext cx="4824197" cy="3384376"/>
            <a:chOff x="4283968" y="2247136"/>
            <a:chExt cx="4617034" cy="309634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811" t="41518" r="5332" b="9981"/>
            <a:stretch/>
          </p:blipFill>
          <p:spPr bwMode="auto">
            <a:xfrm>
              <a:off x="4283968" y="2247136"/>
              <a:ext cx="4617034" cy="30963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Volný tvar 6"/>
            <p:cNvSpPr/>
            <p:nvPr/>
          </p:nvSpPr>
          <p:spPr>
            <a:xfrm>
              <a:off x="7159751" y="2850430"/>
              <a:ext cx="343315" cy="276834"/>
            </a:xfrm>
            <a:custGeom>
              <a:avLst/>
              <a:gdLst>
                <a:gd name="connsiteX0" fmla="*/ 283464 w 343315"/>
                <a:gd name="connsiteY0" fmla="*/ 2514 h 276834"/>
                <a:gd name="connsiteX1" fmla="*/ 137160 w 343315"/>
                <a:gd name="connsiteY1" fmla="*/ 11658 h 276834"/>
                <a:gd name="connsiteX2" fmla="*/ 109728 w 343315"/>
                <a:gd name="connsiteY2" fmla="*/ 20802 h 276834"/>
                <a:gd name="connsiteX3" fmla="*/ 54864 w 343315"/>
                <a:gd name="connsiteY3" fmla="*/ 57378 h 276834"/>
                <a:gd name="connsiteX4" fmla="*/ 36576 w 343315"/>
                <a:gd name="connsiteY4" fmla="*/ 93954 h 276834"/>
                <a:gd name="connsiteX5" fmla="*/ 0 w 343315"/>
                <a:gd name="connsiteY5" fmla="*/ 148818 h 276834"/>
                <a:gd name="connsiteX6" fmla="*/ 9144 w 343315"/>
                <a:gd name="connsiteY6" fmla="*/ 221970 h 276834"/>
                <a:gd name="connsiteX7" fmla="*/ 36576 w 343315"/>
                <a:gd name="connsiteY7" fmla="*/ 249402 h 276834"/>
                <a:gd name="connsiteX8" fmla="*/ 54864 w 343315"/>
                <a:gd name="connsiteY8" fmla="*/ 276834 h 276834"/>
                <a:gd name="connsiteX9" fmla="*/ 182880 w 343315"/>
                <a:gd name="connsiteY9" fmla="*/ 267690 h 276834"/>
                <a:gd name="connsiteX10" fmla="*/ 246888 w 343315"/>
                <a:gd name="connsiteY10" fmla="*/ 249402 h 276834"/>
                <a:gd name="connsiteX11" fmla="*/ 301752 w 343315"/>
                <a:gd name="connsiteY11" fmla="*/ 194538 h 276834"/>
                <a:gd name="connsiteX12" fmla="*/ 329184 w 343315"/>
                <a:gd name="connsiteY12" fmla="*/ 167106 h 276834"/>
                <a:gd name="connsiteX13" fmla="*/ 329184 w 343315"/>
                <a:gd name="connsiteY13" fmla="*/ 57378 h 276834"/>
                <a:gd name="connsiteX14" fmla="*/ 283464 w 343315"/>
                <a:gd name="connsiteY14" fmla="*/ 2514 h 27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315" h="276834">
                  <a:moveTo>
                    <a:pt x="283464" y="2514"/>
                  </a:moveTo>
                  <a:cubicBezTo>
                    <a:pt x="251460" y="-5106"/>
                    <a:pt x="185755" y="6543"/>
                    <a:pt x="137160" y="11658"/>
                  </a:cubicBezTo>
                  <a:cubicBezTo>
                    <a:pt x="127574" y="12667"/>
                    <a:pt x="118154" y="16121"/>
                    <a:pt x="109728" y="20802"/>
                  </a:cubicBezTo>
                  <a:cubicBezTo>
                    <a:pt x="90515" y="31476"/>
                    <a:pt x="54864" y="57378"/>
                    <a:pt x="54864" y="57378"/>
                  </a:cubicBezTo>
                  <a:cubicBezTo>
                    <a:pt x="48768" y="69570"/>
                    <a:pt x="44499" y="82862"/>
                    <a:pt x="36576" y="93954"/>
                  </a:cubicBezTo>
                  <a:cubicBezTo>
                    <a:pt x="-6233" y="153887"/>
                    <a:pt x="19615" y="89973"/>
                    <a:pt x="0" y="148818"/>
                  </a:cubicBezTo>
                  <a:cubicBezTo>
                    <a:pt x="3048" y="173202"/>
                    <a:pt x="746" y="198876"/>
                    <a:pt x="9144" y="221970"/>
                  </a:cubicBezTo>
                  <a:cubicBezTo>
                    <a:pt x="13563" y="234123"/>
                    <a:pt x="28297" y="239468"/>
                    <a:pt x="36576" y="249402"/>
                  </a:cubicBezTo>
                  <a:cubicBezTo>
                    <a:pt x="43611" y="257845"/>
                    <a:pt x="48768" y="267690"/>
                    <a:pt x="54864" y="276834"/>
                  </a:cubicBezTo>
                  <a:cubicBezTo>
                    <a:pt x="97536" y="273786"/>
                    <a:pt x="140361" y="272414"/>
                    <a:pt x="182880" y="267690"/>
                  </a:cubicBezTo>
                  <a:cubicBezTo>
                    <a:pt x="200103" y="265776"/>
                    <a:pt x="229549" y="255182"/>
                    <a:pt x="246888" y="249402"/>
                  </a:cubicBezTo>
                  <a:lnTo>
                    <a:pt x="301752" y="194538"/>
                  </a:lnTo>
                  <a:lnTo>
                    <a:pt x="329184" y="167106"/>
                  </a:lnTo>
                  <a:cubicBezTo>
                    <a:pt x="342303" y="127749"/>
                    <a:pt x="353004" y="108420"/>
                    <a:pt x="329184" y="57378"/>
                  </a:cubicBezTo>
                  <a:cubicBezTo>
                    <a:pt x="318247" y="33941"/>
                    <a:pt x="315468" y="10134"/>
                    <a:pt x="283464" y="2514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251520" y="3789040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 smtClean="0"/>
              <a:t>1919 – 1937 provoz pro civilní, vojenskou a sportovní leteckou dopravu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51520" y="5229200"/>
            <a:ext cx="406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 smtClean="0"/>
              <a:t>okolí letiště znemožňovalo jeho rozvoj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774052005"/>
      </p:ext>
    </p:extLst>
  </p:cSld>
  <p:clrMapOvr>
    <a:masterClrMapping/>
  </p:clrMapOvr>
  <p:transition advTm="5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27584" y="476672"/>
            <a:ext cx="75071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i="1" dirty="0" smtClean="0">
                <a:solidFill>
                  <a:srgbClr val="0070C0"/>
                </a:solidFill>
              </a:rPr>
              <a:t>Zahájení výstavby </a:t>
            </a:r>
            <a:r>
              <a:rPr lang="cs-CZ" sz="4400" b="1" i="1" dirty="0" smtClean="0">
                <a:solidFill>
                  <a:srgbClr val="FF0000"/>
                </a:solidFill>
              </a:rPr>
              <a:t>Letiště Praha</a:t>
            </a:r>
          </a:p>
          <a:p>
            <a:pPr algn="ctr"/>
            <a:r>
              <a:rPr lang="cs-CZ" sz="4400" b="1" i="1" dirty="0" smtClean="0">
                <a:solidFill>
                  <a:srgbClr val="0070C0"/>
                </a:solidFill>
              </a:rPr>
              <a:t>(Starého </a:t>
            </a:r>
            <a:r>
              <a:rPr lang="cs-CZ" sz="4400" b="1" i="1" dirty="0" smtClean="0">
                <a:solidFill>
                  <a:srgbClr val="FF0000"/>
                </a:solidFill>
              </a:rPr>
              <a:t>letiště)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9512" y="3068960"/>
            <a:ext cx="256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n</a:t>
            </a:r>
            <a:r>
              <a:rPr lang="cs-CZ" dirty="0" smtClean="0"/>
              <a:t>ávrh 24. března 1929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3789040"/>
            <a:ext cx="18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r</a:t>
            </a:r>
            <a:r>
              <a:rPr lang="cs-CZ" dirty="0" smtClean="0"/>
              <a:t>ozloha 108 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509120"/>
            <a:ext cx="430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b</a:t>
            </a:r>
            <a:r>
              <a:rPr lang="cs-CZ" dirty="0" smtClean="0"/>
              <a:t>yla investována částka 14 milionů korun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55" t="34958" r="20408" b="18304"/>
          <a:stretch/>
        </p:blipFill>
        <p:spPr bwMode="auto">
          <a:xfrm>
            <a:off x="4427984" y="2492896"/>
            <a:ext cx="4438522" cy="354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Skupina 19"/>
          <p:cNvGrpSpPr/>
          <p:nvPr/>
        </p:nvGrpSpPr>
        <p:grpSpPr>
          <a:xfrm>
            <a:off x="5434945" y="3159608"/>
            <a:ext cx="947567" cy="614568"/>
            <a:chOff x="5434945" y="3159608"/>
            <a:chExt cx="947567" cy="614568"/>
          </a:xfrm>
        </p:grpSpPr>
        <p:sp>
          <p:nvSpPr>
            <p:cNvPr id="10" name="Volný tvar 9"/>
            <p:cNvSpPr/>
            <p:nvPr/>
          </p:nvSpPr>
          <p:spPr>
            <a:xfrm>
              <a:off x="5455106" y="3486012"/>
              <a:ext cx="475959" cy="288164"/>
            </a:xfrm>
            <a:custGeom>
              <a:avLst/>
              <a:gdLst>
                <a:gd name="connsiteX0" fmla="*/ 256032 w 347472"/>
                <a:gd name="connsiteY0" fmla="*/ 28070 h 202011"/>
                <a:gd name="connsiteX1" fmla="*/ 210312 w 347472"/>
                <a:gd name="connsiteY1" fmla="*/ 18926 h 202011"/>
                <a:gd name="connsiteX2" fmla="*/ 155448 w 347472"/>
                <a:gd name="connsiteY2" fmla="*/ 638 h 202011"/>
                <a:gd name="connsiteX3" fmla="*/ 9144 w 347472"/>
                <a:gd name="connsiteY3" fmla="*/ 28070 h 202011"/>
                <a:gd name="connsiteX4" fmla="*/ 0 w 347472"/>
                <a:gd name="connsiteY4" fmla="*/ 55502 h 202011"/>
                <a:gd name="connsiteX5" fmla="*/ 9144 w 347472"/>
                <a:gd name="connsiteY5" fmla="*/ 119510 h 202011"/>
                <a:gd name="connsiteX6" fmla="*/ 45720 w 347472"/>
                <a:gd name="connsiteY6" fmla="*/ 146942 h 202011"/>
                <a:gd name="connsiteX7" fmla="*/ 100584 w 347472"/>
                <a:gd name="connsiteY7" fmla="*/ 174374 h 202011"/>
                <a:gd name="connsiteX8" fmla="*/ 155448 w 347472"/>
                <a:gd name="connsiteY8" fmla="*/ 201806 h 202011"/>
                <a:gd name="connsiteX9" fmla="*/ 320040 w 347472"/>
                <a:gd name="connsiteY9" fmla="*/ 174374 h 202011"/>
                <a:gd name="connsiteX10" fmla="*/ 347472 w 347472"/>
                <a:gd name="connsiteY10" fmla="*/ 146942 h 202011"/>
                <a:gd name="connsiteX11" fmla="*/ 310896 w 347472"/>
                <a:gd name="connsiteY11" fmla="*/ 101222 h 202011"/>
                <a:gd name="connsiteX12" fmla="*/ 301752 w 347472"/>
                <a:gd name="connsiteY12" fmla="*/ 73790 h 202011"/>
                <a:gd name="connsiteX13" fmla="*/ 228600 w 347472"/>
                <a:gd name="connsiteY13" fmla="*/ 9782 h 202011"/>
                <a:gd name="connsiteX14" fmla="*/ 256032 w 347472"/>
                <a:gd name="connsiteY14" fmla="*/ 28070 h 20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7472" h="202011">
                  <a:moveTo>
                    <a:pt x="256032" y="28070"/>
                  </a:moveTo>
                  <a:cubicBezTo>
                    <a:pt x="240792" y="25022"/>
                    <a:pt x="225306" y="23015"/>
                    <a:pt x="210312" y="18926"/>
                  </a:cubicBezTo>
                  <a:cubicBezTo>
                    <a:pt x="191714" y="13854"/>
                    <a:pt x="155448" y="638"/>
                    <a:pt x="155448" y="638"/>
                  </a:cubicBezTo>
                  <a:cubicBezTo>
                    <a:pt x="134408" y="2256"/>
                    <a:pt x="39559" y="-9948"/>
                    <a:pt x="9144" y="28070"/>
                  </a:cubicBezTo>
                  <a:cubicBezTo>
                    <a:pt x="3123" y="35596"/>
                    <a:pt x="3048" y="46358"/>
                    <a:pt x="0" y="55502"/>
                  </a:cubicBezTo>
                  <a:cubicBezTo>
                    <a:pt x="3048" y="76838"/>
                    <a:pt x="-495" y="100233"/>
                    <a:pt x="9144" y="119510"/>
                  </a:cubicBezTo>
                  <a:cubicBezTo>
                    <a:pt x="15960" y="133141"/>
                    <a:pt x="33319" y="138084"/>
                    <a:pt x="45720" y="146942"/>
                  </a:cubicBezTo>
                  <a:cubicBezTo>
                    <a:pt x="106866" y="190618"/>
                    <a:pt x="40191" y="144177"/>
                    <a:pt x="100584" y="174374"/>
                  </a:cubicBezTo>
                  <a:cubicBezTo>
                    <a:pt x="171488" y="209826"/>
                    <a:pt x="86497" y="178822"/>
                    <a:pt x="155448" y="201806"/>
                  </a:cubicBezTo>
                  <a:cubicBezTo>
                    <a:pt x="244151" y="195892"/>
                    <a:pt x="268734" y="217129"/>
                    <a:pt x="320040" y="174374"/>
                  </a:cubicBezTo>
                  <a:cubicBezTo>
                    <a:pt x="329974" y="166095"/>
                    <a:pt x="338328" y="156086"/>
                    <a:pt x="347472" y="146942"/>
                  </a:cubicBezTo>
                  <a:cubicBezTo>
                    <a:pt x="324488" y="77991"/>
                    <a:pt x="358165" y="160308"/>
                    <a:pt x="310896" y="101222"/>
                  </a:cubicBezTo>
                  <a:cubicBezTo>
                    <a:pt x="304875" y="93696"/>
                    <a:pt x="306063" y="82411"/>
                    <a:pt x="301752" y="73790"/>
                  </a:cubicBezTo>
                  <a:cubicBezTo>
                    <a:pt x="289560" y="49406"/>
                    <a:pt x="256032" y="9782"/>
                    <a:pt x="228600" y="9782"/>
                  </a:cubicBezTo>
                  <a:lnTo>
                    <a:pt x="256032" y="2807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434945" y="3159608"/>
              <a:ext cx="9475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i="1" dirty="0" smtClean="0">
                  <a:solidFill>
                    <a:srgbClr val="0070C0"/>
                  </a:solidFill>
                </a:rPr>
                <a:t>Středokluky</a:t>
              </a:r>
              <a:endParaRPr lang="cs-CZ" sz="1200" b="1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6531636" y="3582247"/>
            <a:ext cx="1244380" cy="477689"/>
            <a:chOff x="6531636" y="3582247"/>
            <a:chExt cx="1244380" cy="477689"/>
          </a:xfrm>
        </p:grpSpPr>
        <p:sp>
          <p:nvSpPr>
            <p:cNvPr id="9" name="Volný tvar 8"/>
            <p:cNvSpPr/>
            <p:nvPr/>
          </p:nvSpPr>
          <p:spPr>
            <a:xfrm>
              <a:off x="6547104" y="3867912"/>
              <a:ext cx="375079" cy="192024"/>
            </a:xfrm>
            <a:custGeom>
              <a:avLst/>
              <a:gdLst>
                <a:gd name="connsiteX0" fmla="*/ 329184 w 375079"/>
                <a:gd name="connsiteY0" fmla="*/ 73152 h 192024"/>
                <a:gd name="connsiteX1" fmla="*/ 219456 w 375079"/>
                <a:gd name="connsiteY1" fmla="*/ 54864 h 192024"/>
                <a:gd name="connsiteX2" fmla="*/ 192024 w 375079"/>
                <a:gd name="connsiteY2" fmla="*/ 36576 h 192024"/>
                <a:gd name="connsiteX3" fmla="*/ 164592 w 375079"/>
                <a:gd name="connsiteY3" fmla="*/ 27432 h 192024"/>
                <a:gd name="connsiteX4" fmla="*/ 100584 w 375079"/>
                <a:gd name="connsiteY4" fmla="*/ 0 h 192024"/>
                <a:gd name="connsiteX5" fmla="*/ 9144 w 375079"/>
                <a:gd name="connsiteY5" fmla="*/ 36576 h 192024"/>
                <a:gd name="connsiteX6" fmla="*/ 0 w 375079"/>
                <a:gd name="connsiteY6" fmla="*/ 64008 h 192024"/>
                <a:gd name="connsiteX7" fmla="*/ 9144 w 375079"/>
                <a:gd name="connsiteY7" fmla="*/ 109728 h 192024"/>
                <a:gd name="connsiteX8" fmla="*/ 54864 w 375079"/>
                <a:gd name="connsiteY8" fmla="*/ 182880 h 192024"/>
                <a:gd name="connsiteX9" fmla="*/ 91440 w 375079"/>
                <a:gd name="connsiteY9" fmla="*/ 192024 h 192024"/>
                <a:gd name="connsiteX10" fmla="*/ 347472 w 375079"/>
                <a:gd name="connsiteY10" fmla="*/ 182880 h 192024"/>
                <a:gd name="connsiteX11" fmla="*/ 365760 w 375079"/>
                <a:gd name="connsiteY11" fmla="*/ 137160 h 192024"/>
                <a:gd name="connsiteX12" fmla="*/ 310896 w 375079"/>
                <a:gd name="connsiteY12" fmla="*/ 91440 h 192024"/>
                <a:gd name="connsiteX13" fmla="*/ 265176 w 375079"/>
                <a:gd name="connsiteY13" fmla="*/ 64008 h 19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5079" h="192024">
                  <a:moveTo>
                    <a:pt x="329184" y="73152"/>
                  </a:moveTo>
                  <a:cubicBezTo>
                    <a:pt x="303109" y="70255"/>
                    <a:pt x="250094" y="70183"/>
                    <a:pt x="219456" y="54864"/>
                  </a:cubicBezTo>
                  <a:cubicBezTo>
                    <a:pt x="209626" y="49949"/>
                    <a:pt x="201854" y="41491"/>
                    <a:pt x="192024" y="36576"/>
                  </a:cubicBezTo>
                  <a:cubicBezTo>
                    <a:pt x="183403" y="32265"/>
                    <a:pt x="173213" y="31743"/>
                    <a:pt x="164592" y="27432"/>
                  </a:cubicBezTo>
                  <a:cubicBezTo>
                    <a:pt x="101444" y="-4142"/>
                    <a:pt x="176706" y="19031"/>
                    <a:pt x="100584" y="0"/>
                  </a:cubicBezTo>
                  <a:cubicBezTo>
                    <a:pt x="49977" y="7230"/>
                    <a:pt x="36095" y="-3850"/>
                    <a:pt x="9144" y="36576"/>
                  </a:cubicBezTo>
                  <a:cubicBezTo>
                    <a:pt x="3797" y="44596"/>
                    <a:pt x="3048" y="54864"/>
                    <a:pt x="0" y="64008"/>
                  </a:cubicBezTo>
                  <a:cubicBezTo>
                    <a:pt x="3048" y="79248"/>
                    <a:pt x="5055" y="94734"/>
                    <a:pt x="9144" y="109728"/>
                  </a:cubicBezTo>
                  <a:cubicBezTo>
                    <a:pt x="20820" y="152539"/>
                    <a:pt x="17143" y="166714"/>
                    <a:pt x="54864" y="182880"/>
                  </a:cubicBezTo>
                  <a:cubicBezTo>
                    <a:pt x="66415" y="187830"/>
                    <a:pt x="79248" y="188976"/>
                    <a:pt x="91440" y="192024"/>
                  </a:cubicBezTo>
                  <a:cubicBezTo>
                    <a:pt x="176784" y="188976"/>
                    <a:pt x="262471" y="191106"/>
                    <a:pt x="347472" y="182880"/>
                  </a:cubicBezTo>
                  <a:cubicBezTo>
                    <a:pt x="382061" y="179533"/>
                    <a:pt x="379136" y="157225"/>
                    <a:pt x="365760" y="137160"/>
                  </a:cubicBezTo>
                  <a:cubicBezTo>
                    <a:pt x="345724" y="107106"/>
                    <a:pt x="336198" y="112525"/>
                    <a:pt x="310896" y="91440"/>
                  </a:cubicBezTo>
                  <a:cubicBezTo>
                    <a:pt x="272805" y="59697"/>
                    <a:pt x="299388" y="64008"/>
                    <a:pt x="265176" y="640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531636" y="3582247"/>
              <a:ext cx="12443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i="1" dirty="0" smtClean="0">
                  <a:solidFill>
                    <a:srgbClr val="0070C0"/>
                  </a:solidFill>
                </a:rPr>
                <a:t>Přední Kopanina</a:t>
              </a:r>
              <a:endParaRPr lang="cs-CZ" sz="1200" b="1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6382512" y="4407408"/>
            <a:ext cx="961968" cy="294841"/>
            <a:chOff x="6382512" y="4407408"/>
            <a:chExt cx="961968" cy="294841"/>
          </a:xfrm>
        </p:grpSpPr>
        <p:sp>
          <p:nvSpPr>
            <p:cNvPr id="8" name="Volný tvar 7"/>
            <p:cNvSpPr/>
            <p:nvPr/>
          </p:nvSpPr>
          <p:spPr>
            <a:xfrm>
              <a:off x="6382512" y="4407408"/>
              <a:ext cx="344924" cy="219989"/>
            </a:xfrm>
            <a:custGeom>
              <a:avLst/>
              <a:gdLst>
                <a:gd name="connsiteX0" fmla="*/ 292608 w 344924"/>
                <a:gd name="connsiteY0" fmla="*/ 73152 h 219989"/>
                <a:gd name="connsiteX1" fmla="*/ 237744 w 344924"/>
                <a:gd name="connsiteY1" fmla="*/ 36576 h 219989"/>
                <a:gd name="connsiteX2" fmla="*/ 210312 w 344924"/>
                <a:gd name="connsiteY2" fmla="*/ 27432 h 219989"/>
                <a:gd name="connsiteX3" fmla="*/ 137160 w 344924"/>
                <a:gd name="connsiteY3" fmla="*/ 0 h 219989"/>
                <a:gd name="connsiteX4" fmla="*/ 36576 w 344924"/>
                <a:gd name="connsiteY4" fmla="*/ 9144 h 219989"/>
                <a:gd name="connsiteX5" fmla="*/ 18288 w 344924"/>
                <a:gd name="connsiteY5" fmla="*/ 36576 h 219989"/>
                <a:gd name="connsiteX6" fmla="*/ 0 w 344924"/>
                <a:gd name="connsiteY6" fmla="*/ 91440 h 219989"/>
                <a:gd name="connsiteX7" fmla="*/ 18288 w 344924"/>
                <a:gd name="connsiteY7" fmla="*/ 118872 h 219989"/>
                <a:gd name="connsiteX8" fmla="*/ 36576 w 344924"/>
                <a:gd name="connsiteY8" fmla="*/ 173736 h 219989"/>
                <a:gd name="connsiteX9" fmla="*/ 91440 w 344924"/>
                <a:gd name="connsiteY9" fmla="*/ 210312 h 219989"/>
                <a:gd name="connsiteX10" fmla="*/ 310896 w 344924"/>
                <a:gd name="connsiteY10" fmla="*/ 201168 h 219989"/>
                <a:gd name="connsiteX11" fmla="*/ 274320 w 344924"/>
                <a:gd name="connsiteY11" fmla="*/ 64008 h 219989"/>
                <a:gd name="connsiteX12" fmla="*/ 292608 w 344924"/>
                <a:gd name="connsiteY12" fmla="*/ 73152 h 21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4924" h="219989">
                  <a:moveTo>
                    <a:pt x="292608" y="73152"/>
                  </a:moveTo>
                  <a:cubicBezTo>
                    <a:pt x="286512" y="68580"/>
                    <a:pt x="256957" y="47250"/>
                    <a:pt x="237744" y="36576"/>
                  </a:cubicBezTo>
                  <a:cubicBezTo>
                    <a:pt x="229318" y="31895"/>
                    <a:pt x="219171" y="31229"/>
                    <a:pt x="210312" y="27432"/>
                  </a:cubicBezTo>
                  <a:cubicBezTo>
                    <a:pt x="143369" y="-1258"/>
                    <a:pt x="204594" y="16858"/>
                    <a:pt x="137160" y="0"/>
                  </a:cubicBezTo>
                  <a:cubicBezTo>
                    <a:pt x="103632" y="3048"/>
                    <a:pt x="68754" y="-757"/>
                    <a:pt x="36576" y="9144"/>
                  </a:cubicBezTo>
                  <a:cubicBezTo>
                    <a:pt x="26072" y="12376"/>
                    <a:pt x="22751" y="26533"/>
                    <a:pt x="18288" y="36576"/>
                  </a:cubicBezTo>
                  <a:cubicBezTo>
                    <a:pt x="10459" y="54192"/>
                    <a:pt x="0" y="91440"/>
                    <a:pt x="0" y="91440"/>
                  </a:cubicBezTo>
                  <a:cubicBezTo>
                    <a:pt x="6096" y="100584"/>
                    <a:pt x="13825" y="108829"/>
                    <a:pt x="18288" y="118872"/>
                  </a:cubicBezTo>
                  <a:cubicBezTo>
                    <a:pt x="26117" y="136488"/>
                    <a:pt x="20536" y="163043"/>
                    <a:pt x="36576" y="173736"/>
                  </a:cubicBezTo>
                  <a:lnTo>
                    <a:pt x="91440" y="210312"/>
                  </a:lnTo>
                  <a:cubicBezTo>
                    <a:pt x="164592" y="207264"/>
                    <a:pt x="248355" y="239236"/>
                    <a:pt x="310896" y="201168"/>
                  </a:cubicBezTo>
                  <a:cubicBezTo>
                    <a:pt x="390605" y="152649"/>
                    <a:pt x="310015" y="81855"/>
                    <a:pt x="274320" y="64008"/>
                  </a:cubicBezTo>
                  <a:cubicBezTo>
                    <a:pt x="271594" y="62645"/>
                    <a:pt x="298704" y="77724"/>
                    <a:pt x="292608" y="73152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701355" y="4425250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i="1" dirty="0" smtClean="0">
                  <a:solidFill>
                    <a:srgbClr val="0070C0"/>
                  </a:solidFill>
                </a:rPr>
                <a:t>Ruzyně</a:t>
              </a:r>
              <a:endParaRPr lang="cs-CZ" sz="1200" b="1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145121" y="4416400"/>
            <a:ext cx="1054511" cy="378001"/>
            <a:chOff x="5145121" y="4416400"/>
            <a:chExt cx="1054511" cy="378001"/>
          </a:xfrm>
        </p:grpSpPr>
        <p:sp>
          <p:nvSpPr>
            <p:cNvPr id="13" name="Volný tvar 12"/>
            <p:cNvSpPr/>
            <p:nvPr/>
          </p:nvSpPr>
          <p:spPr>
            <a:xfrm>
              <a:off x="5693086" y="4416400"/>
              <a:ext cx="506546" cy="174934"/>
            </a:xfrm>
            <a:custGeom>
              <a:avLst/>
              <a:gdLst>
                <a:gd name="connsiteX0" fmla="*/ 268802 w 506546"/>
                <a:gd name="connsiteY0" fmla="*/ 9296 h 174934"/>
                <a:gd name="connsiteX1" fmla="*/ 40202 w 506546"/>
                <a:gd name="connsiteY1" fmla="*/ 18440 h 174934"/>
                <a:gd name="connsiteX2" fmla="*/ 3626 w 506546"/>
                <a:gd name="connsiteY2" fmla="*/ 27584 h 174934"/>
                <a:gd name="connsiteX3" fmla="*/ 67634 w 506546"/>
                <a:gd name="connsiteY3" fmla="*/ 155600 h 174934"/>
                <a:gd name="connsiteX4" fmla="*/ 113354 w 506546"/>
                <a:gd name="connsiteY4" fmla="*/ 173888 h 174934"/>
                <a:gd name="connsiteX5" fmla="*/ 442538 w 506546"/>
                <a:gd name="connsiteY5" fmla="*/ 155600 h 174934"/>
                <a:gd name="connsiteX6" fmla="*/ 469970 w 506546"/>
                <a:gd name="connsiteY6" fmla="*/ 146456 h 174934"/>
                <a:gd name="connsiteX7" fmla="*/ 497402 w 506546"/>
                <a:gd name="connsiteY7" fmla="*/ 128168 h 174934"/>
                <a:gd name="connsiteX8" fmla="*/ 506546 w 506546"/>
                <a:gd name="connsiteY8" fmla="*/ 100736 h 174934"/>
                <a:gd name="connsiteX9" fmla="*/ 497402 w 506546"/>
                <a:gd name="connsiteY9" fmla="*/ 73304 h 174934"/>
                <a:gd name="connsiteX10" fmla="*/ 479114 w 506546"/>
                <a:gd name="connsiteY10" fmla="*/ 36728 h 174934"/>
                <a:gd name="connsiteX11" fmla="*/ 451682 w 506546"/>
                <a:gd name="connsiteY11" fmla="*/ 18440 h 174934"/>
                <a:gd name="connsiteX12" fmla="*/ 314522 w 506546"/>
                <a:gd name="connsiteY12" fmla="*/ 152 h 174934"/>
                <a:gd name="connsiteX13" fmla="*/ 268802 w 506546"/>
                <a:gd name="connsiteY13" fmla="*/ 9296 h 17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6546" h="174934">
                  <a:moveTo>
                    <a:pt x="268802" y="9296"/>
                  </a:moveTo>
                  <a:cubicBezTo>
                    <a:pt x="223082" y="12344"/>
                    <a:pt x="116282" y="13193"/>
                    <a:pt x="40202" y="18440"/>
                  </a:cubicBezTo>
                  <a:cubicBezTo>
                    <a:pt x="27665" y="19305"/>
                    <a:pt x="7600" y="15662"/>
                    <a:pt x="3626" y="27584"/>
                  </a:cubicBezTo>
                  <a:cubicBezTo>
                    <a:pt x="-11871" y="74076"/>
                    <a:pt x="24704" y="138428"/>
                    <a:pt x="67634" y="155600"/>
                  </a:cubicBezTo>
                  <a:lnTo>
                    <a:pt x="113354" y="173888"/>
                  </a:lnTo>
                  <a:cubicBezTo>
                    <a:pt x="275489" y="168821"/>
                    <a:pt x="329712" y="187836"/>
                    <a:pt x="442538" y="155600"/>
                  </a:cubicBezTo>
                  <a:cubicBezTo>
                    <a:pt x="451806" y="152952"/>
                    <a:pt x="461349" y="150767"/>
                    <a:pt x="469970" y="146456"/>
                  </a:cubicBezTo>
                  <a:cubicBezTo>
                    <a:pt x="479800" y="141541"/>
                    <a:pt x="488258" y="134264"/>
                    <a:pt x="497402" y="128168"/>
                  </a:cubicBezTo>
                  <a:cubicBezTo>
                    <a:pt x="500450" y="119024"/>
                    <a:pt x="506546" y="110375"/>
                    <a:pt x="506546" y="100736"/>
                  </a:cubicBezTo>
                  <a:cubicBezTo>
                    <a:pt x="506546" y="91097"/>
                    <a:pt x="501199" y="82163"/>
                    <a:pt x="497402" y="73304"/>
                  </a:cubicBezTo>
                  <a:cubicBezTo>
                    <a:pt x="492032" y="60775"/>
                    <a:pt x="487840" y="47200"/>
                    <a:pt x="479114" y="36728"/>
                  </a:cubicBezTo>
                  <a:cubicBezTo>
                    <a:pt x="472079" y="28285"/>
                    <a:pt x="461512" y="23355"/>
                    <a:pt x="451682" y="18440"/>
                  </a:cubicBezTo>
                  <a:cubicBezTo>
                    <a:pt x="414839" y="19"/>
                    <a:pt x="337102" y="1227"/>
                    <a:pt x="314522" y="152"/>
                  </a:cubicBezTo>
                  <a:cubicBezTo>
                    <a:pt x="287121" y="-1153"/>
                    <a:pt x="314522" y="6248"/>
                    <a:pt x="268802" y="9296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5145121" y="4517402"/>
              <a:ext cx="7636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i="1" dirty="0" smtClean="0">
                  <a:solidFill>
                    <a:srgbClr val="0070C0"/>
                  </a:solidFill>
                </a:rPr>
                <a:t>Hostivice</a:t>
              </a:r>
              <a:endParaRPr lang="cs-CZ" sz="1200" b="1" i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26742"/>
      </p:ext>
    </p:extLst>
  </p:cSld>
  <p:clrMapOvr>
    <a:masterClrMapping/>
  </p:clrMapOvr>
  <p:transition advTm="59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4360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27784" y="476672"/>
            <a:ext cx="3935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2. svět</a:t>
            </a:r>
            <a:r>
              <a:rPr lang="cs-CZ" sz="4400" b="1" i="1" dirty="0" smtClean="0">
                <a:solidFill>
                  <a:srgbClr val="FF0000"/>
                </a:solidFill>
              </a:rPr>
              <a:t>ová válka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1628800"/>
            <a:ext cx="200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16. března 1939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2348880"/>
            <a:ext cx="247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Berlín – Praha - Vídeň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520" y="3068960"/>
            <a:ext cx="190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cs-CZ" dirty="0" smtClean="0"/>
              <a:t>8. května 1945</a:t>
            </a:r>
            <a:endParaRPr lang="cs-CZ" dirty="0"/>
          </a:p>
        </p:txBody>
      </p:sp>
      <p:sp>
        <p:nvSpPr>
          <p:cNvPr id="12290" name="AutoShape 2" descr="data:image/jpeg;base64,/9j/4AAQSkZJRgABAQAAAQABAAD/2wCEAAkGBhMGEBAQBxAWFRQWGBoQFxQUFxkSEhQSGBEVGBsSFRkYGyYeGBwjGhYVIjsiJCcrLiw4GB8yNTcxPio3OCkBCQoKDgwOGg8PGjUkHyQ1NTUrKi01LCksNSksMDUqLDUsLDU1KS8sKSw2LCwpNSwsNDEsLSw1KSkpKSwtKSo0Kv/AABEIAMIBAwMBIgACEQEDEQH/xAAcAAEAAgIDAQAAAAAAAAAAAAAABwgFBgECAwT/xABKEAABAwIDAwYKBQkHBQEAAAABAAIDBBEFBiEHMUESFyIyUdITNUJUYXF0kZOzQ2KBobEUFSNSY3KCssEWJDM0U5KiGKPC0eEI/8QAGwEBAAIDAQEAAAAAAAAAAAAAAAQFAgMHBgH/xAAwEQEAAgEBBAkCBgMAAAAAAAAAAQIDBAURUdESFBUhMTI0cZFBYSIjgaHB4ROx8P/aAAwDAQACEQMRAD8AjtERUjpwiIgIiICIiAiIgIiICIiAiIgIiICIiAiIgIiICIiAiIgIiIJy2H+LpfaH/JhUhqPNh/i6X2h/yYVIatsPkhz/AGj6q/uIiLagqlIiKkdOEREBERAREQEREBERARcr1pqN9YeTSxueexjS4+4L6TMR4vFFn6fIWIVP+HRTfxM5H81l7P2cYjGLmik+zkn8HLLoW4NE6nDHdN4+Ya0iyVblyqw3WtpZmDtdG4D32sscsZiY8W2tq2jfWd7hERfGQiIgIiICIiAiIgIiIJy2H+LpfaH/ACYVIajzYf4ul9of8mFSGrbD5Ic/2j6q/uIiLagqlIiKkdOEREBERAREQERdmMMpDYwSSbADUkngAg6rasq7OKvNNnxN8HCfpZLgEfUG9/2aelb1kHZK2lDanMjQ5/WbAdWM9Mn6zvq7hxvwlADk6NUzFpt/fZ5zXbZikzTB3zx+n6cWlYDsjocIANUw1D+2XqX9EY0t+9yluNNSso2hlMxrGjc1gDWj1AaL1XSWUQNLpSGtALi4mwAAuSSdwAU2tK18Ieay6jLmnfktMksrYGl0pDWgFxJNgABckk7hZYzLuaqXNbHyYLMJGscY3WuCCCdSDrYgXB4hQLtb2uHNDnUeBOLaUGz3jQ1BB+6O+4cd54AaPlHN0+TKltRhjtdz2HqSMvqx4/rvG8LJpXIWFxjJtHj1/wA4UzHOPlgciT/e2x95XnkzOcGd6ZtRhrtd0kZPTifbqu/odx/DPL5MRPizpe1J31ndP2Q9mXYk+EF+XpeWN/gpbB/qa/Rp9RA9ajKsopMOe6OsY5j26FrgWuH2FWuWEzRk+nzZHyMQZ0gOhK3SRh9B4j0HRRcmmie+q90e2r0no5++OP1/tWVFnc25PnyhN4OtF2G5jlHUkb/Rw4t4ekWJwSgTExO6Xq8eSuSsWpO+JERF8ZiIiAiIgIiIJy2H+LpfaH/JhUhqPNh/i6X2h/yYVIatsPkhz/aPqr+4iItqCqUiIqR04REQEREBERBypo2VbPhhzGV2Kt/SuHKiYfo2EaPP1yPcPSdNM2WZRGZKvwlW28MFnuB3Pf5EfpGhJ9AtxU/qbpsW/wDHLzW2ddNfyKT78hEXSaZtO1z5nBrWguLnGzWtAuSSdAAOKnPLEsoga50zg1rQXFxNgABckk7gAq5bW9rhzQ51Hgbi2lBs540NQQfujvuHHeeAHG1ra47NLnUeBuLaQGzn7nVBB3nsjvuHHeeAEWoCzOVMqT5yqW02FMu46ucepGy+sjzwA950A1TKeU585VLabCm3J1c49SNl9ZHngB7zuCtVkrJUGR6YQYcLuNnSSkdOV9us7sA1s3cPeSDJWSYMjUwgw4XcbGSUjpyvt1ndgGtm7h7ydgRR7tO2tR5GAgoA2WqNnFhJ5ETN/Kksb3I3N9NzpblBISLX8l50gzxTCfDjYizZIienE+3Vd2jsO4+8DYEGPx7AosxwPp8Qbdrtx8pjuD2ng4f/ADcVXHNGW5Mq1L6es1t0mvtYSRkmzx7jpwIIVnlqO0rKIzRSOMDbzxXkjtvdp0ov4gPeGqPnxdON8eK42Xrp0+ToWn8M/tPHmrwi5XCrHthERAREQEREE5bD/F0vtD/kwqQ1Hmw/xdL7Q/5MKkNW2HyQ5/tH1V/cREW1BVKREVI6cIiICIiAuVwsvlHC/wA811LA4XDpG8ofUB5Tv+IcvsRvncxveKVm0/RPOzvL/wDZ3D4Y3Cz3jw8nby3gGx9TeS3+FbKiK5rHRjdDm+XJOW83t4yKANvedqp05w1sb4acAPJO+p4h1xp4MHS3aNdwAn9a/nXJUGeaYwYiLOF3RygdOJ9us3tB0u3cfcR9a1PF7UcAqZI2SvbG1zg0vdfksBIBe7kgmw36DgsnmzKc+Tal1NirbEatcOpIy+kjDxB941BWGQXAyLlCmydSMiwiz+UBI+fQuncRo+405NjoBoAfSSdjVbdkm1t2VXNo8ccXUjjZrjq6ncTvHExk7xw3jiDJW1Da5FlKIQ4M9ktVI0OaQQ+OJjhcSutoSQbtbx3nTrB22r7VmZLjNPhhD6x40HWbA0jSR44u7G/adOtWeqqn1z3y1Ty97yXuc48pznE3LiTvK5q6t9e98tW8ve8l7nON3OcTckk7yvFBmsp5snybUtqcLdYjRzD1JGX1Y8cR943hWqyXnSDO9M2ow42I6MkRPTifbqu7R2Hj7wKdrNZSzbPkypbU4W6xGjmHqSMvqx44j7xvCC5KLAZLzpBnemE+HGxFmyRE9OJ9uq7tHYdx94GfQV32n4AMBxGURC0cv94Z2DlE8pv2PDtOwhakpp25YZ4amp6ho1jkMZ/dkbfX+Jg96hZVWavRvMPfbNzzm01bT4x3T+giItKwEREBERBOWw/xdL7Q/wCTCpDUebD/ABdL7Q/5MKkNW2HyQ5/tH1V/cREW1BVKREVI6cIiICIiAt42OUv5RijHHyI5H+9oZ/5rR1IWxE2xGS/+g/5sS24vPCFtCd2myeycJpm07XPmcGtaC4ucbNDQLkknQADiq7bUdssmOSiDLMro6eNwd4VhLJJpGuuHA72sBAIHHeeAEobYst1mZaAswKUjknlyQDQ1DRazQ7fcEX5O53rAVWnsMZIeCCNCDoQRwKtnPlm9lO1ZmdGCnxMhlYwajqtnaBrIwcHdrftGnVkZUhpap9C9klK8sewh7XNPJc1wNw4EbirL7Kdq7M6MFNihDKxg3dVs7QNZGDg7tb9o0vyQ2jOmS4M8UxgxEWIu6OUDpxPt1m9o7RuPuIqrm3KU+Tal1NijbEateOpIy+j2HiPvG4q5Kh/b9meiZTihnjbNVGz2WNjTA26biOLhpyOI1O4XCviIiDsxhkIDBcnQAaknsCsJsm2ONwdgrMzRh07h0IHgObC1wtd4OheQd3k+vdFeynMVJlrEI5sei5Teq2XU/k7ydJuT5XZ2i9xuVroZm1DWvhcHNcA5rmkFrmkXBBGhBHFBXDa3skdlVzqzBGl1I43c3e6ncTuPExk7jw3HgTFyvBNC2oa5kzQ5rgWlrhdpaRYgg6EEcFXHa3skdlVzqzA2l1I43cwaup3E7jxMZO48Nx4Eho+Us2z5NqW1OFusRo5h6kjL6seOI+8bwrVZLzpBnimE+HGxFmyRE9OJ9uq7tHYdx94FO1KuwjLFbVVYraKR0NMzoSOtcTjjAAdHcLnydLaoJj2pU/5RhNX9UMeP4ZmH8LquysjtDNsLrb/6Z/EKtyr9V5oev2DP5Fo+/wDEOERFEX4iIgIiIJy2H+LpfaH/ACYVIajzYf4ul9of8mFSGrbD5Ic/2j6q/uIiLagqlIiKkdOEREBERAW57I6v8lxWEHc9r4/+2XD72haYvuwTEThFTBUN+jkbJbtDXAkfaLj7VnSejaJaNTj/AMmK1OMStOol2u7IRmAPrsvsAqR0pIhoJwPKb+0/m9e+V4pRO1rojdpAcCNxBFwfcu6uHOFHnsMZIeCCNCDoQRwK70tU+heySleWPYQ9rmnkua4G4cCNxVhdruyIZhD67L7AKkdKSIaCcDyh+0/m9e+u72GIlsgIINiDoQRwIQTP/wBREn5t5Hgv7/8A4fhLDwPJt/mLfr/Uta+u7oqG6qqfXPfLVPL3vJe5zjynOcTcuJO8ryXZjDIQGAknQAakk8AgMYZCAwEk6ADUkngFkcdy3U5Ze2PGYXROc0SNDuLSN4I003EcCCCp22RbIRl8MrswMBqT0o4jqIB+s79p/L69295zyZBnemNPiLbEaxyAdOJ9us30do3H3WCnalDZLtbdlNzaPG3F1I49F2rnU7id44mMne3hvHEHSs3ZRnyZUupsUbY72PHUkZfR7D2ejeNxWEQXghmbUta+Bwc1wDmuaQWuaRcOBGhBHFJYm1DXMmaHNcC0tIu0tIsQQdCCOCrdsl2tOyk5tJjTi6kcdHaudTuJ6zeJYTvbw3jiHWRgnbUta+Bwc1wDmuaQ5rmkXDgRoQRxQQ5iH/55jnxFslLLyKF15Hx3PhWG4/QsP6p/WOoFxroTL1BQR4XEyGhYGRsAa1jRZrWjgF9CINO2tVYpcKqATq8sjH2ytcf+LXKval3bpi9m0tIw6kmocPQAWM/GT3KIlW6md93tti4+hpt8/WZn+P4ERFGXAiIgIiIJy2H+LpfaH/JhUhqPNh/i6X2h/wAmFSGrbD5Ic/2j6q/uIiLagqlIiKkdOEREBERAXK4RBPuyPMf55oWwyn9JT2iPaY/o3e4Fv8C3hVpyTmh2U6tk4uWH9HK0eVGSL29IsCPVbirI0tU2tYySmcHMeA9rhuLSLghWeDJ0q7vrDxG1tJODNNo8tu/9fq9VEu17ZCMwB9dl9lqkdKSIaCcfrN/afzevfLSKQqFH/Au5XI5J5V+TybdLlXta2+9+CsLsh2QjAAyuzCy9QelHEdRAP1nftP5fXu3jm+ovzh+cvADw9v4OX/rcm3+JbTlfbv1WxoCxWZcywZTp31OLP5LG6ADV73ndGweU42/EmwBKZlzLBlKnfU4s/ksboANXved0bB5Tjb8SbAEqq2e89z58qDNWnkxtuIoQbsiYfxcbC7uPoAAAM+Z7nz5U+GrejG27YoQbtiYbe9xsLu42G4AAa0ikDZbstkzxJ4at5TKRhs5+50rh9HH/AFdw9aDrsu2XSZ5l8LV3ZSMPTfudIR9FH6e08PWrO0FBHhcTIaFgZGwBjWN0DWjgEw/D48KiZDQsDI2ANaxosGgcAvoQF1e8RAueQABck6AAcSuyjbbBnIYdD+Q0Tv0ko/SEeRCfJPpfu9V+0LC94pG+UjTae2oyRjr9f9Ivzpj/APaWtnqB1CeTGOyJujfVca+txWDXK4VRM753y6HjpGOsUr4QIiL4zEREBERBOWw/xdL7Q/5MKkNR5sP8XS+0P+TCpDVth8kOf7R9Vf3ERFtQVSkRFSOnCIiAiIgIiICkTZhtE/s+4UmLO/u7j0Xn6FxOt/qE+468So7RZ0vNJ3w0ajT01GOcd/BbRjxIAWG4OoI1BHaFyoDyJtPlyxyYK8GWn4D6SL9wnePqn7LcZuwfHIMfjEuGStkaeze09jgdWn0FWePLW8dzw+s0GXS2/F3x9J/7wfcvGsqPyWN8jWOeWtL+QwAvfYE8loJALjuGq9kW1AVDz/neozvVOkxG7GsJZHBryYW31Bvvebaki5twAAGsKxe13ZEMxB9bgDAKkC8kY0E4HEdkn83rUbbMNlMucpvCYi10dLG7kvJBa+R4OsTL7vSeHrQddluy2TPEgmrQWUjD0n7nSuH0Uf8AV3D1qzlBQR4ZGyGiYGRsAY1jRZrWjgEoaGPDI2Q0TAyNgDGsaLNa0cAvdARFH2dNrMOCB0ODFs0+7lDWGM+kjrn0D7TwWNrxWN8t+DT5M9uhjjfLM56zzHk6Hg6d4/Rxfd4R/Y0ffuHEivVdXPxKR81Y8ue8lznHeSfw9XBc4hiMmKyvmr3l8jjdznbz/wCh6BoF8yrMuWck/Z7bQaCukpxtPjPL7CIi0rEREQEREBERBOWw/wAXS+0P+TCpDUebD/F0vtD/AJMKkNW2HyQ5/tH1V/cREW1BVKREVI6cIiICIiAiIgIiIC+zDMXmwWQS4bK6N44tNrjsI3Eeg6L40X2J3PlqxaN0pTwHbhJDZuOwB43eEis1/rLD0SfUWrd8N2oYdiVrVIjJ8mUGO3rcej96rquVIrqLx496ozbG02TviOj7clp6fG6er/y1RE/92RjvwK9XVsUA6UjGjf1mgb7k71VNFs639kKdgV392T9v7WZrc60OHgmorYdODXh7v9rLn7lquMbbKSkBGFxvmdwJHgo/e7pf8VCC4WFtVafBIxbDwV77zM/s2jMm0aszMCyeTwcR+iiuxpHY435TvUTb0LWFwij2tNp3yucWKmKvRpG6BERYtgiIgIiICIiAiIgnLYf4ul9of8mFSGo82H+LpfaH/JhUhq2w+SHP9o+qv7iIi2oKpSIipHThERAREQEREBERAREQEREBERAREQEREBERAREQEREBERAREQTlsP8AF0vtD/kwqQ1Hmw/xdL7Q/wCTCpDVth8kOf7R9Vf3ERFtQVeeabE/Nh8WLvpzTYn5sPixd9WGRReq0Xvbuo4V+J5q8802J+bD4sXfTmmxPzYfFi76sMidVodu6jhX4nmrzzTYn5sPixd9OabE/Nh8WLvqwyJ1Wh27qOFfieavPNNifmw+LF305psT82HxYu+rDInVaHbuo4V+J5q8802J+bD4sXfTmmxPzYfFi76sMidVodu6jhX4nmrzzTYn5sPixd9OabE/Nh8WLvqwyJ1Wh27qOFfieavPNNifmw+LF305psT82HxYu+rDInVaHbuo4V+J5q8802J+bD4sXfTmmxPzYfFi76sMidVodu6jhX4nmrzzTYn5sPixd9OabE/Nh8WLvqwyJ1Wh27qOFfieavPNNifmw+LF305psT82HxYu+rDInVaHbuo4V+J5q8802J+bD4sXfTmmxPzYfFi76sMidVodu6jhX4nmrzzTYn5sPixd9OabE/Nh8WLvqwyJ1Wh27qOFfieavPNNifmw+LF305psT82HxYu+rDInVaHbuo4V+J5q8802J+bD4sXfTmmxPzYfFi76sMidVodu6jhX4nmrzzTYn5sPixd9OabE/Nh8WLvqwyJ1Wh27qOFfiebTdlmXp8tUckWKs5DzM6QDlNf0THEAbtJG9pW5IikVr0Y3Qp82Wc2SclvGRERZNQ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63500" y="-893763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12295" name="Picture 7" descr="http://www.leadership-with-you.com/images/hit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96752"/>
            <a:ext cx="201894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Skupina 12"/>
          <p:cNvGrpSpPr/>
          <p:nvPr/>
        </p:nvGrpSpPr>
        <p:grpSpPr>
          <a:xfrm>
            <a:off x="395536" y="3933056"/>
            <a:ext cx="7992888" cy="2674583"/>
            <a:chOff x="395536" y="3933056"/>
            <a:chExt cx="7992888" cy="2674583"/>
          </a:xfrm>
        </p:grpSpPr>
        <p:pic>
          <p:nvPicPr>
            <p:cNvPr id="12297" name="Picture 9" descr="http://i.idnes.cz/11/052/cl6/SOU3b2ac6_Focke_Wulf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3933056"/>
              <a:ext cx="3600400" cy="26745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299" name="Picture 11" descr="http://www.2svvalka.estranky.cz/img/picture/15/bf109-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6056" y="3933056"/>
              <a:ext cx="3312368" cy="25807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advTm="59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91680" y="548680"/>
            <a:ext cx="5492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Výstavba leti</a:t>
            </a:r>
            <a:r>
              <a:rPr lang="cs-CZ" sz="4400" b="1" i="1" dirty="0" smtClean="0">
                <a:solidFill>
                  <a:srgbClr val="FF0000"/>
                </a:solidFill>
              </a:rPr>
              <a:t>ště SEVER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2348880"/>
            <a:ext cx="236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zvětšeno na 800 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068960"/>
            <a:ext cx="273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1964 povolení k pracím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520" y="3789040"/>
            <a:ext cx="327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zahájení provozu v roce 1968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4211960" y="1412776"/>
            <a:ext cx="4464496" cy="2904847"/>
            <a:chOff x="4067944" y="1628800"/>
            <a:chExt cx="4464496" cy="2904847"/>
          </a:xfrm>
        </p:grpSpPr>
        <p:pic>
          <p:nvPicPr>
            <p:cNvPr id="11266" name="Picture 2" descr="http://www.prg.aero/cs/parkovani-a-doprava/parkovani-na-letisti/Contents.2/20/mapaparking4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7944" y="1628800"/>
              <a:ext cx="4464496" cy="2904847"/>
            </a:xfrm>
            <a:prstGeom prst="rect">
              <a:avLst/>
            </a:prstGeom>
            <a:noFill/>
          </p:spPr>
        </p:pic>
        <p:sp>
          <p:nvSpPr>
            <p:cNvPr id="10" name="Elipsa 9"/>
            <p:cNvSpPr/>
            <p:nvPr/>
          </p:nvSpPr>
          <p:spPr>
            <a:xfrm>
              <a:off x="6012160" y="1700808"/>
              <a:ext cx="2304256" cy="1944216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179512" y="4509120"/>
            <a:ext cx="7776863" cy="2102636"/>
            <a:chOff x="179512" y="4509120"/>
            <a:chExt cx="7776863" cy="2102636"/>
          </a:xfrm>
        </p:grpSpPr>
        <p:pic>
          <p:nvPicPr>
            <p:cNvPr id="11267" name="Picture 3" descr="C:\Users\Peta\Desktop\naskenované soubory\lkpr1.jpg"/>
            <p:cNvPicPr>
              <a:picLocks noChangeAspect="1" noChangeArrowheads="1"/>
            </p:cNvPicPr>
            <p:nvPr/>
          </p:nvPicPr>
          <p:blipFill>
            <a:blip r:embed="rId4" cstate="print"/>
            <a:srcRect l="43162" t="9497" b="4052"/>
            <a:stretch>
              <a:fillRect/>
            </a:stretch>
          </p:blipFill>
          <p:spPr bwMode="auto">
            <a:xfrm rot="16200000">
              <a:off x="870788" y="3846648"/>
              <a:ext cx="2073832" cy="3456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268" name="Picture 4" descr="C:\Users\Peta\Desktop\naskenované soubory\lkpr1.jpg"/>
            <p:cNvPicPr>
              <a:picLocks noChangeAspect="1" noChangeArrowheads="1"/>
            </p:cNvPicPr>
            <p:nvPr/>
          </p:nvPicPr>
          <p:blipFill>
            <a:blip r:embed="rId5" cstate="print"/>
            <a:srcRect t="4855" r="59584" b="46625"/>
            <a:stretch>
              <a:fillRect/>
            </a:stretch>
          </p:blipFill>
          <p:spPr bwMode="auto">
            <a:xfrm rot="16200000">
              <a:off x="5441075" y="4072093"/>
              <a:ext cx="2078274" cy="29523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advTm="57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699792" y="476672"/>
            <a:ext cx="2939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Letiště</a:t>
            </a:r>
            <a:r>
              <a:rPr lang="cs-CZ" sz="4400" b="1" i="1" dirty="0" smtClean="0"/>
              <a:t> </a:t>
            </a:r>
            <a:r>
              <a:rPr lang="cs-CZ" sz="4400" b="1" i="1" dirty="0" smtClean="0">
                <a:solidFill>
                  <a:srgbClr val="FF0000"/>
                </a:solidFill>
              </a:rPr>
              <a:t>dnes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628800"/>
            <a:ext cx="273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největším letištěm v ČR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2564904"/>
            <a:ext cx="504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druhým největším ve střední a východní Evropě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3429000"/>
            <a:ext cx="523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cestujících   11 788 629 za rok    </a:t>
            </a:r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     nákladu  62 688 997 kg za rok</a:t>
            </a:r>
            <a:endParaRPr lang="cs-CZ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l="12400" t="28433" r="30901" b="5768"/>
          <a:stretch>
            <a:fillRect/>
          </a:stretch>
        </p:blipFill>
        <p:spPr bwMode="auto">
          <a:xfrm>
            <a:off x="5220072" y="1340768"/>
            <a:ext cx="3692325" cy="2410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D:\peta\peta-spotter\fotky\Airbus\A320\CZECH AIRLINES     ČSA\IMG_6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21088"/>
            <a:ext cx="3288352" cy="246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http://czech-transport.com/images/airport-prague-ruzyne-departure-h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365104"/>
            <a:ext cx="3240360" cy="219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15816" y="1196752"/>
            <a:ext cx="2636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Termi</a:t>
            </a:r>
            <a:r>
              <a:rPr lang="cs-CZ" sz="4400" b="1" i="1" dirty="0" smtClean="0">
                <a:solidFill>
                  <a:srgbClr val="FF0000"/>
                </a:solidFill>
              </a:rPr>
              <a:t>nál 1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2348880"/>
            <a:ext cx="282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původní terminál z 1968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3068960"/>
            <a:ext cx="154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prsty A </a:t>
            </a:r>
            <a:r>
              <a:rPr lang="cs-CZ" dirty="0" err="1" smtClean="0"/>
              <a:t>a</a:t>
            </a:r>
            <a:r>
              <a:rPr lang="cs-CZ" dirty="0" smtClean="0"/>
              <a:t> B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771800" y="476672"/>
            <a:ext cx="2939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Letiště</a:t>
            </a:r>
            <a:r>
              <a:rPr lang="cs-CZ" sz="4400" b="1" i="1" dirty="0" smtClean="0"/>
              <a:t> </a:t>
            </a:r>
            <a:r>
              <a:rPr lang="cs-CZ" sz="4400" b="1" i="1" dirty="0" smtClean="0">
                <a:solidFill>
                  <a:srgbClr val="FF0000"/>
                </a:solidFill>
              </a:rPr>
              <a:t>dnes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1520" y="3789040"/>
            <a:ext cx="362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lety mimo Schengenský prostor</a:t>
            </a:r>
            <a:endParaRPr lang="cs-CZ" dirty="0"/>
          </a:p>
        </p:txBody>
      </p:sp>
      <p:pic>
        <p:nvPicPr>
          <p:cNvPr id="9218" name="Picture 2" descr="http://files.parkovanir7.cz/200000179-e71b1e814e/P9307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88840"/>
            <a:ext cx="380474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://www.fly4u.cz/wp-content/Letiste-Praha-parkovis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437112"/>
            <a:ext cx="3312368" cy="2319161"/>
          </a:xfrm>
          <a:prstGeom prst="rect">
            <a:avLst/>
          </a:prstGeom>
          <a:noFill/>
        </p:spPr>
      </p:pic>
      <p:pic>
        <p:nvPicPr>
          <p:cNvPr id="9222" name="Picture 6" descr="http://www.prg.aero/cs/o-letisti-praha/fotogalerie/terminal-1/Contents/0/AAB2CE87EEB83E2BF8CB25D0441D429C/original.jpg?size=6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581128"/>
            <a:ext cx="3600400" cy="213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Šipka doprava 11"/>
          <p:cNvSpPr/>
          <p:nvPr/>
        </p:nvSpPr>
        <p:spPr>
          <a:xfrm rot="8590440">
            <a:off x="3175111" y="4220922"/>
            <a:ext cx="864096" cy="43204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843808" y="443711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rgbClr val="0070C0"/>
                </a:solidFill>
              </a:rPr>
              <a:t>A</a:t>
            </a:r>
            <a:endParaRPr lang="cs-CZ" b="1" i="1" dirty="0">
              <a:solidFill>
                <a:srgbClr val="0070C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63688" y="422108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rgbClr val="0070C0"/>
                </a:solidFill>
              </a:rPr>
              <a:t>B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4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15816" y="1196752"/>
            <a:ext cx="2636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Termi</a:t>
            </a:r>
            <a:r>
              <a:rPr lang="cs-CZ" sz="4400" b="1" i="1" dirty="0" smtClean="0">
                <a:solidFill>
                  <a:srgbClr val="FF0000"/>
                </a:solidFill>
              </a:rPr>
              <a:t>nál 2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771800" y="476672"/>
            <a:ext cx="2939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i="1" dirty="0" smtClean="0">
                <a:solidFill>
                  <a:srgbClr val="0070C0"/>
                </a:solidFill>
              </a:rPr>
              <a:t>Letiště</a:t>
            </a:r>
            <a:r>
              <a:rPr lang="cs-CZ" sz="4400" b="1" i="1" dirty="0" smtClean="0"/>
              <a:t> </a:t>
            </a:r>
            <a:r>
              <a:rPr lang="cs-CZ" sz="4400" b="1" i="1" dirty="0" smtClean="0">
                <a:solidFill>
                  <a:srgbClr val="FF0000"/>
                </a:solidFill>
              </a:rPr>
              <a:t>dnes</a:t>
            </a:r>
            <a:endParaRPr lang="cs-CZ" sz="4400" b="1" i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2348880"/>
            <a:ext cx="358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cs-CZ" dirty="0" smtClean="0"/>
              <a:t>lety do Schengenského prostoru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068960"/>
            <a:ext cx="253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výstavba 2002 - 2005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520" y="3789040"/>
            <a:ext cx="155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 smtClean="0"/>
              <a:t>     prsty C a D</a:t>
            </a:r>
            <a:endParaRPr lang="cs-CZ" dirty="0"/>
          </a:p>
        </p:txBody>
      </p:sp>
      <p:pic>
        <p:nvPicPr>
          <p:cNvPr id="10" name="Picture 4" descr="http://www.fly4u.cz/wp-content/Letiste-Praha-parkovis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3312368" cy="2319161"/>
          </a:xfrm>
          <a:prstGeom prst="rect">
            <a:avLst/>
          </a:prstGeom>
          <a:noFill/>
        </p:spPr>
      </p:pic>
      <p:pic>
        <p:nvPicPr>
          <p:cNvPr id="8196" name="Picture 4" descr="http://www.czech-airport-transfers.com/wp-content/uploads/2011/11/terminal2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http://www.sipral.cz/sites/default/files/imagecache/foto_projekt/0210_let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457870"/>
            <a:ext cx="3096344" cy="220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Šipka doprava 12"/>
          <p:cNvSpPr/>
          <p:nvPr/>
        </p:nvSpPr>
        <p:spPr>
          <a:xfrm rot="16971093">
            <a:off x="131636" y="5811439"/>
            <a:ext cx="72008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67544" y="414908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rgbClr val="FF0000"/>
                </a:solidFill>
              </a:rPr>
              <a:t>C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07504" y="508518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rgbClr val="FF0000"/>
                </a:solidFill>
              </a:rPr>
              <a:t>D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8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1" nodeType="withEffect">
                                  <p:stCondLst>
                                    <p:cond delay="7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1" nodeType="withEffect">
                                  <p:stCondLst>
                                    <p:cond delay="7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  <p:bldP spid="17" grpId="0"/>
      <p:bldP spid="17" grpId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357</Words>
  <Application>Microsoft Office PowerPoint</Application>
  <PresentationFormat>Předvádění na obrazovce (4:3)</PresentationFormat>
  <Paragraphs>99</Paragraphs>
  <Slides>17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Letiště Václava Havla Praha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</vt:vector>
  </TitlesOfParts>
  <Company>VOŠ a SPŠ dopravní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Letiště Václava Havla Praha</dc:title>
  <dc:creator>Beneš Petr</dc:creator>
  <cp:lastModifiedBy>Peta</cp:lastModifiedBy>
  <cp:revision>32</cp:revision>
  <dcterms:created xsi:type="dcterms:W3CDTF">2012-12-06T11:22:01Z</dcterms:created>
  <dcterms:modified xsi:type="dcterms:W3CDTF">2013-11-23T22:54:27Z</dcterms:modified>
</cp:coreProperties>
</file>