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9" r:id="rId4"/>
    <p:sldId id="270" r:id="rId5"/>
    <p:sldId id="266" r:id="rId6"/>
    <p:sldId id="267" r:id="rId7"/>
    <p:sldId id="268" r:id="rId8"/>
    <p:sldId id="258" r:id="rId9"/>
    <p:sldId id="259" r:id="rId10"/>
    <p:sldId id="264" r:id="rId11"/>
    <p:sldId id="265" r:id="rId12"/>
    <p:sldId id="261" r:id="rId13"/>
    <p:sldId id="271" r:id="rId14"/>
    <p:sldId id="263" r:id="rId15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F3F3F"/>
        </a:solidFill>
        <a:effectLst/>
        <a:uFillTx/>
        <a:latin typeface="+mj-lt"/>
        <a:ea typeface="+mj-ea"/>
        <a:cs typeface="+mj-cs"/>
        <a:sym typeface="Candara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F3F3F"/>
        </a:solidFill>
        <a:effectLst/>
        <a:uFillTx/>
        <a:latin typeface="+mj-lt"/>
        <a:ea typeface="+mj-ea"/>
        <a:cs typeface="+mj-cs"/>
        <a:sym typeface="Candara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F3F3F"/>
        </a:solidFill>
        <a:effectLst/>
        <a:uFillTx/>
        <a:latin typeface="+mj-lt"/>
        <a:ea typeface="+mj-ea"/>
        <a:cs typeface="+mj-cs"/>
        <a:sym typeface="Candara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F3F3F"/>
        </a:solidFill>
        <a:effectLst/>
        <a:uFillTx/>
        <a:latin typeface="+mj-lt"/>
        <a:ea typeface="+mj-ea"/>
        <a:cs typeface="+mj-cs"/>
        <a:sym typeface="Candara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F3F3F"/>
        </a:solidFill>
        <a:effectLst/>
        <a:uFillTx/>
        <a:latin typeface="+mj-lt"/>
        <a:ea typeface="+mj-ea"/>
        <a:cs typeface="+mj-cs"/>
        <a:sym typeface="Candara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F3F3F"/>
        </a:solidFill>
        <a:effectLst/>
        <a:uFillTx/>
        <a:latin typeface="+mj-lt"/>
        <a:ea typeface="+mj-ea"/>
        <a:cs typeface="+mj-cs"/>
        <a:sym typeface="Candara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F3F3F"/>
        </a:solidFill>
        <a:effectLst/>
        <a:uFillTx/>
        <a:latin typeface="+mj-lt"/>
        <a:ea typeface="+mj-ea"/>
        <a:cs typeface="+mj-cs"/>
        <a:sym typeface="Candara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F3F3F"/>
        </a:solidFill>
        <a:effectLst/>
        <a:uFillTx/>
        <a:latin typeface="+mj-lt"/>
        <a:ea typeface="+mj-ea"/>
        <a:cs typeface="+mj-cs"/>
        <a:sym typeface="Candara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F3F3F"/>
        </a:solidFill>
        <a:effectLst/>
        <a:uFillTx/>
        <a:latin typeface="+mj-lt"/>
        <a:ea typeface="+mj-ea"/>
        <a:cs typeface="+mj-cs"/>
        <a:sym typeface="Candara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7373"/>
    <a:srgbClr val="E1EF25"/>
    <a:srgbClr val="7CC1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3F3F3F"/>
        </a:fontRef>
        <a:srgbClr val="3F3F3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6DCDD"/>
          </a:solidFill>
        </a:fill>
      </a:tcStyle>
    </a:wholeTbl>
    <a:band2H>
      <a:tcTxStyle/>
      <a:tcStyle>
        <a:tcBdr/>
        <a:fill>
          <a:solidFill>
            <a:srgbClr val="EC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3F3F3F"/>
        </a:fontRef>
        <a:srgbClr val="3F3F3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4ECD0"/>
          </a:solidFill>
        </a:fill>
      </a:tcStyle>
    </a:wholeTbl>
    <a:band2H>
      <a:tcTxStyle/>
      <a:tcStyle>
        <a:tcBdr/>
        <a:fill>
          <a:solidFill>
            <a:srgbClr val="FAF6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3F3F3F"/>
        </a:fontRef>
        <a:srgbClr val="3F3F3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4E5CC"/>
          </a:solidFill>
        </a:fill>
      </a:tcStyle>
    </a:wholeTbl>
    <a:band2H>
      <a:tcTxStyle/>
      <a:tcStyle>
        <a:tcBdr/>
        <a:fill>
          <a:solidFill>
            <a:srgbClr val="F2F2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3F3F3F"/>
        </a:fontRef>
        <a:srgbClr val="3F3F3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3F3F3F"/>
        </a:fontRef>
        <a:srgbClr val="3F3F3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3F3F3F"/>
              </a:solidFill>
              <a:prstDash val="solid"/>
              <a:round/>
            </a:ln>
          </a:top>
          <a:bottom>
            <a:ln w="25400" cap="flat">
              <a:solidFill>
                <a:srgbClr val="3F3F3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F3F3F"/>
              </a:solidFill>
              <a:prstDash val="solid"/>
              <a:round/>
            </a:ln>
          </a:top>
          <a:bottom>
            <a:ln w="25400" cap="flat">
              <a:solidFill>
                <a:srgbClr val="3F3F3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3F3F3F"/>
        </a:fontRef>
        <a:srgbClr val="3F3F3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CDCD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F3F3F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F3F3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F3F3F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26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83715E-E730-407E-94BC-B88863A0CDBD}" type="doc">
      <dgm:prSet loTypeId="urn:microsoft.com/office/officeart/2005/8/layout/hProcess9" loCatId="process" qsTypeId="urn:microsoft.com/office/officeart/2005/8/quickstyle/3d3" qsCatId="3D" csTypeId="urn:microsoft.com/office/officeart/2005/8/colors/accent6_4" csCatId="accent6"/>
      <dgm:spPr/>
      <dgm:t>
        <a:bodyPr/>
        <a:lstStyle/>
        <a:p>
          <a:endParaRPr lang="cs-CZ"/>
        </a:p>
      </dgm:t>
    </dgm:pt>
    <dgm:pt modelId="{7F52ABC7-9CE0-4DFA-AF06-98330F49717D}">
      <dgm:prSet/>
      <dgm:spPr/>
      <dgm:t>
        <a:bodyPr/>
        <a:lstStyle/>
        <a:p>
          <a:pPr rtl="0"/>
          <a:r>
            <a:rPr lang="cs-CZ" b="0" i="1" baseline="0" smtClean="0">
              <a:solidFill>
                <a:srgbClr val="002060"/>
              </a:solidFill>
            </a:rPr>
            <a:t>Otevřeno 5.dubna 1937</a:t>
          </a:r>
          <a:endParaRPr lang="cs-CZ">
            <a:solidFill>
              <a:srgbClr val="002060"/>
            </a:solidFill>
          </a:endParaRPr>
        </a:p>
      </dgm:t>
    </dgm:pt>
    <dgm:pt modelId="{BD608F73-D4D7-416C-BB12-A2AE6CFCF7FE}" type="parTrans" cxnId="{2690D88D-2E8A-41C8-8523-1ADEF699E909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6C0A17AD-4690-4D68-8FDE-4D55841B9A6E}" type="sibTrans" cxnId="{2690D88D-2E8A-41C8-8523-1ADEF699E909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30BB7D58-7C40-4698-90E5-E71C9CE16BF5}">
      <dgm:prSet/>
      <dgm:spPr/>
      <dgm:t>
        <a:bodyPr/>
        <a:lstStyle/>
        <a:p>
          <a:pPr rtl="0"/>
          <a:r>
            <a:rPr lang="cs-CZ" b="0" i="1" baseline="0" smtClean="0">
              <a:solidFill>
                <a:srgbClr val="002060"/>
              </a:solidFill>
            </a:rPr>
            <a:t>5. října 2012 - Letiště Václava Havla Praha</a:t>
          </a:r>
          <a:endParaRPr lang="cs-CZ">
            <a:solidFill>
              <a:srgbClr val="002060"/>
            </a:solidFill>
          </a:endParaRPr>
        </a:p>
      </dgm:t>
    </dgm:pt>
    <dgm:pt modelId="{10F671CF-4579-4B43-9ED8-852E8684BD22}" type="parTrans" cxnId="{A6679033-3ED3-45E8-ACEB-5BE241356DE2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07FA63A9-DE46-42A3-84D8-93DAB1A0254A}" type="sibTrans" cxnId="{A6679033-3ED3-45E8-ACEB-5BE241356DE2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E48F1A98-4649-4B72-9A84-7328624F49AB}">
      <dgm:prSet/>
      <dgm:spPr/>
      <dgm:t>
        <a:bodyPr/>
        <a:lstStyle/>
        <a:p>
          <a:pPr rtl="0"/>
          <a:r>
            <a:rPr lang="cs-CZ" b="0" i="1" baseline="0" smtClean="0">
              <a:solidFill>
                <a:srgbClr val="002060"/>
              </a:solidFill>
            </a:rPr>
            <a:t>Nadmořská výška: 1247 ft / 380 m</a:t>
          </a:r>
          <a:endParaRPr lang="cs-CZ">
            <a:solidFill>
              <a:srgbClr val="002060"/>
            </a:solidFill>
          </a:endParaRPr>
        </a:p>
      </dgm:t>
    </dgm:pt>
    <dgm:pt modelId="{E6AA1D4C-ADA9-4D90-9C15-C524F0097F37}" type="parTrans" cxnId="{300EE43A-B348-483E-9CCA-9BE61D586548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114C2692-7EE7-44EF-A481-615741059D01}" type="sibTrans" cxnId="{300EE43A-B348-483E-9CCA-9BE61D586548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56CAF6AD-DEB0-4235-B40A-58A4661FFAAC}">
      <dgm:prSet/>
      <dgm:spPr/>
      <dgm:t>
        <a:bodyPr/>
        <a:lstStyle/>
        <a:p>
          <a:pPr rtl="0"/>
          <a:r>
            <a:rPr lang="cs-CZ" b="1" i="1" baseline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Kód letiště:  </a:t>
          </a:r>
          <a:endParaRPr lang="cs-CZ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5700A1-5BFC-4A4D-814A-7A333EE8A84F}" type="parTrans" cxnId="{E5405BB7-F0BD-45E8-84D0-156499AC2326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AA247E01-15C3-4C98-A829-C18C5A8715AB}" type="sibTrans" cxnId="{E5405BB7-F0BD-45E8-84D0-156499AC2326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8E254590-5A4E-4388-8D34-BBFF66968025}">
      <dgm:prSet/>
      <dgm:spPr/>
      <dgm:t>
        <a:bodyPr/>
        <a:lstStyle/>
        <a:p>
          <a:pPr rtl="0"/>
          <a:r>
            <a:rPr lang="cs-CZ" b="1" i="1" baseline="0" smtClean="0">
              <a:solidFill>
                <a:srgbClr val="002060"/>
              </a:solidFill>
            </a:rPr>
            <a:t>ICAO</a:t>
          </a:r>
          <a:r>
            <a:rPr lang="cs-CZ" b="0" i="1" baseline="0" smtClean="0">
              <a:solidFill>
                <a:srgbClr val="002060"/>
              </a:solidFill>
            </a:rPr>
            <a:t>:  LKPR</a:t>
          </a:r>
          <a:endParaRPr lang="cs-CZ">
            <a:solidFill>
              <a:srgbClr val="002060"/>
            </a:solidFill>
          </a:endParaRPr>
        </a:p>
      </dgm:t>
    </dgm:pt>
    <dgm:pt modelId="{EC5F5483-229E-49EA-9735-F8AD4EA3D56A}" type="parTrans" cxnId="{862DF829-BEBF-4958-B811-4A5C8E7198E6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D4349999-0D67-41EF-BC01-5A70DC421AE2}" type="sibTrans" cxnId="{862DF829-BEBF-4958-B811-4A5C8E7198E6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4D9D69EB-E369-4B6B-87AD-9E0209AF544F}">
      <dgm:prSet/>
      <dgm:spPr/>
      <dgm:t>
        <a:bodyPr/>
        <a:lstStyle/>
        <a:p>
          <a:pPr rtl="0"/>
          <a:r>
            <a:rPr lang="cs-CZ" b="1" i="1" baseline="0" smtClean="0">
              <a:solidFill>
                <a:srgbClr val="002060"/>
              </a:solidFill>
            </a:rPr>
            <a:t>IATA</a:t>
          </a:r>
          <a:r>
            <a:rPr lang="cs-CZ" b="0" i="1" baseline="0" smtClean="0">
              <a:solidFill>
                <a:srgbClr val="002060"/>
              </a:solidFill>
            </a:rPr>
            <a:t>:  PRG</a:t>
          </a:r>
          <a:endParaRPr lang="cs-CZ">
            <a:solidFill>
              <a:srgbClr val="002060"/>
            </a:solidFill>
          </a:endParaRPr>
        </a:p>
      </dgm:t>
    </dgm:pt>
    <dgm:pt modelId="{CB843F5D-BB00-4BEC-9BB5-F01D0BF6E141}" type="parTrans" cxnId="{73276C0E-0579-4BA3-9126-56141742307D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954D62B4-9906-493A-BE07-F815B4309548}" type="sibTrans" cxnId="{73276C0E-0579-4BA3-9126-56141742307D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9841FE11-FBCD-4E3A-99E4-5D983A943C62}" type="pres">
      <dgm:prSet presAssocID="{A883715E-E730-407E-94BC-B88863A0CDBD}" presName="CompostProcess" presStyleCnt="0">
        <dgm:presLayoutVars>
          <dgm:dir/>
          <dgm:resizeHandles val="exact"/>
        </dgm:presLayoutVars>
      </dgm:prSet>
      <dgm:spPr/>
    </dgm:pt>
    <dgm:pt modelId="{98A5DE35-DD5E-40BC-A6FC-71CED3B6E586}" type="pres">
      <dgm:prSet presAssocID="{A883715E-E730-407E-94BC-B88863A0CDBD}" presName="arrow" presStyleLbl="bgShp" presStyleIdx="0" presStyleCnt="1" custLinFactNeighborX="-963" custLinFactNeighborY="-222"/>
      <dgm:spPr/>
    </dgm:pt>
    <dgm:pt modelId="{86605A12-81F7-4CB4-AF56-70F362DF3C47}" type="pres">
      <dgm:prSet presAssocID="{A883715E-E730-407E-94BC-B88863A0CDBD}" presName="linearProcess" presStyleCnt="0"/>
      <dgm:spPr/>
    </dgm:pt>
    <dgm:pt modelId="{E672344E-6A9D-48DF-8F93-2DA50EC4218D}" type="pres">
      <dgm:prSet presAssocID="{7F52ABC7-9CE0-4DFA-AF06-98330F49717D}" presName="textNode" presStyleLbl="node1" presStyleIdx="0" presStyleCnt="6">
        <dgm:presLayoutVars>
          <dgm:bulletEnabled val="1"/>
        </dgm:presLayoutVars>
      </dgm:prSet>
      <dgm:spPr/>
    </dgm:pt>
    <dgm:pt modelId="{EDC8BBBC-EBC8-4668-A0EC-DBCE8A09AF80}" type="pres">
      <dgm:prSet presAssocID="{6C0A17AD-4690-4D68-8FDE-4D55841B9A6E}" presName="sibTrans" presStyleCnt="0"/>
      <dgm:spPr/>
    </dgm:pt>
    <dgm:pt modelId="{EE8E9B50-B0DF-40A7-AB2F-DAC9636850D1}" type="pres">
      <dgm:prSet presAssocID="{30BB7D58-7C40-4698-90E5-E71C9CE16BF5}" presName="textNode" presStyleLbl="node1" presStyleIdx="1" presStyleCnt="6">
        <dgm:presLayoutVars>
          <dgm:bulletEnabled val="1"/>
        </dgm:presLayoutVars>
      </dgm:prSet>
      <dgm:spPr/>
    </dgm:pt>
    <dgm:pt modelId="{C3182625-5A95-4908-BD13-2EB08121E17E}" type="pres">
      <dgm:prSet presAssocID="{07FA63A9-DE46-42A3-84D8-93DAB1A0254A}" presName="sibTrans" presStyleCnt="0"/>
      <dgm:spPr/>
    </dgm:pt>
    <dgm:pt modelId="{3B54B80A-5954-44D5-B000-14F19DA43BC2}" type="pres">
      <dgm:prSet presAssocID="{E48F1A98-4649-4B72-9A84-7328624F49AB}" presName="textNode" presStyleLbl="node1" presStyleIdx="2" presStyleCnt="6">
        <dgm:presLayoutVars>
          <dgm:bulletEnabled val="1"/>
        </dgm:presLayoutVars>
      </dgm:prSet>
      <dgm:spPr/>
    </dgm:pt>
    <dgm:pt modelId="{9AD2450A-9D24-4F8F-ADA6-A272858AEB39}" type="pres">
      <dgm:prSet presAssocID="{114C2692-7EE7-44EF-A481-615741059D01}" presName="sibTrans" presStyleCnt="0"/>
      <dgm:spPr/>
    </dgm:pt>
    <dgm:pt modelId="{845B0E89-03F7-4AC3-832B-9AB32CA20ABE}" type="pres">
      <dgm:prSet presAssocID="{56CAF6AD-DEB0-4235-B40A-58A4661FFAAC}" presName="textNode" presStyleLbl="node1" presStyleIdx="3" presStyleCnt="6">
        <dgm:presLayoutVars>
          <dgm:bulletEnabled val="1"/>
        </dgm:presLayoutVars>
      </dgm:prSet>
      <dgm:spPr/>
    </dgm:pt>
    <dgm:pt modelId="{55C293B1-9657-4662-A223-0BE8F118EB3B}" type="pres">
      <dgm:prSet presAssocID="{AA247E01-15C3-4C98-A829-C18C5A8715AB}" presName="sibTrans" presStyleCnt="0"/>
      <dgm:spPr/>
    </dgm:pt>
    <dgm:pt modelId="{FD469F0D-B7ED-4828-9810-A3B377325CF9}" type="pres">
      <dgm:prSet presAssocID="{8E254590-5A4E-4388-8D34-BBFF66968025}" presName="textNode" presStyleLbl="node1" presStyleIdx="4" presStyleCnt="6">
        <dgm:presLayoutVars>
          <dgm:bulletEnabled val="1"/>
        </dgm:presLayoutVars>
      </dgm:prSet>
      <dgm:spPr/>
    </dgm:pt>
    <dgm:pt modelId="{26074D8C-2853-423D-B13B-16E9B2D8F457}" type="pres">
      <dgm:prSet presAssocID="{D4349999-0D67-41EF-BC01-5A70DC421AE2}" presName="sibTrans" presStyleCnt="0"/>
      <dgm:spPr/>
    </dgm:pt>
    <dgm:pt modelId="{839D73D7-2DAF-48EF-B067-909033FAA391}" type="pres">
      <dgm:prSet presAssocID="{4D9D69EB-E369-4B6B-87AD-9E0209AF544F}" presName="textNode" presStyleLbl="node1" presStyleIdx="5" presStyleCnt="6">
        <dgm:presLayoutVars>
          <dgm:bulletEnabled val="1"/>
        </dgm:presLayoutVars>
      </dgm:prSet>
      <dgm:spPr/>
    </dgm:pt>
  </dgm:ptLst>
  <dgm:cxnLst>
    <dgm:cxn modelId="{935C86A1-33D3-4A45-897B-5ECA6F9A5EA2}" type="presOf" srcId="{A883715E-E730-407E-94BC-B88863A0CDBD}" destId="{9841FE11-FBCD-4E3A-99E4-5D983A943C62}" srcOrd="0" destOrd="0" presId="urn:microsoft.com/office/officeart/2005/8/layout/hProcess9"/>
    <dgm:cxn modelId="{A6679033-3ED3-45E8-ACEB-5BE241356DE2}" srcId="{A883715E-E730-407E-94BC-B88863A0CDBD}" destId="{30BB7D58-7C40-4698-90E5-E71C9CE16BF5}" srcOrd="1" destOrd="0" parTransId="{10F671CF-4579-4B43-9ED8-852E8684BD22}" sibTransId="{07FA63A9-DE46-42A3-84D8-93DAB1A0254A}"/>
    <dgm:cxn modelId="{2D009F8C-1EC8-427E-A92B-188E753EE5CB}" type="presOf" srcId="{8E254590-5A4E-4388-8D34-BBFF66968025}" destId="{FD469F0D-B7ED-4828-9810-A3B377325CF9}" srcOrd="0" destOrd="0" presId="urn:microsoft.com/office/officeart/2005/8/layout/hProcess9"/>
    <dgm:cxn modelId="{16D78162-6F61-4EDC-B61E-B46EECD50668}" type="presOf" srcId="{7F52ABC7-9CE0-4DFA-AF06-98330F49717D}" destId="{E672344E-6A9D-48DF-8F93-2DA50EC4218D}" srcOrd="0" destOrd="0" presId="urn:microsoft.com/office/officeart/2005/8/layout/hProcess9"/>
    <dgm:cxn modelId="{E5405BB7-F0BD-45E8-84D0-156499AC2326}" srcId="{A883715E-E730-407E-94BC-B88863A0CDBD}" destId="{56CAF6AD-DEB0-4235-B40A-58A4661FFAAC}" srcOrd="3" destOrd="0" parTransId="{CE5700A1-5BFC-4A4D-814A-7A333EE8A84F}" sibTransId="{AA247E01-15C3-4C98-A829-C18C5A8715AB}"/>
    <dgm:cxn modelId="{AFAD47EC-4429-46AF-9B74-AFA5F8078E91}" type="presOf" srcId="{30BB7D58-7C40-4698-90E5-E71C9CE16BF5}" destId="{EE8E9B50-B0DF-40A7-AB2F-DAC9636850D1}" srcOrd="0" destOrd="0" presId="urn:microsoft.com/office/officeart/2005/8/layout/hProcess9"/>
    <dgm:cxn modelId="{73276C0E-0579-4BA3-9126-56141742307D}" srcId="{A883715E-E730-407E-94BC-B88863A0CDBD}" destId="{4D9D69EB-E369-4B6B-87AD-9E0209AF544F}" srcOrd="5" destOrd="0" parTransId="{CB843F5D-BB00-4BEC-9BB5-F01D0BF6E141}" sibTransId="{954D62B4-9906-493A-BE07-F815B4309548}"/>
    <dgm:cxn modelId="{4B73195F-E97F-4D61-9AB5-E543B6EB874A}" type="presOf" srcId="{56CAF6AD-DEB0-4235-B40A-58A4661FFAAC}" destId="{845B0E89-03F7-4AC3-832B-9AB32CA20ABE}" srcOrd="0" destOrd="0" presId="urn:microsoft.com/office/officeart/2005/8/layout/hProcess9"/>
    <dgm:cxn modelId="{25E5AE37-6438-4F75-AFA8-E8FFE389C684}" type="presOf" srcId="{4D9D69EB-E369-4B6B-87AD-9E0209AF544F}" destId="{839D73D7-2DAF-48EF-B067-909033FAA391}" srcOrd="0" destOrd="0" presId="urn:microsoft.com/office/officeart/2005/8/layout/hProcess9"/>
    <dgm:cxn modelId="{300EE43A-B348-483E-9CCA-9BE61D586548}" srcId="{A883715E-E730-407E-94BC-B88863A0CDBD}" destId="{E48F1A98-4649-4B72-9A84-7328624F49AB}" srcOrd="2" destOrd="0" parTransId="{E6AA1D4C-ADA9-4D90-9C15-C524F0097F37}" sibTransId="{114C2692-7EE7-44EF-A481-615741059D01}"/>
    <dgm:cxn modelId="{862DF829-BEBF-4958-B811-4A5C8E7198E6}" srcId="{A883715E-E730-407E-94BC-B88863A0CDBD}" destId="{8E254590-5A4E-4388-8D34-BBFF66968025}" srcOrd="4" destOrd="0" parTransId="{EC5F5483-229E-49EA-9735-F8AD4EA3D56A}" sibTransId="{D4349999-0D67-41EF-BC01-5A70DC421AE2}"/>
    <dgm:cxn modelId="{498ADFB0-52B6-49ED-B4E9-857F815A7778}" type="presOf" srcId="{E48F1A98-4649-4B72-9A84-7328624F49AB}" destId="{3B54B80A-5954-44D5-B000-14F19DA43BC2}" srcOrd="0" destOrd="0" presId="urn:microsoft.com/office/officeart/2005/8/layout/hProcess9"/>
    <dgm:cxn modelId="{2690D88D-2E8A-41C8-8523-1ADEF699E909}" srcId="{A883715E-E730-407E-94BC-B88863A0CDBD}" destId="{7F52ABC7-9CE0-4DFA-AF06-98330F49717D}" srcOrd="0" destOrd="0" parTransId="{BD608F73-D4D7-416C-BB12-A2AE6CFCF7FE}" sibTransId="{6C0A17AD-4690-4D68-8FDE-4D55841B9A6E}"/>
    <dgm:cxn modelId="{13290642-BDD2-41CA-A24A-6B52C87A9762}" type="presParOf" srcId="{9841FE11-FBCD-4E3A-99E4-5D983A943C62}" destId="{98A5DE35-DD5E-40BC-A6FC-71CED3B6E586}" srcOrd="0" destOrd="0" presId="urn:microsoft.com/office/officeart/2005/8/layout/hProcess9"/>
    <dgm:cxn modelId="{198BB42B-59F2-47A3-AC88-161C06AB3619}" type="presParOf" srcId="{9841FE11-FBCD-4E3A-99E4-5D983A943C62}" destId="{86605A12-81F7-4CB4-AF56-70F362DF3C47}" srcOrd="1" destOrd="0" presId="urn:microsoft.com/office/officeart/2005/8/layout/hProcess9"/>
    <dgm:cxn modelId="{CA6AB95C-299C-4A88-BE08-B351E9F87244}" type="presParOf" srcId="{86605A12-81F7-4CB4-AF56-70F362DF3C47}" destId="{E672344E-6A9D-48DF-8F93-2DA50EC4218D}" srcOrd="0" destOrd="0" presId="urn:microsoft.com/office/officeart/2005/8/layout/hProcess9"/>
    <dgm:cxn modelId="{E19AE56F-2734-43F8-AA43-98351AF074E8}" type="presParOf" srcId="{86605A12-81F7-4CB4-AF56-70F362DF3C47}" destId="{EDC8BBBC-EBC8-4668-A0EC-DBCE8A09AF80}" srcOrd="1" destOrd="0" presId="urn:microsoft.com/office/officeart/2005/8/layout/hProcess9"/>
    <dgm:cxn modelId="{3CFBED51-7BA4-4EE4-87E4-44C0ADD59952}" type="presParOf" srcId="{86605A12-81F7-4CB4-AF56-70F362DF3C47}" destId="{EE8E9B50-B0DF-40A7-AB2F-DAC9636850D1}" srcOrd="2" destOrd="0" presId="urn:microsoft.com/office/officeart/2005/8/layout/hProcess9"/>
    <dgm:cxn modelId="{1D87B1EC-E78E-41CF-9268-4C1A320D633F}" type="presParOf" srcId="{86605A12-81F7-4CB4-AF56-70F362DF3C47}" destId="{C3182625-5A95-4908-BD13-2EB08121E17E}" srcOrd="3" destOrd="0" presId="urn:microsoft.com/office/officeart/2005/8/layout/hProcess9"/>
    <dgm:cxn modelId="{20C8D4EC-1C8A-4AA4-975C-33F24752AC74}" type="presParOf" srcId="{86605A12-81F7-4CB4-AF56-70F362DF3C47}" destId="{3B54B80A-5954-44D5-B000-14F19DA43BC2}" srcOrd="4" destOrd="0" presId="urn:microsoft.com/office/officeart/2005/8/layout/hProcess9"/>
    <dgm:cxn modelId="{78C2C4F4-F805-47E9-93C9-CFCC7276FD4D}" type="presParOf" srcId="{86605A12-81F7-4CB4-AF56-70F362DF3C47}" destId="{9AD2450A-9D24-4F8F-ADA6-A272858AEB39}" srcOrd="5" destOrd="0" presId="urn:microsoft.com/office/officeart/2005/8/layout/hProcess9"/>
    <dgm:cxn modelId="{C99F0875-EC02-4913-8782-468BE629EF4A}" type="presParOf" srcId="{86605A12-81F7-4CB4-AF56-70F362DF3C47}" destId="{845B0E89-03F7-4AC3-832B-9AB32CA20ABE}" srcOrd="6" destOrd="0" presId="urn:microsoft.com/office/officeart/2005/8/layout/hProcess9"/>
    <dgm:cxn modelId="{5B00D669-8946-4126-A4A9-34A45281A11E}" type="presParOf" srcId="{86605A12-81F7-4CB4-AF56-70F362DF3C47}" destId="{55C293B1-9657-4662-A223-0BE8F118EB3B}" srcOrd="7" destOrd="0" presId="urn:microsoft.com/office/officeart/2005/8/layout/hProcess9"/>
    <dgm:cxn modelId="{6A789157-8EAA-4412-B67C-3887C4657CDF}" type="presParOf" srcId="{86605A12-81F7-4CB4-AF56-70F362DF3C47}" destId="{FD469F0D-B7ED-4828-9810-A3B377325CF9}" srcOrd="8" destOrd="0" presId="urn:microsoft.com/office/officeart/2005/8/layout/hProcess9"/>
    <dgm:cxn modelId="{E98795AB-C1A1-4E99-B57D-000E92BA0956}" type="presParOf" srcId="{86605A12-81F7-4CB4-AF56-70F362DF3C47}" destId="{26074D8C-2853-423D-B13B-16E9B2D8F457}" srcOrd="9" destOrd="0" presId="urn:microsoft.com/office/officeart/2005/8/layout/hProcess9"/>
    <dgm:cxn modelId="{A446ECD6-5AB9-4F3A-9764-EF5F6D27703A}" type="presParOf" srcId="{86605A12-81F7-4CB4-AF56-70F362DF3C47}" destId="{839D73D7-2DAF-48EF-B067-909033FAA391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060829-8C46-4F45-B406-CFB530548A32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6F1398DF-4688-4526-A7A5-80B3685E57BC}">
      <dgm:prSet/>
      <dgm:spPr/>
      <dgm:t>
        <a:bodyPr/>
        <a:lstStyle/>
        <a:p>
          <a:pPr rtl="0"/>
          <a:endParaRPr lang="cs-CZ">
            <a:solidFill>
              <a:srgbClr val="002060"/>
            </a:solidFill>
          </a:endParaRPr>
        </a:p>
      </dgm:t>
    </dgm:pt>
    <dgm:pt modelId="{EBD57328-18D8-4B59-BB22-3DD82BF58CBC}" type="parTrans" cxnId="{17147415-BCD8-42D7-87B3-9DB28D4C264E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2F2CA40B-9A6A-4D21-865E-7CEED17FEADA}" type="sibTrans" cxnId="{17147415-BCD8-42D7-87B3-9DB28D4C264E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ACCA1E33-C8C1-4468-8DDC-F83D20910D23}">
      <dgm:prSet/>
      <dgm:spPr/>
      <dgm:t>
        <a:bodyPr/>
        <a:lstStyle/>
        <a:p>
          <a:pPr rtl="0"/>
          <a:r>
            <a:rPr lang="cs-CZ" b="0" i="1" baseline="0" smtClean="0">
              <a:solidFill>
                <a:srgbClr val="002060"/>
              </a:solidFill>
            </a:rPr>
            <a:t>Emirates (DXB)</a:t>
          </a:r>
          <a:endParaRPr lang="cs-CZ" dirty="0">
            <a:solidFill>
              <a:srgbClr val="002060"/>
            </a:solidFill>
          </a:endParaRPr>
        </a:p>
      </dgm:t>
    </dgm:pt>
    <dgm:pt modelId="{7797F8E1-9C12-453A-9180-E1BCBE413949}" type="parTrans" cxnId="{91A6DC85-A92D-4A9E-86FC-BCCE0F0B434A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6D8E6F06-BA1E-4FC1-83CF-A4AEC9BA5E07}" type="sibTrans" cxnId="{91A6DC85-A92D-4A9E-86FC-BCCE0F0B434A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2E0AE637-57AD-4EA0-B1B0-2885F041616E}">
      <dgm:prSet/>
      <dgm:spPr/>
      <dgm:t>
        <a:bodyPr/>
        <a:lstStyle/>
        <a:p>
          <a:pPr rtl="0"/>
          <a:r>
            <a:rPr lang="cs-CZ" b="0" i="1" baseline="0" smtClean="0">
              <a:solidFill>
                <a:srgbClr val="002060"/>
              </a:solidFill>
            </a:rPr>
            <a:t>Delta Airlines (JFK)</a:t>
          </a:r>
          <a:endParaRPr lang="cs-CZ" dirty="0">
            <a:solidFill>
              <a:srgbClr val="002060"/>
            </a:solidFill>
          </a:endParaRPr>
        </a:p>
      </dgm:t>
    </dgm:pt>
    <dgm:pt modelId="{903CE3E3-CFAC-4B6E-BA3C-E9D4AF558C7C}" type="parTrans" cxnId="{BAAF9DEF-20C5-4627-93D5-C5E504AD83E3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B0080585-5DC4-41EC-9F1F-14589F3EC35A}" type="sibTrans" cxnId="{BAAF9DEF-20C5-4627-93D5-C5E504AD83E3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01E44EC9-021F-40EC-930D-44BC7CDB5B34}">
      <dgm:prSet/>
      <dgm:spPr/>
      <dgm:t>
        <a:bodyPr/>
        <a:lstStyle/>
        <a:p>
          <a:pPr rtl="0"/>
          <a:r>
            <a:rPr lang="cs-CZ" b="0" i="1" baseline="0" smtClean="0">
              <a:solidFill>
                <a:srgbClr val="002060"/>
              </a:solidFill>
            </a:rPr>
            <a:t>České Aerolinie (ICN)</a:t>
          </a:r>
          <a:endParaRPr lang="cs-CZ" dirty="0">
            <a:solidFill>
              <a:srgbClr val="002060"/>
            </a:solidFill>
          </a:endParaRPr>
        </a:p>
      </dgm:t>
    </dgm:pt>
    <dgm:pt modelId="{ADC21E8A-E717-4CA7-86A8-C1C9B8220486}" type="parTrans" cxnId="{1429D321-AC9C-4A8F-A83C-C19988051971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D2673DC3-1842-4C89-8F36-8CDC7C12AE43}" type="sibTrans" cxnId="{1429D321-AC9C-4A8F-A83C-C19988051971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E2DFF6ED-EEDD-4358-963B-D89C69FE22C4}">
      <dgm:prSet/>
      <dgm:spPr/>
      <dgm:t>
        <a:bodyPr/>
        <a:lstStyle/>
        <a:p>
          <a:pPr rtl="0"/>
          <a:r>
            <a:rPr lang="cs-CZ" b="0" i="1" baseline="0" smtClean="0">
              <a:solidFill>
                <a:srgbClr val="002060"/>
              </a:solidFill>
            </a:rPr>
            <a:t>Korean Air (ICN)</a:t>
          </a:r>
          <a:endParaRPr lang="cs-CZ" dirty="0">
            <a:solidFill>
              <a:srgbClr val="002060"/>
            </a:solidFill>
          </a:endParaRPr>
        </a:p>
      </dgm:t>
    </dgm:pt>
    <dgm:pt modelId="{9FEFD3C5-2169-4D82-8500-00B28D0CB9E8}" type="parTrans" cxnId="{C7D4987E-6235-43C6-B98A-AAD3BE55CF75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5467ACD7-71A8-4584-AA98-151A486C7FC1}" type="sibTrans" cxnId="{C7D4987E-6235-43C6-B98A-AAD3BE55CF75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E282FE2B-684A-4387-9753-BF31985879C5}">
      <dgm:prSet/>
      <dgm:spPr/>
      <dgm:t>
        <a:bodyPr/>
        <a:lstStyle/>
        <a:p>
          <a:pPr rtl="0"/>
          <a:r>
            <a:rPr lang="cs-CZ" b="0" i="1" baseline="0" smtClean="0">
              <a:solidFill>
                <a:srgbClr val="002060"/>
              </a:solidFill>
            </a:rPr>
            <a:t>China Eastern (PVG)</a:t>
          </a:r>
          <a:endParaRPr lang="cs-CZ" dirty="0">
            <a:solidFill>
              <a:srgbClr val="002060"/>
            </a:solidFill>
          </a:endParaRPr>
        </a:p>
      </dgm:t>
    </dgm:pt>
    <dgm:pt modelId="{7996762C-DBA8-4CEC-962D-5547C3420BD0}" type="parTrans" cxnId="{EE8D29C9-55B0-406A-B22C-B79901A9B6CA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ED12F056-EC19-433E-9940-AF2CBBA0A49A}" type="sibTrans" cxnId="{EE8D29C9-55B0-406A-B22C-B79901A9B6CA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E6E16B78-BE14-498C-8767-77E92E79C2F2}">
      <dgm:prSet/>
      <dgm:spPr/>
      <dgm:t>
        <a:bodyPr/>
        <a:lstStyle/>
        <a:p>
          <a:pPr rtl="0"/>
          <a:r>
            <a:rPr lang="cs-CZ" b="0" i="1" baseline="0" smtClean="0">
              <a:solidFill>
                <a:srgbClr val="002060"/>
              </a:solidFill>
            </a:rPr>
            <a:t>Sichuan Airlines (CTU)</a:t>
          </a:r>
          <a:endParaRPr lang="cs-CZ" dirty="0">
            <a:solidFill>
              <a:srgbClr val="002060"/>
            </a:solidFill>
          </a:endParaRPr>
        </a:p>
      </dgm:t>
    </dgm:pt>
    <dgm:pt modelId="{B356A3AE-29B0-4846-87D0-79C8A2B542AF}" type="parTrans" cxnId="{FC61D149-FA7E-44F0-BA74-3F130A96AF1A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D6E3740E-A29B-4705-8611-CD5A0A5E67EE}" type="sibTrans" cxnId="{FC61D149-FA7E-44F0-BA74-3F130A96AF1A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475B7839-40F0-401E-8592-23FB55F1F891}">
      <dgm:prSet/>
      <dgm:spPr/>
      <dgm:t>
        <a:bodyPr/>
        <a:lstStyle/>
        <a:p>
          <a:pPr rtl="0"/>
          <a:r>
            <a:rPr lang="cs-CZ" b="0" i="1" baseline="0" dirty="0" smtClean="0">
              <a:solidFill>
                <a:srgbClr val="002060"/>
              </a:solidFill>
            </a:rPr>
            <a:t>Hainan Airlines (PEK)</a:t>
          </a:r>
          <a:endParaRPr lang="cs-CZ" dirty="0">
            <a:solidFill>
              <a:srgbClr val="002060"/>
            </a:solidFill>
          </a:endParaRPr>
        </a:p>
      </dgm:t>
    </dgm:pt>
    <dgm:pt modelId="{7B4F8068-D9A3-462C-ACB0-B0F1400DFFAF}" type="parTrans" cxnId="{878DB68F-471F-4152-95C1-ADB1322DEC2B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F26D076F-D64C-4825-B590-CFC5BF1B92C4}" type="sibTrans" cxnId="{878DB68F-471F-4152-95C1-ADB1322DEC2B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9E527384-D595-4972-A666-3AC53FBA5E48}">
      <dgm:prSet/>
      <dgm:spPr/>
      <dgm:t>
        <a:bodyPr/>
        <a:lstStyle/>
        <a:p>
          <a:pPr rtl="0"/>
          <a:r>
            <a:rPr lang="cs-CZ" b="0" i="1" baseline="0" smtClean="0">
              <a:solidFill>
                <a:srgbClr val="002060"/>
              </a:solidFill>
            </a:rPr>
            <a:t>Air Canada Rouge (YYZ)</a:t>
          </a:r>
          <a:endParaRPr lang="cs-CZ" dirty="0">
            <a:solidFill>
              <a:srgbClr val="002060"/>
            </a:solidFill>
          </a:endParaRPr>
        </a:p>
      </dgm:t>
    </dgm:pt>
    <dgm:pt modelId="{B0B81B01-A72C-409C-981D-3C86CD5CBB3E}" type="parTrans" cxnId="{F05CA03D-F032-4321-9A28-E14C0F59B192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D9F52B2A-295C-4FB5-8F33-DC651F861A2E}" type="sibTrans" cxnId="{F05CA03D-F032-4321-9A28-E14C0F59B192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886C893F-9107-46C5-9FD0-85F0A2910CAF}">
      <dgm:prSet/>
      <dgm:spPr/>
      <dgm:t>
        <a:bodyPr/>
        <a:lstStyle/>
        <a:p>
          <a:pPr rtl="0"/>
          <a:r>
            <a:rPr lang="cs-CZ" b="0" i="1" baseline="0" smtClean="0">
              <a:solidFill>
                <a:srgbClr val="002060"/>
              </a:solidFill>
            </a:rPr>
            <a:t>Air Transat (YUL, YYZ)</a:t>
          </a:r>
          <a:endParaRPr lang="cs-CZ" dirty="0">
            <a:solidFill>
              <a:srgbClr val="002060"/>
            </a:solidFill>
          </a:endParaRPr>
        </a:p>
      </dgm:t>
    </dgm:pt>
    <dgm:pt modelId="{066FEB8F-8987-464D-811B-DC629D9C5101}" type="parTrans" cxnId="{E51D233F-7C79-47B0-9B00-1678BB95E427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85B944A2-194D-4172-B65A-8B47A0525BCB}" type="sibTrans" cxnId="{E51D233F-7C79-47B0-9B00-1678BB95E427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5D06905A-04AB-472A-8E80-D7BC882E6828}">
      <dgm:prSet/>
      <dgm:spPr/>
      <dgm:t>
        <a:bodyPr/>
        <a:lstStyle/>
        <a:p>
          <a:pPr rtl="0"/>
          <a:r>
            <a:rPr lang="cs-CZ" b="0" i="1" baseline="0" smtClean="0">
              <a:solidFill>
                <a:srgbClr val="002060"/>
              </a:solidFill>
            </a:rPr>
            <a:t>Travel Service (DXB)</a:t>
          </a:r>
          <a:endParaRPr lang="cs-CZ" dirty="0">
            <a:solidFill>
              <a:srgbClr val="002060"/>
            </a:solidFill>
          </a:endParaRPr>
        </a:p>
      </dgm:t>
    </dgm:pt>
    <dgm:pt modelId="{FE62DAD7-03BB-49DD-A42B-D76D56C36CB5}" type="parTrans" cxnId="{17DFA660-B724-4596-9563-2469B5FE95C4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4D6D0F57-FC98-4F33-906D-C9BB16B55DB7}" type="sibTrans" cxnId="{17DFA660-B724-4596-9563-2469B5FE95C4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D74F3025-CCB6-44C9-8391-03EF1648D360}">
      <dgm:prSet/>
      <dgm:spPr/>
      <dgm:t>
        <a:bodyPr/>
        <a:lstStyle/>
        <a:p>
          <a:pPr rtl="0"/>
          <a:r>
            <a:rPr lang="cs-CZ" b="0" i="1" baseline="0" smtClean="0">
              <a:solidFill>
                <a:srgbClr val="002060"/>
              </a:solidFill>
            </a:rPr>
            <a:t>FlyDubai (DXB)</a:t>
          </a:r>
          <a:endParaRPr lang="cs-CZ" dirty="0">
            <a:solidFill>
              <a:srgbClr val="002060"/>
            </a:solidFill>
          </a:endParaRPr>
        </a:p>
      </dgm:t>
    </dgm:pt>
    <dgm:pt modelId="{EA8EDE6D-988D-4E3A-9258-E5AC22B86B91}" type="parTrans" cxnId="{562F667E-C841-461A-A8D2-6325057D50E0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9DDE6C45-395E-46EF-B201-91DB4F7B6F6E}" type="sibTrans" cxnId="{562F667E-C841-461A-A8D2-6325057D50E0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71E4A034-334A-41BB-BB58-45ACFA8191E5}">
      <dgm:prSet/>
      <dgm:spPr/>
      <dgm:t>
        <a:bodyPr/>
        <a:lstStyle/>
        <a:p>
          <a:pPr rtl="0"/>
          <a:endParaRPr lang="cs-CZ">
            <a:solidFill>
              <a:srgbClr val="002060"/>
            </a:solidFill>
          </a:endParaRPr>
        </a:p>
      </dgm:t>
    </dgm:pt>
    <dgm:pt modelId="{77C4FC58-5A3A-4043-BCBB-0A1CAD6CAE69}" type="parTrans" cxnId="{32C607DF-6B9E-48DD-84FB-A46A1394124C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274BE10A-3066-4EC4-A388-56091FC49AF7}" type="sibTrans" cxnId="{32C607DF-6B9E-48DD-84FB-A46A1394124C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37344190-849F-4F5B-A48B-2E21E084228F}" type="pres">
      <dgm:prSet presAssocID="{C9060829-8C46-4F45-B406-CFB530548A32}" presName="linear" presStyleCnt="0">
        <dgm:presLayoutVars>
          <dgm:animLvl val="lvl"/>
          <dgm:resizeHandles val="exact"/>
        </dgm:presLayoutVars>
      </dgm:prSet>
      <dgm:spPr/>
    </dgm:pt>
    <dgm:pt modelId="{4340B2EC-F7E1-4DED-9CA0-E75AD515EDE8}" type="pres">
      <dgm:prSet presAssocID="{6F1398DF-4688-4526-A7A5-80B3685E57B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0A79A95-E1D4-4184-B340-8238393E7255}" type="pres">
      <dgm:prSet presAssocID="{6F1398DF-4688-4526-A7A5-80B3685E57BC}" presName="childText" presStyleLbl="revTx" presStyleIdx="0" presStyleCnt="1">
        <dgm:presLayoutVars>
          <dgm:bulletEnabled val="1"/>
        </dgm:presLayoutVars>
      </dgm:prSet>
      <dgm:spPr/>
    </dgm:pt>
    <dgm:pt modelId="{076F9A67-F5F7-4C6B-862D-0FD67909048B}" type="pres">
      <dgm:prSet presAssocID="{71E4A034-334A-41BB-BB58-45ACFA8191E5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6D28CB56-0C7A-49DB-8BD1-C62A362C8C49}" type="presOf" srcId="{D74F3025-CCB6-44C9-8391-03EF1648D360}" destId="{C0A79A95-E1D4-4184-B340-8238393E7255}" srcOrd="0" destOrd="10" presId="urn:microsoft.com/office/officeart/2005/8/layout/vList2"/>
    <dgm:cxn modelId="{8B4B5958-BA5E-42EB-ADF7-5C4D28E4CFDA}" type="presOf" srcId="{886C893F-9107-46C5-9FD0-85F0A2910CAF}" destId="{C0A79A95-E1D4-4184-B340-8238393E7255}" srcOrd="0" destOrd="8" presId="urn:microsoft.com/office/officeart/2005/8/layout/vList2"/>
    <dgm:cxn modelId="{1429D321-AC9C-4A8F-A83C-C19988051971}" srcId="{6F1398DF-4688-4526-A7A5-80B3685E57BC}" destId="{01E44EC9-021F-40EC-930D-44BC7CDB5B34}" srcOrd="2" destOrd="0" parTransId="{ADC21E8A-E717-4CA7-86A8-C1C9B8220486}" sibTransId="{D2673DC3-1842-4C89-8F36-8CDC7C12AE43}"/>
    <dgm:cxn modelId="{27950345-CB01-4B79-ACFC-75A2422027FE}" type="presOf" srcId="{9E527384-D595-4972-A666-3AC53FBA5E48}" destId="{C0A79A95-E1D4-4184-B340-8238393E7255}" srcOrd="0" destOrd="7" presId="urn:microsoft.com/office/officeart/2005/8/layout/vList2"/>
    <dgm:cxn modelId="{BF240FD6-B47E-40FD-918B-C07E016FD70A}" type="presOf" srcId="{E2DFF6ED-EEDD-4358-963B-D89C69FE22C4}" destId="{C0A79A95-E1D4-4184-B340-8238393E7255}" srcOrd="0" destOrd="3" presId="urn:microsoft.com/office/officeart/2005/8/layout/vList2"/>
    <dgm:cxn modelId="{449E39CA-3108-49A2-BE78-90FBF2FDC72E}" type="presOf" srcId="{475B7839-40F0-401E-8592-23FB55F1F891}" destId="{C0A79A95-E1D4-4184-B340-8238393E7255}" srcOrd="0" destOrd="6" presId="urn:microsoft.com/office/officeart/2005/8/layout/vList2"/>
    <dgm:cxn modelId="{FC61D149-FA7E-44F0-BA74-3F130A96AF1A}" srcId="{6F1398DF-4688-4526-A7A5-80B3685E57BC}" destId="{E6E16B78-BE14-498C-8767-77E92E79C2F2}" srcOrd="5" destOrd="0" parTransId="{B356A3AE-29B0-4846-87D0-79C8A2B542AF}" sibTransId="{D6E3740E-A29B-4705-8611-CD5A0A5E67EE}"/>
    <dgm:cxn modelId="{91A6DC85-A92D-4A9E-86FC-BCCE0F0B434A}" srcId="{6F1398DF-4688-4526-A7A5-80B3685E57BC}" destId="{ACCA1E33-C8C1-4468-8DDC-F83D20910D23}" srcOrd="0" destOrd="0" parTransId="{7797F8E1-9C12-453A-9180-E1BCBE413949}" sibTransId="{6D8E6F06-BA1E-4FC1-83CF-A4AEC9BA5E07}"/>
    <dgm:cxn modelId="{B38E635A-25F2-4F93-B85A-B358B514C53B}" type="presOf" srcId="{E6E16B78-BE14-498C-8767-77E92E79C2F2}" destId="{C0A79A95-E1D4-4184-B340-8238393E7255}" srcOrd="0" destOrd="5" presId="urn:microsoft.com/office/officeart/2005/8/layout/vList2"/>
    <dgm:cxn modelId="{BB97AFBC-2B6B-4C04-A8C7-15F4313B6A12}" type="presOf" srcId="{C9060829-8C46-4F45-B406-CFB530548A32}" destId="{37344190-849F-4F5B-A48B-2E21E084228F}" srcOrd="0" destOrd="0" presId="urn:microsoft.com/office/officeart/2005/8/layout/vList2"/>
    <dgm:cxn modelId="{3E9BFAB8-19F1-4A97-997D-F907B005F7D7}" type="presOf" srcId="{E282FE2B-684A-4387-9753-BF31985879C5}" destId="{C0A79A95-E1D4-4184-B340-8238393E7255}" srcOrd="0" destOrd="4" presId="urn:microsoft.com/office/officeart/2005/8/layout/vList2"/>
    <dgm:cxn modelId="{C7D4987E-6235-43C6-B98A-AAD3BE55CF75}" srcId="{6F1398DF-4688-4526-A7A5-80B3685E57BC}" destId="{E2DFF6ED-EEDD-4358-963B-D89C69FE22C4}" srcOrd="3" destOrd="0" parTransId="{9FEFD3C5-2169-4D82-8500-00B28D0CB9E8}" sibTransId="{5467ACD7-71A8-4584-AA98-151A486C7FC1}"/>
    <dgm:cxn modelId="{562F667E-C841-461A-A8D2-6325057D50E0}" srcId="{6F1398DF-4688-4526-A7A5-80B3685E57BC}" destId="{D74F3025-CCB6-44C9-8391-03EF1648D360}" srcOrd="10" destOrd="0" parTransId="{EA8EDE6D-988D-4E3A-9258-E5AC22B86B91}" sibTransId="{9DDE6C45-395E-46EF-B201-91DB4F7B6F6E}"/>
    <dgm:cxn modelId="{53064B54-7965-4AF1-9617-46399AAAF027}" type="presOf" srcId="{71E4A034-334A-41BB-BB58-45ACFA8191E5}" destId="{076F9A67-F5F7-4C6B-862D-0FD67909048B}" srcOrd="0" destOrd="0" presId="urn:microsoft.com/office/officeart/2005/8/layout/vList2"/>
    <dgm:cxn modelId="{EE8D29C9-55B0-406A-B22C-B79901A9B6CA}" srcId="{6F1398DF-4688-4526-A7A5-80B3685E57BC}" destId="{E282FE2B-684A-4387-9753-BF31985879C5}" srcOrd="4" destOrd="0" parTransId="{7996762C-DBA8-4CEC-962D-5547C3420BD0}" sibTransId="{ED12F056-EC19-433E-9940-AF2CBBA0A49A}"/>
    <dgm:cxn modelId="{90C2D9EB-7C7F-4B27-BD73-12A0B5C762A7}" type="presOf" srcId="{2E0AE637-57AD-4EA0-B1B0-2885F041616E}" destId="{C0A79A95-E1D4-4184-B340-8238393E7255}" srcOrd="0" destOrd="1" presId="urn:microsoft.com/office/officeart/2005/8/layout/vList2"/>
    <dgm:cxn modelId="{C9D2F757-7A5E-4D05-8E0C-4DC5E13E2B6F}" type="presOf" srcId="{6F1398DF-4688-4526-A7A5-80B3685E57BC}" destId="{4340B2EC-F7E1-4DED-9CA0-E75AD515EDE8}" srcOrd="0" destOrd="0" presId="urn:microsoft.com/office/officeart/2005/8/layout/vList2"/>
    <dgm:cxn modelId="{17147415-BCD8-42D7-87B3-9DB28D4C264E}" srcId="{C9060829-8C46-4F45-B406-CFB530548A32}" destId="{6F1398DF-4688-4526-A7A5-80B3685E57BC}" srcOrd="0" destOrd="0" parTransId="{EBD57328-18D8-4B59-BB22-3DD82BF58CBC}" sibTransId="{2F2CA40B-9A6A-4D21-865E-7CEED17FEADA}"/>
    <dgm:cxn modelId="{202995CF-F3FA-4FDA-BCDC-7D9093646FAF}" type="presOf" srcId="{5D06905A-04AB-472A-8E80-D7BC882E6828}" destId="{C0A79A95-E1D4-4184-B340-8238393E7255}" srcOrd="0" destOrd="9" presId="urn:microsoft.com/office/officeart/2005/8/layout/vList2"/>
    <dgm:cxn modelId="{5A98709C-5D5A-4E02-8090-BCC11CCB2C00}" type="presOf" srcId="{01E44EC9-021F-40EC-930D-44BC7CDB5B34}" destId="{C0A79A95-E1D4-4184-B340-8238393E7255}" srcOrd="0" destOrd="2" presId="urn:microsoft.com/office/officeart/2005/8/layout/vList2"/>
    <dgm:cxn modelId="{878DB68F-471F-4152-95C1-ADB1322DEC2B}" srcId="{6F1398DF-4688-4526-A7A5-80B3685E57BC}" destId="{475B7839-40F0-401E-8592-23FB55F1F891}" srcOrd="6" destOrd="0" parTransId="{7B4F8068-D9A3-462C-ACB0-B0F1400DFFAF}" sibTransId="{F26D076F-D64C-4825-B590-CFC5BF1B92C4}"/>
    <dgm:cxn modelId="{4C3A9CD1-45B9-499A-9D68-A3E55DFD1CD2}" type="presOf" srcId="{ACCA1E33-C8C1-4468-8DDC-F83D20910D23}" destId="{C0A79A95-E1D4-4184-B340-8238393E7255}" srcOrd="0" destOrd="0" presId="urn:microsoft.com/office/officeart/2005/8/layout/vList2"/>
    <dgm:cxn modelId="{F05CA03D-F032-4321-9A28-E14C0F59B192}" srcId="{6F1398DF-4688-4526-A7A5-80B3685E57BC}" destId="{9E527384-D595-4972-A666-3AC53FBA5E48}" srcOrd="7" destOrd="0" parTransId="{B0B81B01-A72C-409C-981D-3C86CD5CBB3E}" sibTransId="{D9F52B2A-295C-4FB5-8F33-DC651F861A2E}"/>
    <dgm:cxn modelId="{E51D233F-7C79-47B0-9B00-1678BB95E427}" srcId="{6F1398DF-4688-4526-A7A5-80B3685E57BC}" destId="{886C893F-9107-46C5-9FD0-85F0A2910CAF}" srcOrd="8" destOrd="0" parTransId="{066FEB8F-8987-464D-811B-DC629D9C5101}" sibTransId="{85B944A2-194D-4172-B65A-8B47A0525BCB}"/>
    <dgm:cxn modelId="{BAAF9DEF-20C5-4627-93D5-C5E504AD83E3}" srcId="{6F1398DF-4688-4526-A7A5-80B3685E57BC}" destId="{2E0AE637-57AD-4EA0-B1B0-2885F041616E}" srcOrd="1" destOrd="0" parTransId="{903CE3E3-CFAC-4B6E-BA3C-E9D4AF558C7C}" sibTransId="{B0080585-5DC4-41EC-9F1F-14589F3EC35A}"/>
    <dgm:cxn modelId="{32C607DF-6B9E-48DD-84FB-A46A1394124C}" srcId="{C9060829-8C46-4F45-B406-CFB530548A32}" destId="{71E4A034-334A-41BB-BB58-45ACFA8191E5}" srcOrd="1" destOrd="0" parTransId="{77C4FC58-5A3A-4043-BCBB-0A1CAD6CAE69}" sibTransId="{274BE10A-3066-4EC4-A388-56091FC49AF7}"/>
    <dgm:cxn modelId="{17DFA660-B724-4596-9563-2469B5FE95C4}" srcId="{6F1398DF-4688-4526-A7A5-80B3685E57BC}" destId="{5D06905A-04AB-472A-8E80-D7BC882E6828}" srcOrd="9" destOrd="0" parTransId="{FE62DAD7-03BB-49DD-A42B-D76D56C36CB5}" sibTransId="{4D6D0F57-FC98-4F33-906D-C9BB16B55DB7}"/>
    <dgm:cxn modelId="{50FE9D6F-41AC-40FC-897B-49682EB01036}" type="presParOf" srcId="{37344190-849F-4F5B-A48B-2E21E084228F}" destId="{4340B2EC-F7E1-4DED-9CA0-E75AD515EDE8}" srcOrd="0" destOrd="0" presId="urn:microsoft.com/office/officeart/2005/8/layout/vList2"/>
    <dgm:cxn modelId="{2A72D93D-48FD-465D-9ACB-C3606702ECB9}" type="presParOf" srcId="{37344190-849F-4F5B-A48B-2E21E084228F}" destId="{C0A79A95-E1D4-4184-B340-8238393E7255}" srcOrd="1" destOrd="0" presId="urn:microsoft.com/office/officeart/2005/8/layout/vList2"/>
    <dgm:cxn modelId="{4370CDCD-0FC4-4834-A03F-F2F630B78D34}" type="presParOf" srcId="{37344190-849F-4F5B-A48B-2E21E084228F}" destId="{076F9A67-F5F7-4C6B-862D-0FD67909048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65A6EF2-9F0E-42F6-B726-79DD81321214}" type="doc">
      <dgm:prSet loTypeId="urn:microsoft.com/office/officeart/2005/8/layout/cycle6" loCatId="relationship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cs-CZ"/>
        </a:p>
      </dgm:t>
    </dgm:pt>
    <dgm:pt modelId="{4076266D-053D-4814-975A-B4B87014116F}">
      <dgm:prSet/>
      <dgm:spPr/>
      <dgm:t>
        <a:bodyPr/>
        <a:lstStyle/>
        <a:p>
          <a:pPr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/>
        </a:p>
      </dgm:t>
    </dgm:pt>
    <dgm:pt modelId="{237B9EF6-5FBA-41B7-B0C8-5346E4DCFBB2}" type="parTrans" cxnId="{9EC1BB34-8F70-41F0-99EA-09FC9150E9BD}">
      <dgm:prSet/>
      <dgm:spPr/>
      <dgm:t>
        <a:bodyPr/>
        <a:lstStyle/>
        <a:p>
          <a:endParaRPr lang="cs-CZ"/>
        </a:p>
      </dgm:t>
    </dgm:pt>
    <dgm:pt modelId="{06A87876-B1C5-4BC8-9953-57FA8C3E99C1}" type="sibTrans" cxnId="{9EC1BB34-8F70-41F0-99EA-09FC9150E9BD}">
      <dgm:prSet/>
      <dgm:spPr/>
      <dgm:t>
        <a:bodyPr/>
        <a:lstStyle/>
        <a:p>
          <a:endParaRPr lang="cs-CZ"/>
        </a:p>
      </dgm:t>
    </dgm:pt>
    <dgm:pt modelId="{AA838997-CD5B-4E00-8E2F-3B66D30AFEE9}">
      <dgm:prSet/>
      <dgm:spPr/>
      <dgm:t>
        <a:bodyPr/>
        <a:lstStyle/>
        <a:p>
          <a:pPr rtl="0">
            <a:lnSpc>
              <a:spcPct val="150000"/>
            </a:lnSpc>
            <a:spcBef>
              <a:spcPts val="1200"/>
            </a:spcBef>
            <a:spcAft>
              <a:spcPts val="1200"/>
            </a:spcAft>
          </a:pPr>
          <a:r>
            <a:rPr lang="cs-CZ" b="0" i="1" baseline="0" dirty="0" smtClean="0"/>
            <a:t>UPS </a:t>
          </a:r>
          <a:endParaRPr lang="cs-CZ" dirty="0"/>
        </a:p>
      </dgm:t>
    </dgm:pt>
    <dgm:pt modelId="{0F7CAC37-2564-4E1E-ADD8-8B3342C95EBA}" type="parTrans" cxnId="{4CA6EB4C-1DCF-47A8-9FA5-BF8727A3F162}">
      <dgm:prSet/>
      <dgm:spPr/>
      <dgm:t>
        <a:bodyPr/>
        <a:lstStyle/>
        <a:p>
          <a:endParaRPr lang="cs-CZ"/>
        </a:p>
      </dgm:t>
    </dgm:pt>
    <dgm:pt modelId="{393748A4-37B9-495E-A31E-DB307FF5801F}" type="sibTrans" cxnId="{4CA6EB4C-1DCF-47A8-9FA5-BF8727A3F162}">
      <dgm:prSet/>
      <dgm:spPr/>
      <dgm:t>
        <a:bodyPr/>
        <a:lstStyle/>
        <a:p>
          <a:endParaRPr lang="cs-CZ"/>
        </a:p>
      </dgm:t>
    </dgm:pt>
    <dgm:pt modelId="{852EA840-D23D-423F-8B2A-6874580D6641}">
      <dgm:prSet/>
      <dgm:spPr/>
      <dgm:t>
        <a:bodyPr/>
        <a:lstStyle/>
        <a:p>
          <a:pPr rtl="0">
            <a:lnSpc>
              <a:spcPct val="150000"/>
            </a:lnSpc>
            <a:spcBef>
              <a:spcPts val="1200"/>
            </a:spcBef>
            <a:spcAft>
              <a:spcPts val="1200"/>
            </a:spcAft>
          </a:pPr>
          <a:r>
            <a:rPr lang="cs-CZ" b="0" i="1" baseline="0" dirty="0" err="1" smtClean="0"/>
            <a:t>China</a:t>
          </a:r>
          <a:r>
            <a:rPr lang="cs-CZ" b="0" i="1" baseline="0" dirty="0" smtClean="0"/>
            <a:t> Airlines Cargo</a:t>
          </a:r>
          <a:endParaRPr lang="cs-CZ" dirty="0"/>
        </a:p>
      </dgm:t>
    </dgm:pt>
    <dgm:pt modelId="{4373185D-C9B3-485E-9876-A3D8DDD04F52}" type="parTrans" cxnId="{2FD7C9B9-DA44-41B0-A18F-B9788A5A8B3D}">
      <dgm:prSet/>
      <dgm:spPr/>
      <dgm:t>
        <a:bodyPr/>
        <a:lstStyle/>
        <a:p>
          <a:endParaRPr lang="cs-CZ"/>
        </a:p>
      </dgm:t>
    </dgm:pt>
    <dgm:pt modelId="{95928088-084F-4A3D-B197-9D470491387A}" type="sibTrans" cxnId="{2FD7C9B9-DA44-41B0-A18F-B9788A5A8B3D}">
      <dgm:prSet/>
      <dgm:spPr/>
      <dgm:t>
        <a:bodyPr/>
        <a:lstStyle/>
        <a:p>
          <a:endParaRPr lang="cs-CZ"/>
        </a:p>
      </dgm:t>
    </dgm:pt>
    <dgm:pt modelId="{82139F04-06B5-487D-A649-85CE5DDD9110}">
      <dgm:prSet/>
      <dgm:spPr/>
      <dgm:t>
        <a:bodyPr/>
        <a:lstStyle/>
        <a:p>
          <a:pPr rtl="0">
            <a:lnSpc>
              <a:spcPct val="150000"/>
            </a:lnSpc>
            <a:spcBef>
              <a:spcPts val="1200"/>
            </a:spcBef>
            <a:spcAft>
              <a:spcPts val="1200"/>
            </a:spcAft>
          </a:pPr>
          <a:r>
            <a:rPr lang="cs-CZ" b="0" i="1" baseline="0" dirty="0" err="1" smtClean="0"/>
            <a:t>Qatar</a:t>
          </a:r>
          <a:r>
            <a:rPr lang="cs-CZ" b="0" i="1" baseline="0" dirty="0" smtClean="0"/>
            <a:t> </a:t>
          </a:r>
          <a:r>
            <a:rPr lang="cs-CZ" b="0" i="1" baseline="0" dirty="0" err="1" smtClean="0"/>
            <a:t>Airways</a:t>
          </a:r>
          <a:r>
            <a:rPr lang="cs-CZ" b="0" i="1" baseline="0" dirty="0" smtClean="0"/>
            <a:t> Cargo</a:t>
          </a:r>
          <a:endParaRPr lang="cs-CZ" dirty="0"/>
        </a:p>
      </dgm:t>
    </dgm:pt>
    <dgm:pt modelId="{E3D779B2-5C7A-4596-A211-E1BEA1D86299}" type="parTrans" cxnId="{F3DA5146-A1B9-4CD3-8335-1338ED772C42}">
      <dgm:prSet/>
      <dgm:spPr/>
      <dgm:t>
        <a:bodyPr/>
        <a:lstStyle/>
        <a:p>
          <a:endParaRPr lang="cs-CZ"/>
        </a:p>
      </dgm:t>
    </dgm:pt>
    <dgm:pt modelId="{12F3976A-4917-4100-B09A-2A35E4C3BF2E}" type="sibTrans" cxnId="{F3DA5146-A1B9-4CD3-8335-1338ED772C42}">
      <dgm:prSet/>
      <dgm:spPr/>
      <dgm:t>
        <a:bodyPr/>
        <a:lstStyle/>
        <a:p>
          <a:endParaRPr lang="cs-CZ"/>
        </a:p>
      </dgm:t>
    </dgm:pt>
    <dgm:pt modelId="{CBD4811D-1778-4475-A2E8-139F204FC66E}">
      <dgm:prSet/>
      <dgm:spPr/>
      <dgm:t>
        <a:bodyPr/>
        <a:lstStyle/>
        <a:p>
          <a:pPr rtl="0">
            <a:lnSpc>
              <a:spcPct val="150000"/>
            </a:lnSpc>
            <a:spcBef>
              <a:spcPts val="1200"/>
            </a:spcBef>
            <a:spcAft>
              <a:spcPts val="1200"/>
            </a:spcAft>
          </a:pPr>
          <a:r>
            <a:rPr lang="cs-CZ" b="0" i="1" baseline="0" dirty="0" err="1" smtClean="0"/>
            <a:t>Silkway</a:t>
          </a:r>
          <a:r>
            <a:rPr lang="cs-CZ" b="0" i="1" baseline="0" dirty="0" smtClean="0"/>
            <a:t> </a:t>
          </a:r>
          <a:r>
            <a:rPr lang="cs-CZ" b="0" i="1" baseline="0" dirty="0" err="1" smtClean="0"/>
            <a:t>Airways</a:t>
          </a:r>
          <a:r>
            <a:rPr lang="cs-CZ" b="0" i="1" baseline="0" dirty="0" smtClean="0"/>
            <a:t> </a:t>
          </a:r>
          <a:r>
            <a:rPr lang="cs-CZ" b="0" i="1" baseline="0" dirty="0" err="1" smtClean="0"/>
            <a:t>Azerbaijan</a:t>
          </a:r>
          <a:r>
            <a:rPr lang="cs-CZ" b="0" i="1" baseline="0" dirty="0" smtClean="0"/>
            <a:t> Cargo</a:t>
          </a:r>
          <a:endParaRPr lang="cs-CZ" dirty="0"/>
        </a:p>
      </dgm:t>
    </dgm:pt>
    <dgm:pt modelId="{BE880F06-5B8D-4DDE-AA1A-5D787A67D05E}" type="parTrans" cxnId="{7F2DF1D9-801D-44AC-B815-674F78279525}">
      <dgm:prSet/>
      <dgm:spPr/>
      <dgm:t>
        <a:bodyPr/>
        <a:lstStyle/>
        <a:p>
          <a:endParaRPr lang="cs-CZ"/>
        </a:p>
      </dgm:t>
    </dgm:pt>
    <dgm:pt modelId="{00B20DD0-0260-4702-85FD-1ACBDDEE1C86}" type="sibTrans" cxnId="{7F2DF1D9-801D-44AC-B815-674F78279525}">
      <dgm:prSet/>
      <dgm:spPr/>
      <dgm:t>
        <a:bodyPr/>
        <a:lstStyle/>
        <a:p>
          <a:endParaRPr lang="cs-CZ"/>
        </a:p>
      </dgm:t>
    </dgm:pt>
    <dgm:pt modelId="{4DAF39F5-430B-4AAF-A2D9-F5B1A5121F60}">
      <dgm:prSet/>
      <dgm:spPr/>
      <dgm:t>
        <a:bodyPr/>
        <a:lstStyle/>
        <a:p>
          <a:pPr rtl="0">
            <a:lnSpc>
              <a:spcPct val="150000"/>
            </a:lnSpc>
            <a:spcBef>
              <a:spcPts val="1200"/>
            </a:spcBef>
            <a:spcAft>
              <a:spcPts val="1200"/>
            </a:spcAft>
          </a:pPr>
          <a:r>
            <a:rPr lang="cs-CZ" b="0" i="1" baseline="0" dirty="0" err="1" smtClean="0"/>
            <a:t>Ukraine</a:t>
          </a:r>
          <a:r>
            <a:rPr lang="cs-CZ" b="0" i="1" baseline="0" dirty="0" smtClean="0"/>
            <a:t> International Cargo</a:t>
          </a:r>
          <a:endParaRPr lang="cs-CZ" dirty="0"/>
        </a:p>
      </dgm:t>
    </dgm:pt>
    <dgm:pt modelId="{30D19193-5D9B-43D6-A4CC-05183A6B4648}" type="parTrans" cxnId="{6E7AA157-74FA-4142-8B07-C012090B324F}">
      <dgm:prSet/>
      <dgm:spPr/>
      <dgm:t>
        <a:bodyPr/>
        <a:lstStyle/>
        <a:p>
          <a:endParaRPr lang="cs-CZ"/>
        </a:p>
      </dgm:t>
    </dgm:pt>
    <dgm:pt modelId="{83614DB2-6D5C-40CE-8F30-EEAF1AC9AD78}" type="sibTrans" cxnId="{6E7AA157-74FA-4142-8B07-C012090B324F}">
      <dgm:prSet/>
      <dgm:spPr/>
      <dgm:t>
        <a:bodyPr/>
        <a:lstStyle/>
        <a:p>
          <a:endParaRPr lang="cs-CZ"/>
        </a:p>
      </dgm:t>
    </dgm:pt>
    <dgm:pt modelId="{C75C3D3D-B72C-4B3C-BEA7-996A45456C3F}">
      <dgm:prSet/>
      <dgm:spPr/>
      <dgm:t>
        <a:bodyPr/>
        <a:lstStyle/>
        <a:p>
          <a:pPr rtl="0">
            <a:lnSpc>
              <a:spcPct val="150000"/>
            </a:lnSpc>
            <a:spcBef>
              <a:spcPts val="1200"/>
            </a:spcBef>
            <a:spcAft>
              <a:spcPts val="1200"/>
            </a:spcAft>
          </a:pPr>
          <a:r>
            <a:rPr lang="cs-CZ" b="0" i="1" baseline="0" dirty="0" err="1" smtClean="0"/>
            <a:t>Farnair</a:t>
          </a:r>
          <a:r>
            <a:rPr lang="cs-CZ" b="0" i="1" baseline="0" dirty="0" smtClean="0"/>
            <a:t> (FedEx)</a:t>
          </a:r>
          <a:endParaRPr lang="cs-CZ" dirty="0"/>
        </a:p>
      </dgm:t>
    </dgm:pt>
    <dgm:pt modelId="{7BE9653C-7F07-4FA4-A27F-0F8AD9414964}" type="parTrans" cxnId="{AB63907B-F323-46E1-9D63-7324F3A0AA46}">
      <dgm:prSet/>
      <dgm:spPr/>
      <dgm:t>
        <a:bodyPr/>
        <a:lstStyle/>
        <a:p>
          <a:endParaRPr lang="cs-CZ"/>
        </a:p>
      </dgm:t>
    </dgm:pt>
    <dgm:pt modelId="{890E985C-82E6-4664-9BE6-D7768CFB9F91}" type="sibTrans" cxnId="{AB63907B-F323-46E1-9D63-7324F3A0AA46}">
      <dgm:prSet/>
      <dgm:spPr/>
      <dgm:t>
        <a:bodyPr/>
        <a:lstStyle/>
        <a:p>
          <a:endParaRPr lang="cs-CZ"/>
        </a:p>
      </dgm:t>
    </dgm:pt>
    <dgm:pt modelId="{BC94094D-AB51-4AA8-9ACC-8A2487E0AD03}">
      <dgm:prSet/>
      <dgm:spPr/>
      <dgm:t>
        <a:bodyPr/>
        <a:lstStyle/>
        <a:p>
          <a:pPr rtl="0">
            <a:lnSpc>
              <a:spcPct val="150000"/>
            </a:lnSpc>
            <a:spcBef>
              <a:spcPts val="1200"/>
            </a:spcBef>
            <a:spcAft>
              <a:spcPts val="1200"/>
            </a:spcAft>
          </a:pPr>
          <a:r>
            <a:rPr lang="cs-CZ" b="0" i="1" baseline="0" dirty="0" err="1" smtClean="0"/>
            <a:t>West</a:t>
          </a:r>
          <a:r>
            <a:rPr lang="cs-CZ" b="0" i="1" baseline="0" dirty="0" smtClean="0"/>
            <a:t> Air </a:t>
          </a:r>
          <a:r>
            <a:rPr lang="cs-CZ" b="0" i="1" baseline="0" dirty="0" err="1" smtClean="0"/>
            <a:t>Europe</a:t>
          </a:r>
          <a:endParaRPr lang="cs-CZ" dirty="0"/>
        </a:p>
      </dgm:t>
    </dgm:pt>
    <dgm:pt modelId="{B85EEC76-0B11-429F-B1A7-E6E14A826FCC}" type="parTrans" cxnId="{FE13A611-C651-4A01-902F-715E9844A64F}">
      <dgm:prSet/>
      <dgm:spPr/>
      <dgm:t>
        <a:bodyPr/>
        <a:lstStyle/>
        <a:p>
          <a:endParaRPr lang="cs-CZ"/>
        </a:p>
      </dgm:t>
    </dgm:pt>
    <dgm:pt modelId="{75CA66D6-4D48-417C-B61C-F1DEF4079B68}" type="sibTrans" cxnId="{FE13A611-C651-4A01-902F-715E9844A64F}">
      <dgm:prSet/>
      <dgm:spPr/>
      <dgm:t>
        <a:bodyPr/>
        <a:lstStyle/>
        <a:p>
          <a:endParaRPr lang="cs-CZ"/>
        </a:p>
      </dgm:t>
    </dgm:pt>
    <dgm:pt modelId="{7F37C8E3-6B3C-40DE-8F3B-91FACAAB86EC}" type="pres">
      <dgm:prSet presAssocID="{665A6EF2-9F0E-42F6-B726-79DD81321214}" presName="cycle" presStyleCnt="0">
        <dgm:presLayoutVars>
          <dgm:dir/>
          <dgm:resizeHandles val="exact"/>
        </dgm:presLayoutVars>
      </dgm:prSet>
      <dgm:spPr/>
    </dgm:pt>
    <dgm:pt modelId="{9D09A9EC-D41E-455D-A0AB-1C81E29344CF}" type="pres">
      <dgm:prSet presAssocID="{4076266D-053D-4814-975A-B4B87014116F}" presName="node" presStyleLbl="node1" presStyleIdx="0" presStyleCnt="1" custScaleY="136101">
        <dgm:presLayoutVars>
          <dgm:bulletEnabled val="1"/>
        </dgm:presLayoutVars>
      </dgm:prSet>
      <dgm:spPr/>
    </dgm:pt>
  </dgm:ptLst>
  <dgm:cxnLst>
    <dgm:cxn modelId="{6E7AA157-74FA-4142-8B07-C012090B324F}" srcId="{4076266D-053D-4814-975A-B4B87014116F}" destId="{4DAF39F5-430B-4AAF-A2D9-F5B1A5121F60}" srcOrd="4" destOrd="0" parTransId="{30D19193-5D9B-43D6-A4CC-05183A6B4648}" sibTransId="{83614DB2-6D5C-40CE-8F30-EEAF1AC9AD78}"/>
    <dgm:cxn modelId="{4CA6EB4C-1DCF-47A8-9FA5-BF8727A3F162}" srcId="{4076266D-053D-4814-975A-B4B87014116F}" destId="{AA838997-CD5B-4E00-8E2F-3B66D30AFEE9}" srcOrd="0" destOrd="0" parTransId="{0F7CAC37-2564-4E1E-ADD8-8B3342C95EBA}" sibTransId="{393748A4-37B9-495E-A31E-DB307FF5801F}"/>
    <dgm:cxn modelId="{48BBEB07-1772-4699-ADA5-D87A1D47A73B}" type="presOf" srcId="{852EA840-D23D-423F-8B2A-6874580D6641}" destId="{9D09A9EC-D41E-455D-A0AB-1C81E29344CF}" srcOrd="0" destOrd="2" presId="urn:microsoft.com/office/officeart/2005/8/layout/cycle6"/>
    <dgm:cxn modelId="{ABE00AB7-9FCE-405C-A873-6600FD79B36D}" type="presOf" srcId="{665A6EF2-9F0E-42F6-B726-79DD81321214}" destId="{7F37C8E3-6B3C-40DE-8F3B-91FACAAB86EC}" srcOrd="0" destOrd="0" presId="urn:microsoft.com/office/officeart/2005/8/layout/cycle6"/>
    <dgm:cxn modelId="{C1FCE3D6-016E-474D-9D8C-0E53023A1DF0}" type="presOf" srcId="{4DAF39F5-430B-4AAF-A2D9-F5B1A5121F60}" destId="{9D09A9EC-D41E-455D-A0AB-1C81E29344CF}" srcOrd="0" destOrd="5" presId="urn:microsoft.com/office/officeart/2005/8/layout/cycle6"/>
    <dgm:cxn modelId="{4D613706-FD31-44BB-A932-6673364A4F82}" type="presOf" srcId="{C75C3D3D-B72C-4B3C-BEA7-996A45456C3F}" destId="{9D09A9EC-D41E-455D-A0AB-1C81E29344CF}" srcOrd="0" destOrd="6" presId="urn:microsoft.com/office/officeart/2005/8/layout/cycle6"/>
    <dgm:cxn modelId="{62FB549B-6D7B-49FE-B61B-5629A0C92D4F}" type="presOf" srcId="{CBD4811D-1778-4475-A2E8-139F204FC66E}" destId="{9D09A9EC-D41E-455D-A0AB-1C81E29344CF}" srcOrd="0" destOrd="4" presId="urn:microsoft.com/office/officeart/2005/8/layout/cycle6"/>
    <dgm:cxn modelId="{678B7562-5E18-439C-BAB5-822DE5EA8E78}" type="presOf" srcId="{82139F04-06B5-487D-A649-85CE5DDD9110}" destId="{9D09A9EC-D41E-455D-A0AB-1C81E29344CF}" srcOrd="0" destOrd="3" presId="urn:microsoft.com/office/officeart/2005/8/layout/cycle6"/>
    <dgm:cxn modelId="{BACA3A6F-7667-4761-8066-90D0050527E3}" type="presOf" srcId="{BC94094D-AB51-4AA8-9ACC-8A2487E0AD03}" destId="{9D09A9EC-D41E-455D-A0AB-1C81E29344CF}" srcOrd="0" destOrd="7" presId="urn:microsoft.com/office/officeart/2005/8/layout/cycle6"/>
    <dgm:cxn modelId="{8B6CA2DC-6B0C-4768-9E9E-38B378117202}" type="presOf" srcId="{4076266D-053D-4814-975A-B4B87014116F}" destId="{9D09A9EC-D41E-455D-A0AB-1C81E29344CF}" srcOrd="0" destOrd="0" presId="urn:microsoft.com/office/officeart/2005/8/layout/cycle6"/>
    <dgm:cxn modelId="{F3DA5146-A1B9-4CD3-8335-1338ED772C42}" srcId="{4076266D-053D-4814-975A-B4B87014116F}" destId="{82139F04-06B5-487D-A649-85CE5DDD9110}" srcOrd="2" destOrd="0" parTransId="{E3D779B2-5C7A-4596-A211-E1BEA1D86299}" sibTransId="{12F3976A-4917-4100-B09A-2A35E4C3BF2E}"/>
    <dgm:cxn modelId="{7F2DF1D9-801D-44AC-B815-674F78279525}" srcId="{4076266D-053D-4814-975A-B4B87014116F}" destId="{CBD4811D-1778-4475-A2E8-139F204FC66E}" srcOrd="3" destOrd="0" parTransId="{BE880F06-5B8D-4DDE-AA1A-5D787A67D05E}" sibTransId="{00B20DD0-0260-4702-85FD-1ACBDDEE1C86}"/>
    <dgm:cxn modelId="{A822BCE1-C9D6-491A-B998-53BB778BA242}" type="presOf" srcId="{AA838997-CD5B-4E00-8E2F-3B66D30AFEE9}" destId="{9D09A9EC-D41E-455D-A0AB-1C81E29344CF}" srcOrd="0" destOrd="1" presId="urn:microsoft.com/office/officeart/2005/8/layout/cycle6"/>
    <dgm:cxn modelId="{FE13A611-C651-4A01-902F-715E9844A64F}" srcId="{4076266D-053D-4814-975A-B4B87014116F}" destId="{BC94094D-AB51-4AA8-9ACC-8A2487E0AD03}" srcOrd="6" destOrd="0" parTransId="{B85EEC76-0B11-429F-B1A7-E6E14A826FCC}" sibTransId="{75CA66D6-4D48-417C-B61C-F1DEF4079B68}"/>
    <dgm:cxn modelId="{AB63907B-F323-46E1-9D63-7324F3A0AA46}" srcId="{4076266D-053D-4814-975A-B4B87014116F}" destId="{C75C3D3D-B72C-4B3C-BEA7-996A45456C3F}" srcOrd="5" destOrd="0" parTransId="{7BE9653C-7F07-4FA4-A27F-0F8AD9414964}" sibTransId="{890E985C-82E6-4664-9BE6-D7768CFB9F91}"/>
    <dgm:cxn modelId="{9EC1BB34-8F70-41F0-99EA-09FC9150E9BD}" srcId="{665A6EF2-9F0E-42F6-B726-79DD81321214}" destId="{4076266D-053D-4814-975A-B4B87014116F}" srcOrd="0" destOrd="0" parTransId="{237B9EF6-5FBA-41B7-B0C8-5346E4DCFBB2}" sibTransId="{06A87876-B1C5-4BC8-9953-57FA8C3E99C1}"/>
    <dgm:cxn modelId="{2FD7C9B9-DA44-41B0-A18F-B9788A5A8B3D}" srcId="{4076266D-053D-4814-975A-B4B87014116F}" destId="{852EA840-D23D-423F-8B2A-6874580D6641}" srcOrd="1" destOrd="0" parTransId="{4373185D-C9B3-485E-9876-A3D8DDD04F52}" sibTransId="{95928088-084F-4A3D-B197-9D470491387A}"/>
    <dgm:cxn modelId="{5C36BA57-E615-4CE4-8ED1-830A0A3007C5}" type="presParOf" srcId="{7F37C8E3-6B3C-40DE-8F3B-91FACAAB86EC}" destId="{9D09A9EC-D41E-455D-A0AB-1C81E29344CF}" srcOrd="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E462A46-A66A-441A-BDFC-2EE98CA7EC3C}" type="doc">
      <dgm:prSet loTypeId="urn:microsoft.com/office/officeart/2005/8/layout/lProcess3" loCatId="process" qsTypeId="urn:microsoft.com/office/officeart/2005/8/quickstyle/3d3" qsCatId="3D" csTypeId="urn:microsoft.com/office/officeart/2005/8/colors/accent0_1" csCatId="mainScheme"/>
      <dgm:spPr/>
      <dgm:t>
        <a:bodyPr/>
        <a:lstStyle/>
        <a:p>
          <a:endParaRPr lang="cs-CZ"/>
        </a:p>
      </dgm:t>
    </dgm:pt>
    <dgm:pt modelId="{115A2AEA-5372-4120-B997-A409CB571D3E}">
      <dgm:prSet/>
      <dgm:spPr/>
      <dgm:t>
        <a:bodyPr/>
        <a:lstStyle/>
        <a:p>
          <a:pPr rtl="0"/>
          <a:r>
            <a:rPr lang="cs-CZ" b="1" i="1" baseline="0" smtClean="0">
              <a:solidFill>
                <a:srgbClr val="002060"/>
              </a:solidFill>
            </a:rPr>
            <a:t>Terminály</a:t>
          </a:r>
          <a:endParaRPr lang="cs-CZ">
            <a:solidFill>
              <a:srgbClr val="002060"/>
            </a:solidFill>
          </a:endParaRPr>
        </a:p>
      </dgm:t>
    </dgm:pt>
    <dgm:pt modelId="{6BE68855-F2E4-4CA4-9956-DE032AC79C16}" type="parTrans" cxnId="{5E26B441-DE83-429A-8811-9AB11C2382B7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F0D23CFA-F762-47CA-BC85-27E46D114EC5}" type="sibTrans" cxnId="{5E26B441-DE83-429A-8811-9AB11C2382B7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8FBE6E86-9764-4A3E-9D87-A7A33B8C0031}">
      <dgm:prSet/>
      <dgm:spPr/>
      <dgm:t>
        <a:bodyPr/>
        <a:lstStyle/>
        <a:p>
          <a:pPr rtl="0"/>
          <a:r>
            <a:rPr lang="cs-CZ" b="0" i="1" baseline="0" dirty="0" smtClean="0">
              <a:solidFill>
                <a:srgbClr val="002060"/>
              </a:solidFill>
            </a:rPr>
            <a:t>Terminal 1:  lety mimo schengenský prostor</a:t>
          </a:r>
          <a:endParaRPr lang="cs-CZ" dirty="0">
            <a:solidFill>
              <a:srgbClr val="002060"/>
            </a:solidFill>
          </a:endParaRPr>
        </a:p>
      </dgm:t>
    </dgm:pt>
    <dgm:pt modelId="{0C936531-91CE-40B3-BF1A-1A66F3773CE3}" type="parTrans" cxnId="{A3067B0D-64F8-483A-83B1-945B79A0EBF9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5FF2F596-0265-4128-AA48-9AB77A6F305B}" type="sibTrans" cxnId="{A3067B0D-64F8-483A-83B1-945B79A0EBF9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30131009-08FD-4EA8-98ED-10B70FCD2175}">
      <dgm:prSet/>
      <dgm:spPr/>
      <dgm:t>
        <a:bodyPr/>
        <a:lstStyle/>
        <a:p>
          <a:pPr rtl="0"/>
          <a:r>
            <a:rPr lang="cs-CZ" b="0" i="1" baseline="0" dirty="0" smtClean="0">
              <a:solidFill>
                <a:srgbClr val="002060"/>
              </a:solidFill>
            </a:rPr>
            <a:t>Terminal 2:  lety do schengenského prostoru</a:t>
          </a:r>
          <a:endParaRPr lang="cs-CZ" dirty="0">
            <a:solidFill>
              <a:srgbClr val="002060"/>
            </a:solidFill>
          </a:endParaRPr>
        </a:p>
      </dgm:t>
    </dgm:pt>
    <dgm:pt modelId="{379A6C8D-790C-4BA0-8989-78DBFBED857C}" type="parTrans" cxnId="{C0F17BFA-4485-4C76-ACCF-D3F90671F2B3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30C474F5-4F50-40DA-A4D1-D3DCC11FDB16}" type="sibTrans" cxnId="{C0F17BFA-4485-4C76-ACCF-D3F90671F2B3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B6B2313C-5B70-4D06-B6AD-A3A7ACE570FA}">
      <dgm:prSet/>
      <dgm:spPr/>
      <dgm:t>
        <a:bodyPr/>
        <a:lstStyle/>
        <a:p>
          <a:pPr rtl="0"/>
          <a:r>
            <a:rPr lang="cs-CZ" b="0" i="1" baseline="0" smtClean="0">
              <a:solidFill>
                <a:srgbClr val="002060"/>
              </a:solidFill>
            </a:rPr>
            <a:t>Terminal 3:  soukromé a charterové lety</a:t>
          </a:r>
          <a:endParaRPr lang="cs-CZ">
            <a:solidFill>
              <a:srgbClr val="002060"/>
            </a:solidFill>
          </a:endParaRPr>
        </a:p>
      </dgm:t>
    </dgm:pt>
    <dgm:pt modelId="{8A29609E-3183-48F6-81BC-5B45D56034BF}" type="parTrans" cxnId="{37D8F81C-7842-450F-A1E3-AE8841583D23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B1D8D5C3-54B5-42ED-89AE-D275DC9DB443}" type="sibTrans" cxnId="{37D8F81C-7842-450F-A1E3-AE8841583D23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0B21A872-0C4F-4802-93D8-9720129B8CF6}">
      <dgm:prSet/>
      <dgm:spPr/>
      <dgm:t>
        <a:bodyPr/>
        <a:lstStyle/>
        <a:p>
          <a:pPr rtl="0"/>
          <a:r>
            <a:rPr lang="cs-CZ" b="0" i="1" baseline="0" smtClean="0">
              <a:solidFill>
                <a:srgbClr val="002060"/>
              </a:solidFill>
            </a:rPr>
            <a:t>Terminal 4:  vojenské a státní lety</a:t>
          </a:r>
          <a:endParaRPr lang="cs-CZ">
            <a:solidFill>
              <a:srgbClr val="002060"/>
            </a:solidFill>
          </a:endParaRPr>
        </a:p>
      </dgm:t>
    </dgm:pt>
    <dgm:pt modelId="{6B9CEF44-9BFA-458B-B94C-D6CD5498D616}" type="parTrans" cxnId="{9286F806-BA16-4015-859A-E96179E20B6F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D91D8A3F-25CF-47B6-911E-9EB37920611F}" type="sibTrans" cxnId="{9286F806-BA16-4015-859A-E96179E20B6F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E3D276E2-1C42-42EC-8B45-A86289B69384}" type="pres">
      <dgm:prSet presAssocID="{AE462A46-A66A-441A-BDFC-2EE98CA7EC3C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088AD4C7-681E-4F9F-99DF-0BBC129D0E61}" type="pres">
      <dgm:prSet presAssocID="{115A2AEA-5372-4120-B997-A409CB571D3E}" presName="horFlow" presStyleCnt="0"/>
      <dgm:spPr/>
    </dgm:pt>
    <dgm:pt modelId="{C0161052-855E-48A0-9E8B-DADEEAEA6B5B}" type="pres">
      <dgm:prSet presAssocID="{115A2AEA-5372-4120-B997-A409CB571D3E}" presName="bigChev" presStyleLbl="node1" presStyleIdx="0" presStyleCnt="1"/>
      <dgm:spPr/>
    </dgm:pt>
    <dgm:pt modelId="{884249C6-C920-4033-9DBA-092641D56F0A}" type="pres">
      <dgm:prSet presAssocID="{0C936531-91CE-40B3-BF1A-1A66F3773CE3}" presName="parTrans" presStyleCnt="0"/>
      <dgm:spPr/>
    </dgm:pt>
    <dgm:pt modelId="{E1AB922D-D4B9-4114-B118-72596DE919EC}" type="pres">
      <dgm:prSet presAssocID="{8FBE6E86-9764-4A3E-9D87-A7A33B8C0031}" presName="node" presStyleLbl="alignAccFollowNode1" presStyleIdx="0" presStyleCnt="4">
        <dgm:presLayoutVars>
          <dgm:bulletEnabled val="1"/>
        </dgm:presLayoutVars>
      </dgm:prSet>
      <dgm:spPr/>
    </dgm:pt>
    <dgm:pt modelId="{A5D78D78-33F6-44DB-A4B3-ACED86912E3E}" type="pres">
      <dgm:prSet presAssocID="{5FF2F596-0265-4128-AA48-9AB77A6F305B}" presName="sibTrans" presStyleCnt="0"/>
      <dgm:spPr/>
    </dgm:pt>
    <dgm:pt modelId="{58525205-A42D-436D-B68D-6CDE55A61090}" type="pres">
      <dgm:prSet presAssocID="{30131009-08FD-4EA8-98ED-10B70FCD2175}" presName="node" presStyleLbl="alignAccFollowNode1" presStyleIdx="1" presStyleCnt="4">
        <dgm:presLayoutVars>
          <dgm:bulletEnabled val="1"/>
        </dgm:presLayoutVars>
      </dgm:prSet>
      <dgm:spPr/>
    </dgm:pt>
    <dgm:pt modelId="{8EF3BB38-FFF3-4756-8128-836E162ED513}" type="pres">
      <dgm:prSet presAssocID="{30C474F5-4F50-40DA-A4D1-D3DCC11FDB16}" presName="sibTrans" presStyleCnt="0"/>
      <dgm:spPr/>
    </dgm:pt>
    <dgm:pt modelId="{51B169A4-3F07-4BBE-812E-08949678E77D}" type="pres">
      <dgm:prSet presAssocID="{B6B2313C-5B70-4D06-B6AD-A3A7ACE570FA}" presName="node" presStyleLbl="alignAccFollowNode1" presStyleIdx="2" presStyleCnt="4">
        <dgm:presLayoutVars>
          <dgm:bulletEnabled val="1"/>
        </dgm:presLayoutVars>
      </dgm:prSet>
      <dgm:spPr/>
    </dgm:pt>
    <dgm:pt modelId="{145A015A-9C64-4B66-A6CA-D60E2CC69999}" type="pres">
      <dgm:prSet presAssocID="{B1D8D5C3-54B5-42ED-89AE-D275DC9DB443}" presName="sibTrans" presStyleCnt="0"/>
      <dgm:spPr/>
    </dgm:pt>
    <dgm:pt modelId="{82501F27-1DA7-4706-82ED-87DD105D88C3}" type="pres">
      <dgm:prSet presAssocID="{0B21A872-0C4F-4802-93D8-9720129B8CF6}" presName="node" presStyleLbl="alignAccFollowNode1" presStyleIdx="3" presStyleCnt="4">
        <dgm:presLayoutVars>
          <dgm:bulletEnabled val="1"/>
        </dgm:presLayoutVars>
      </dgm:prSet>
      <dgm:spPr/>
    </dgm:pt>
  </dgm:ptLst>
  <dgm:cxnLst>
    <dgm:cxn modelId="{EE8B0399-24E7-4EDA-9A3A-16B6DC0C2900}" type="presOf" srcId="{8FBE6E86-9764-4A3E-9D87-A7A33B8C0031}" destId="{E1AB922D-D4B9-4114-B118-72596DE919EC}" srcOrd="0" destOrd="0" presId="urn:microsoft.com/office/officeart/2005/8/layout/lProcess3"/>
    <dgm:cxn modelId="{5E26B441-DE83-429A-8811-9AB11C2382B7}" srcId="{AE462A46-A66A-441A-BDFC-2EE98CA7EC3C}" destId="{115A2AEA-5372-4120-B997-A409CB571D3E}" srcOrd="0" destOrd="0" parTransId="{6BE68855-F2E4-4CA4-9956-DE032AC79C16}" sibTransId="{F0D23CFA-F762-47CA-BC85-27E46D114EC5}"/>
    <dgm:cxn modelId="{123A22D1-E4CE-4624-AEA7-E90898CC2ECA}" type="presOf" srcId="{30131009-08FD-4EA8-98ED-10B70FCD2175}" destId="{58525205-A42D-436D-B68D-6CDE55A61090}" srcOrd="0" destOrd="0" presId="urn:microsoft.com/office/officeart/2005/8/layout/lProcess3"/>
    <dgm:cxn modelId="{FEBB0AFC-8962-4758-A7CB-36ECC2B4B7B4}" type="presOf" srcId="{B6B2313C-5B70-4D06-B6AD-A3A7ACE570FA}" destId="{51B169A4-3F07-4BBE-812E-08949678E77D}" srcOrd="0" destOrd="0" presId="urn:microsoft.com/office/officeart/2005/8/layout/lProcess3"/>
    <dgm:cxn modelId="{A2F41E45-5031-4370-816B-0A59321E9BD7}" type="presOf" srcId="{115A2AEA-5372-4120-B997-A409CB571D3E}" destId="{C0161052-855E-48A0-9E8B-DADEEAEA6B5B}" srcOrd="0" destOrd="0" presId="urn:microsoft.com/office/officeart/2005/8/layout/lProcess3"/>
    <dgm:cxn modelId="{C0F17BFA-4485-4C76-ACCF-D3F90671F2B3}" srcId="{115A2AEA-5372-4120-B997-A409CB571D3E}" destId="{30131009-08FD-4EA8-98ED-10B70FCD2175}" srcOrd="1" destOrd="0" parTransId="{379A6C8D-790C-4BA0-8989-78DBFBED857C}" sibTransId="{30C474F5-4F50-40DA-A4D1-D3DCC11FDB16}"/>
    <dgm:cxn modelId="{A3067B0D-64F8-483A-83B1-945B79A0EBF9}" srcId="{115A2AEA-5372-4120-B997-A409CB571D3E}" destId="{8FBE6E86-9764-4A3E-9D87-A7A33B8C0031}" srcOrd="0" destOrd="0" parTransId="{0C936531-91CE-40B3-BF1A-1A66F3773CE3}" sibTransId="{5FF2F596-0265-4128-AA48-9AB77A6F305B}"/>
    <dgm:cxn modelId="{9286F806-BA16-4015-859A-E96179E20B6F}" srcId="{115A2AEA-5372-4120-B997-A409CB571D3E}" destId="{0B21A872-0C4F-4802-93D8-9720129B8CF6}" srcOrd="3" destOrd="0" parTransId="{6B9CEF44-9BFA-458B-B94C-D6CD5498D616}" sibTransId="{D91D8A3F-25CF-47B6-911E-9EB37920611F}"/>
    <dgm:cxn modelId="{083756E3-2753-4291-AAAD-5DAD3AE0FD33}" type="presOf" srcId="{0B21A872-0C4F-4802-93D8-9720129B8CF6}" destId="{82501F27-1DA7-4706-82ED-87DD105D88C3}" srcOrd="0" destOrd="0" presId="urn:microsoft.com/office/officeart/2005/8/layout/lProcess3"/>
    <dgm:cxn modelId="{CD2DADFF-BADB-4395-BCC3-B0415F566FBA}" type="presOf" srcId="{AE462A46-A66A-441A-BDFC-2EE98CA7EC3C}" destId="{E3D276E2-1C42-42EC-8B45-A86289B69384}" srcOrd="0" destOrd="0" presId="urn:microsoft.com/office/officeart/2005/8/layout/lProcess3"/>
    <dgm:cxn modelId="{37D8F81C-7842-450F-A1E3-AE8841583D23}" srcId="{115A2AEA-5372-4120-B997-A409CB571D3E}" destId="{B6B2313C-5B70-4D06-B6AD-A3A7ACE570FA}" srcOrd="2" destOrd="0" parTransId="{8A29609E-3183-48F6-81BC-5B45D56034BF}" sibTransId="{B1D8D5C3-54B5-42ED-89AE-D275DC9DB443}"/>
    <dgm:cxn modelId="{EB2434C2-EE73-481F-8C8B-1660BF1D252E}" type="presParOf" srcId="{E3D276E2-1C42-42EC-8B45-A86289B69384}" destId="{088AD4C7-681E-4F9F-99DF-0BBC129D0E61}" srcOrd="0" destOrd="0" presId="urn:microsoft.com/office/officeart/2005/8/layout/lProcess3"/>
    <dgm:cxn modelId="{ECCB9751-9B06-4B91-BDF3-8E675FE227C0}" type="presParOf" srcId="{088AD4C7-681E-4F9F-99DF-0BBC129D0E61}" destId="{C0161052-855E-48A0-9E8B-DADEEAEA6B5B}" srcOrd="0" destOrd="0" presId="urn:microsoft.com/office/officeart/2005/8/layout/lProcess3"/>
    <dgm:cxn modelId="{068CB9A4-C09E-4ED5-ADC5-2EA72EE3545B}" type="presParOf" srcId="{088AD4C7-681E-4F9F-99DF-0BBC129D0E61}" destId="{884249C6-C920-4033-9DBA-092641D56F0A}" srcOrd="1" destOrd="0" presId="urn:microsoft.com/office/officeart/2005/8/layout/lProcess3"/>
    <dgm:cxn modelId="{5E3A2577-E485-4221-AD17-5ED67F1FCC0A}" type="presParOf" srcId="{088AD4C7-681E-4F9F-99DF-0BBC129D0E61}" destId="{E1AB922D-D4B9-4114-B118-72596DE919EC}" srcOrd="2" destOrd="0" presId="urn:microsoft.com/office/officeart/2005/8/layout/lProcess3"/>
    <dgm:cxn modelId="{12E06AC2-DEAC-4E18-BBED-BF99ED9A1FE2}" type="presParOf" srcId="{088AD4C7-681E-4F9F-99DF-0BBC129D0E61}" destId="{A5D78D78-33F6-44DB-A4B3-ACED86912E3E}" srcOrd="3" destOrd="0" presId="urn:microsoft.com/office/officeart/2005/8/layout/lProcess3"/>
    <dgm:cxn modelId="{5F7CEA52-D057-4D4E-8373-64950F133CFB}" type="presParOf" srcId="{088AD4C7-681E-4F9F-99DF-0BBC129D0E61}" destId="{58525205-A42D-436D-B68D-6CDE55A61090}" srcOrd="4" destOrd="0" presId="urn:microsoft.com/office/officeart/2005/8/layout/lProcess3"/>
    <dgm:cxn modelId="{EA84A889-626F-4139-A924-596246B879B9}" type="presParOf" srcId="{088AD4C7-681E-4F9F-99DF-0BBC129D0E61}" destId="{8EF3BB38-FFF3-4756-8128-836E162ED513}" srcOrd="5" destOrd="0" presId="urn:microsoft.com/office/officeart/2005/8/layout/lProcess3"/>
    <dgm:cxn modelId="{98945680-C1B6-47D9-B374-2546726090C7}" type="presParOf" srcId="{088AD4C7-681E-4F9F-99DF-0BBC129D0E61}" destId="{51B169A4-3F07-4BBE-812E-08949678E77D}" srcOrd="6" destOrd="0" presId="urn:microsoft.com/office/officeart/2005/8/layout/lProcess3"/>
    <dgm:cxn modelId="{115A873A-B2B4-4C80-8E38-28B1DF878D63}" type="presParOf" srcId="{088AD4C7-681E-4F9F-99DF-0BBC129D0E61}" destId="{145A015A-9C64-4B66-A6CA-D60E2CC69999}" srcOrd="7" destOrd="0" presId="urn:microsoft.com/office/officeart/2005/8/layout/lProcess3"/>
    <dgm:cxn modelId="{D85E96D8-FE23-42A4-849C-E01C7D3CFE99}" type="presParOf" srcId="{088AD4C7-681E-4F9F-99DF-0BBC129D0E61}" destId="{82501F27-1DA7-4706-82ED-87DD105D88C3}" srcOrd="8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9303E2-A10A-4171-8F50-626EEDD51CC3}" type="doc">
      <dgm:prSet loTypeId="urn:microsoft.com/office/officeart/2005/8/layout/lProcess3" loCatId="process" qsTypeId="urn:microsoft.com/office/officeart/2005/8/quickstyle/simple1" qsCatId="simple" csTypeId="urn:microsoft.com/office/officeart/2005/8/colors/accent0_1" csCatId="mainScheme"/>
      <dgm:spPr/>
      <dgm:t>
        <a:bodyPr/>
        <a:lstStyle/>
        <a:p>
          <a:endParaRPr lang="cs-CZ"/>
        </a:p>
      </dgm:t>
    </dgm:pt>
    <dgm:pt modelId="{F843EE5C-A613-4ADB-A84C-512AC6C53C61}">
      <dgm:prSet/>
      <dgm:spPr/>
      <dgm:t>
        <a:bodyPr/>
        <a:lstStyle/>
        <a:p>
          <a:pPr rtl="0"/>
          <a:r>
            <a:rPr lang="cs-CZ" b="1" i="0" baseline="0" smtClean="0">
              <a:solidFill>
                <a:srgbClr val="002060"/>
              </a:solidFill>
            </a:rPr>
            <a:t>Vzletové a přistávací dráhy</a:t>
          </a:r>
          <a:endParaRPr lang="cs-CZ">
            <a:solidFill>
              <a:srgbClr val="002060"/>
            </a:solidFill>
          </a:endParaRPr>
        </a:p>
      </dgm:t>
    </dgm:pt>
    <dgm:pt modelId="{986627FF-8D33-4338-869D-C38C5F604056}" type="parTrans" cxnId="{74D7AF97-EF8A-4F50-A8FF-AFFFBCEF9236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1B5D0454-AB0C-45E8-AEA9-1F5D2773A9FF}" type="sibTrans" cxnId="{74D7AF97-EF8A-4F50-A8FF-AFFFBCEF9236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337FBB69-1C8C-487A-B1BF-3348ACDF5540}">
      <dgm:prSet/>
      <dgm:spPr/>
      <dgm:t>
        <a:bodyPr/>
        <a:lstStyle/>
        <a:p>
          <a:pPr rtl="0"/>
          <a:r>
            <a:rPr lang="cs-CZ" b="0" i="0" baseline="0" smtClean="0">
              <a:solidFill>
                <a:srgbClr val="002060"/>
              </a:solidFill>
            </a:rPr>
            <a:t>24/06 </a:t>
          </a:r>
          <a:endParaRPr lang="cs-CZ">
            <a:solidFill>
              <a:srgbClr val="002060"/>
            </a:solidFill>
          </a:endParaRPr>
        </a:p>
      </dgm:t>
    </dgm:pt>
    <dgm:pt modelId="{83C00FD8-9899-41F4-B732-53F9954ADE12}" type="parTrans" cxnId="{5D70099C-7205-48F8-AEE3-64A018A0BEA0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A67EB0CC-0D27-44B8-9FA8-4EB8C786792F}" type="sibTrans" cxnId="{5D70099C-7205-48F8-AEE3-64A018A0BEA0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C76A53A5-D80D-48FF-BD09-141E0C66FAA1}">
      <dgm:prSet/>
      <dgm:spPr/>
      <dgm:t>
        <a:bodyPr/>
        <a:lstStyle/>
        <a:p>
          <a:pPr rtl="0"/>
          <a:r>
            <a:rPr lang="cs-CZ" b="0" i="0" baseline="0" smtClean="0">
              <a:solidFill>
                <a:srgbClr val="002060"/>
              </a:solidFill>
            </a:rPr>
            <a:t>30/12</a:t>
          </a:r>
          <a:endParaRPr lang="cs-CZ">
            <a:solidFill>
              <a:srgbClr val="002060"/>
            </a:solidFill>
          </a:endParaRPr>
        </a:p>
      </dgm:t>
    </dgm:pt>
    <dgm:pt modelId="{530B6052-B852-40BA-BF3D-004D43680376}" type="parTrans" cxnId="{5CCDA3B1-662A-4924-ABF7-F919135D7E4D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EAE5441C-D4E0-463F-AAF5-23358687827B}" type="sibTrans" cxnId="{5CCDA3B1-662A-4924-ABF7-F919135D7E4D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1C443B3A-89C0-43E5-A531-6FF2D609D954}" type="pres">
      <dgm:prSet presAssocID="{3A9303E2-A10A-4171-8F50-626EEDD51CC3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9C9B9A3C-EC8A-43A8-8904-369BA584617A}" type="pres">
      <dgm:prSet presAssocID="{F843EE5C-A613-4ADB-A84C-512AC6C53C61}" presName="horFlow" presStyleCnt="0"/>
      <dgm:spPr/>
    </dgm:pt>
    <dgm:pt modelId="{3ED23A26-F4BF-4CC3-91CD-EFBE448DB1E5}" type="pres">
      <dgm:prSet presAssocID="{F843EE5C-A613-4ADB-A84C-512AC6C53C61}" presName="bigChev" presStyleLbl="node1" presStyleIdx="0" presStyleCnt="1"/>
      <dgm:spPr/>
    </dgm:pt>
    <dgm:pt modelId="{5C58BF3E-0783-473A-AD3F-ABAB012842E5}" type="pres">
      <dgm:prSet presAssocID="{83C00FD8-9899-41F4-B732-53F9954ADE12}" presName="parTrans" presStyleCnt="0"/>
      <dgm:spPr/>
    </dgm:pt>
    <dgm:pt modelId="{BC3990FB-46FD-4145-B337-AB6EA5AFC960}" type="pres">
      <dgm:prSet presAssocID="{337FBB69-1C8C-487A-B1BF-3348ACDF5540}" presName="node" presStyleLbl="alignAccFollowNode1" presStyleIdx="0" presStyleCnt="2">
        <dgm:presLayoutVars>
          <dgm:bulletEnabled val="1"/>
        </dgm:presLayoutVars>
      </dgm:prSet>
      <dgm:spPr/>
    </dgm:pt>
    <dgm:pt modelId="{5831CB06-210A-462F-B6EF-8D53D45AC10E}" type="pres">
      <dgm:prSet presAssocID="{A67EB0CC-0D27-44B8-9FA8-4EB8C786792F}" presName="sibTrans" presStyleCnt="0"/>
      <dgm:spPr/>
    </dgm:pt>
    <dgm:pt modelId="{67371E63-4A33-4B6B-B631-25971F5DB610}" type="pres">
      <dgm:prSet presAssocID="{C76A53A5-D80D-48FF-BD09-141E0C66FAA1}" presName="node" presStyleLbl="alignAccFollowNode1" presStyleIdx="1" presStyleCnt="2">
        <dgm:presLayoutVars>
          <dgm:bulletEnabled val="1"/>
        </dgm:presLayoutVars>
      </dgm:prSet>
      <dgm:spPr/>
    </dgm:pt>
  </dgm:ptLst>
  <dgm:cxnLst>
    <dgm:cxn modelId="{29DC02BE-6D66-4525-B369-A542CC45D4F1}" type="presOf" srcId="{337FBB69-1C8C-487A-B1BF-3348ACDF5540}" destId="{BC3990FB-46FD-4145-B337-AB6EA5AFC960}" srcOrd="0" destOrd="0" presId="urn:microsoft.com/office/officeart/2005/8/layout/lProcess3"/>
    <dgm:cxn modelId="{5CCDA3B1-662A-4924-ABF7-F919135D7E4D}" srcId="{F843EE5C-A613-4ADB-A84C-512AC6C53C61}" destId="{C76A53A5-D80D-48FF-BD09-141E0C66FAA1}" srcOrd="1" destOrd="0" parTransId="{530B6052-B852-40BA-BF3D-004D43680376}" sibTransId="{EAE5441C-D4E0-463F-AAF5-23358687827B}"/>
    <dgm:cxn modelId="{C3D13982-736D-47A0-8FD5-3DCF33C6708F}" type="presOf" srcId="{F843EE5C-A613-4ADB-A84C-512AC6C53C61}" destId="{3ED23A26-F4BF-4CC3-91CD-EFBE448DB1E5}" srcOrd="0" destOrd="0" presId="urn:microsoft.com/office/officeart/2005/8/layout/lProcess3"/>
    <dgm:cxn modelId="{055683B8-7586-4BEB-8C03-DE20338A77A5}" type="presOf" srcId="{C76A53A5-D80D-48FF-BD09-141E0C66FAA1}" destId="{67371E63-4A33-4B6B-B631-25971F5DB610}" srcOrd="0" destOrd="0" presId="urn:microsoft.com/office/officeart/2005/8/layout/lProcess3"/>
    <dgm:cxn modelId="{74D7AF97-EF8A-4F50-A8FF-AFFFBCEF9236}" srcId="{3A9303E2-A10A-4171-8F50-626EEDD51CC3}" destId="{F843EE5C-A613-4ADB-A84C-512AC6C53C61}" srcOrd="0" destOrd="0" parTransId="{986627FF-8D33-4338-869D-C38C5F604056}" sibTransId="{1B5D0454-AB0C-45E8-AEA9-1F5D2773A9FF}"/>
    <dgm:cxn modelId="{5D70099C-7205-48F8-AEE3-64A018A0BEA0}" srcId="{F843EE5C-A613-4ADB-A84C-512AC6C53C61}" destId="{337FBB69-1C8C-487A-B1BF-3348ACDF5540}" srcOrd="0" destOrd="0" parTransId="{83C00FD8-9899-41F4-B732-53F9954ADE12}" sibTransId="{A67EB0CC-0D27-44B8-9FA8-4EB8C786792F}"/>
    <dgm:cxn modelId="{AA6F2214-2064-45F0-AAFF-E0150DD37AD0}" type="presOf" srcId="{3A9303E2-A10A-4171-8F50-626EEDD51CC3}" destId="{1C443B3A-89C0-43E5-A531-6FF2D609D954}" srcOrd="0" destOrd="0" presId="urn:microsoft.com/office/officeart/2005/8/layout/lProcess3"/>
    <dgm:cxn modelId="{3A53E25C-67A1-457A-B5D7-169D510A4686}" type="presParOf" srcId="{1C443B3A-89C0-43E5-A531-6FF2D609D954}" destId="{9C9B9A3C-EC8A-43A8-8904-369BA584617A}" srcOrd="0" destOrd="0" presId="urn:microsoft.com/office/officeart/2005/8/layout/lProcess3"/>
    <dgm:cxn modelId="{592A4148-5D36-4D39-B734-0C647745CF82}" type="presParOf" srcId="{9C9B9A3C-EC8A-43A8-8904-369BA584617A}" destId="{3ED23A26-F4BF-4CC3-91CD-EFBE448DB1E5}" srcOrd="0" destOrd="0" presId="urn:microsoft.com/office/officeart/2005/8/layout/lProcess3"/>
    <dgm:cxn modelId="{024DD782-4AB1-4F81-989E-AB95B69005B2}" type="presParOf" srcId="{9C9B9A3C-EC8A-43A8-8904-369BA584617A}" destId="{5C58BF3E-0783-473A-AD3F-ABAB012842E5}" srcOrd="1" destOrd="0" presId="urn:microsoft.com/office/officeart/2005/8/layout/lProcess3"/>
    <dgm:cxn modelId="{DF96FB47-62A0-41E6-8CCF-D8D47CEAF72E}" type="presParOf" srcId="{9C9B9A3C-EC8A-43A8-8904-369BA584617A}" destId="{BC3990FB-46FD-4145-B337-AB6EA5AFC960}" srcOrd="2" destOrd="0" presId="urn:microsoft.com/office/officeart/2005/8/layout/lProcess3"/>
    <dgm:cxn modelId="{13A458E3-5DC1-4D85-AB38-12C311609726}" type="presParOf" srcId="{9C9B9A3C-EC8A-43A8-8904-369BA584617A}" destId="{5831CB06-210A-462F-B6EF-8D53D45AC10E}" srcOrd="3" destOrd="0" presId="urn:microsoft.com/office/officeart/2005/8/layout/lProcess3"/>
    <dgm:cxn modelId="{89B5D9A6-6A4D-4898-9820-4684425BB258}" type="presParOf" srcId="{9C9B9A3C-EC8A-43A8-8904-369BA584617A}" destId="{67371E63-4A33-4B6B-B631-25971F5DB610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B3E5C4F-5CAA-46A7-97C7-62D7CACF4079}" type="doc">
      <dgm:prSet loTypeId="urn:microsoft.com/office/officeart/2005/8/layout/hierarchy3" loCatId="hierarchy" qsTypeId="urn:microsoft.com/office/officeart/2005/8/quickstyle/3d7" qsCatId="3D" csTypeId="urn:microsoft.com/office/officeart/2005/8/colors/accent3_2" csCatId="accent3" phldr="1"/>
      <dgm:spPr/>
      <dgm:t>
        <a:bodyPr/>
        <a:lstStyle/>
        <a:p>
          <a:endParaRPr lang="cs-CZ"/>
        </a:p>
      </dgm:t>
    </dgm:pt>
    <dgm:pt modelId="{64C07439-8C82-4BE6-96B1-747029FD4263}">
      <dgm:prSet/>
      <dgm:spPr/>
      <dgm:t>
        <a:bodyPr/>
        <a:lstStyle/>
        <a:p>
          <a:pPr rtl="0"/>
          <a:r>
            <a:rPr lang="cs-CZ" b="0" i="1" baseline="0" dirty="0" smtClean="0">
              <a:solidFill>
                <a:srgbClr val="002060"/>
              </a:solidFill>
            </a:rPr>
            <a:t>Cestujících:  12 030 928</a:t>
          </a:r>
          <a:endParaRPr lang="cs-CZ" dirty="0">
            <a:solidFill>
              <a:srgbClr val="002060"/>
            </a:solidFill>
          </a:endParaRPr>
        </a:p>
      </dgm:t>
    </dgm:pt>
    <dgm:pt modelId="{817C681D-2333-4021-BD25-1E64524A449A}" type="parTrans" cxnId="{0B8BC258-B8FF-4E03-8425-26149530597E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53FD1AFE-D0DC-4291-BE0B-EDF5563D3885}" type="sibTrans" cxnId="{0B8BC258-B8FF-4E03-8425-26149530597E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AC4F4644-A26C-4817-A834-AA968944B3E6}">
      <dgm:prSet/>
      <dgm:spPr/>
      <dgm:t>
        <a:bodyPr/>
        <a:lstStyle/>
        <a:p>
          <a:pPr rtl="0"/>
          <a:r>
            <a:rPr lang="cs-CZ" b="0" i="1" baseline="0" smtClean="0">
              <a:solidFill>
                <a:srgbClr val="002060"/>
              </a:solidFill>
            </a:rPr>
            <a:t>Náklad:         50 595 t</a:t>
          </a:r>
          <a:endParaRPr lang="cs-CZ">
            <a:solidFill>
              <a:srgbClr val="002060"/>
            </a:solidFill>
          </a:endParaRPr>
        </a:p>
      </dgm:t>
    </dgm:pt>
    <dgm:pt modelId="{AE0E8A7E-4BC0-4EBB-A245-0CCF4E0011E3}" type="parTrans" cxnId="{1F915494-2BB0-40BE-B337-7C0C41E5EE40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512C6BF8-A9C6-4360-93A8-F071D1C8CD4D}" type="sibTrans" cxnId="{1F915494-2BB0-40BE-B337-7C0C41E5EE40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F4970389-7670-42A0-942B-3E8521DD1103}">
      <dgm:prSet/>
      <dgm:spPr/>
      <dgm:t>
        <a:bodyPr/>
        <a:lstStyle/>
        <a:p>
          <a:pPr algn="ctr" rtl="0"/>
          <a:r>
            <a:rPr lang="cs-CZ" b="0" i="1" baseline="0" dirty="0" smtClean="0">
              <a:solidFill>
                <a:srgbClr val="002060"/>
              </a:solidFill>
            </a:rPr>
            <a:t>Pohybů:   128 018  </a:t>
          </a:r>
          <a:endParaRPr lang="cs-CZ" dirty="0">
            <a:solidFill>
              <a:srgbClr val="002060"/>
            </a:solidFill>
          </a:endParaRPr>
        </a:p>
      </dgm:t>
    </dgm:pt>
    <dgm:pt modelId="{51578B31-C316-48B3-869F-BCE7D31080A6}" type="parTrans" cxnId="{CD61928F-8FE0-4621-B8C4-B3466C3F7211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CACEADA8-A757-4401-A5BA-BDE93B28D0C4}" type="sibTrans" cxnId="{CD61928F-8FE0-4621-B8C4-B3466C3F7211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C07FB69C-CDDB-4E83-B645-CA2C104E7A70}" type="pres">
      <dgm:prSet presAssocID="{1B3E5C4F-5CAA-46A7-97C7-62D7CACF407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7708E4C-C1CE-4FA4-A232-1D47FB7785B3}" type="pres">
      <dgm:prSet presAssocID="{64C07439-8C82-4BE6-96B1-747029FD4263}" presName="root" presStyleCnt="0"/>
      <dgm:spPr/>
    </dgm:pt>
    <dgm:pt modelId="{F9BEE4EA-9C2B-4F20-99F4-A1EECC75F1ED}" type="pres">
      <dgm:prSet presAssocID="{64C07439-8C82-4BE6-96B1-747029FD4263}" presName="rootComposite" presStyleCnt="0"/>
      <dgm:spPr/>
    </dgm:pt>
    <dgm:pt modelId="{54DD3FAF-3EC0-4EF8-ACD3-A881B741A29F}" type="pres">
      <dgm:prSet presAssocID="{64C07439-8C82-4BE6-96B1-747029FD4263}" presName="rootText" presStyleLbl="node1" presStyleIdx="0" presStyleCnt="3"/>
      <dgm:spPr/>
    </dgm:pt>
    <dgm:pt modelId="{BB9FC49C-B5CF-42CA-86CD-D85B3CA09ADB}" type="pres">
      <dgm:prSet presAssocID="{64C07439-8C82-4BE6-96B1-747029FD4263}" presName="rootConnector" presStyleLbl="node1" presStyleIdx="0" presStyleCnt="3"/>
      <dgm:spPr/>
    </dgm:pt>
    <dgm:pt modelId="{7C494151-B496-4A35-B214-3519B4C162B6}" type="pres">
      <dgm:prSet presAssocID="{64C07439-8C82-4BE6-96B1-747029FD4263}" presName="childShape" presStyleCnt="0"/>
      <dgm:spPr/>
    </dgm:pt>
    <dgm:pt modelId="{BD17423D-9827-41EB-BB6E-3CF7A0FF3889}" type="pres">
      <dgm:prSet presAssocID="{AC4F4644-A26C-4817-A834-AA968944B3E6}" presName="root" presStyleCnt="0"/>
      <dgm:spPr/>
    </dgm:pt>
    <dgm:pt modelId="{BD6494DD-860E-4F86-9F50-61BD8CA1A8DA}" type="pres">
      <dgm:prSet presAssocID="{AC4F4644-A26C-4817-A834-AA968944B3E6}" presName="rootComposite" presStyleCnt="0"/>
      <dgm:spPr/>
    </dgm:pt>
    <dgm:pt modelId="{3D8EB882-F264-490E-B3B0-D64E64591C8E}" type="pres">
      <dgm:prSet presAssocID="{AC4F4644-A26C-4817-A834-AA968944B3E6}" presName="rootText" presStyleLbl="node1" presStyleIdx="1" presStyleCnt="3"/>
      <dgm:spPr/>
    </dgm:pt>
    <dgm:pt modelId="{C6187319-ACBB-4B44-BFE9-31CB1633ACDE}" type="pres">
      <dgm:prSet presAssocID="{AC4F4644-A26C-4817-A834-AA968944B3E6}" presName="rootConnector" presStyleLbl="node1" presStyleIdx="1" presStyleCnt="3"/>
      <dgm:spPr/>
    </dgm:pt>
    <dgm:pt modelId="{56E3D3CC-6DC6-45C3-996A-7E971D53CE98}" type="pres">
      <dgm:prSet presAssocID="{AC4F4644-A26C-4817-A834-AA968944B3E6}" presName="childShape" presStyleCnt="0"/>
      <dgm:spPr/>
    </dgm:pt>
    <dgm:pt modelId="{C7654020-F4F0-4070-B3DC-9CF53BB7673E}" type="pres">
      <dgm:prSet presAssocID="{F4970389-7670-42A0-942B-3E8521DD1103}" presName="root" presStyleCnt="0"/>
      <dgm:spPr/>
    </dgm:pt>
    <dgm:pt modelId="{4C055DF1-C7A6-4D7A-9303-464CE1A79537}" type="pres">
      <dgm:prSet presAssocID="{F4970389-7670-42A0-942B-3E8521DD1103}" presName="rootComposite" presStyleCnt="0"/>
      <dgm:spPr/>
    </dgm:pt>
    <dgm:pt modelId="{4206CBE9-C930-48A9-8457-1D9AC88014B9}" type="pres">
      <dgm:prSet presAssocID="{F4970389-7670-42A0-942B-3E8521DD1103}" presName="rootText" presStyleLbl="node1" presStyleIdx="2" presStyleCnt="3"/>
      <dgm:spPr/>
      <dgm:t>
        <a:bodyPr/>
        <a:lstStyle/>
        <a:p>
          <a:endParaRPr lang="cs-CZ"/>
        </a:p>
      </dgm:t>
    </dgm:pt>
    <dgm:pt modelId="{111DD505-5DFB-4A7B-952A-ADA85103CE01}" type="pres">
      <dgm:prSet presAssocID="{F4970389-7670-42A0-942B-3E8521DD1103}" presName="rootConnector" presStyleLbl="node1" presStyleIdx="2" presStyleCnt="3"/>
      <dgm:spPr/>
    </dgm:pt>
    <dgm:pt modelId="{FE01AB58-3886-4EF4-BDA0-D771EDF8E00E}" type="pres">
      <dgm:prSet presAssocID="{F4970389-7670-42A0-942B-3E8521DD1103}" presName="childShape" presStyleCnt="0"/>
      <dgm:spPr/>
    </dgm:pt>
  </dgm:ptLst>
  <dgm:cxnLst>
    <dgm:cxn modelId="{43DF5549-4D8C-4C1A-A87A-CE34CDF5AD41}" type="presOf" srcId="{AC4F4644-A26C-4817-A834-AA968944B3E6}" destId="{3D8EB882-F264-490E-B3B0-D64E64591C8E}" srcOrd="0" destOrd="0" presId="urn:microsoft.com/office/officeart/2005/8/layout/hierarchy3"/>
    <dgm:cxn modelId="{15975F0F-ECBC-460F-B774-D3D414EC6F49}" type="presOf" srcId="{AC4F4644-A26C-4817-A834-AA968944B3E6}" destId="{C6187319-ACBB-4B44-BFE9-31CB1633ACDE}" srcOrd="1" destOrd="0" presId="urn:microsoft.com/office/officeart/2005/8/layout/hierarchy3"/>
    <dgm:cxn modelId="{C47DAB7D-8B9A-47C6-81FF-2FE86A55FE84}" type="presOf" srcId="{1B3E5C4F-5CAA-46A7-97C7-62D7CACF4079}" destId="{C07FB69C-CDDB-4E83-B645-CA2C104E7A70}" srcOrd="0" destOrd="0" presId="urn:microsoft.com/office/officeart/2005/8/layout/hierarchy3"/>
    <dgm:cxn modelId="{3ADC5FAA-4883-4FDA-B964-4AC32A9033AF}" type="presOf" srcId="{64C07439-8C82-4BE6-96B1-747029FD4263}" destId="{54DD3FAF-3EC0-4EF8-ACD3-A881B741A29F}" srcOrd="0" destOrd="0" presId="urn:microsoft.com/office/officeart/2005/8/layout/hierarchy3"/>
    <dgm:cxn modelId="{1F915494-2BB0-40BE-B337-7C0C41E5EE40}" srcId="{1B3E5C4F-5CAA-46A7-97C7-62D7CACF4079}" destId="{AC4F4644-A26C-4817-A834-AA968944B3E6}" srcOrd="1" destOrd="0" parTransId="{AE0E8A7E-4BC0-4EBB-A245-0CCF4E0011E3}" sibTransId="{512C6BF8-A9C6-4360-93A8-F071D1C8CD4D}"/>
    <dgm:cxn modelId="{CD61928F-8FE0-4621-B8C4-B3466C3F7211}" srcId="{1B3E5C4F-5CAA-46A7-97C7-62D7CACF4079}" destId="{F4970389-7670-42A0-942B-3E8521DD1103}" srcOrd="2" destOrd="0" parTransId="{51578B31-C316-48B3-869F-BCE7D31080A6}" sibTransId="{CACEADA8-A757-4401-A5BA-BDE93B28D0C4}"/>
    <dgm:cxn modelId="{7AECFD08-FFBA-44E8-A3EF-8CFB8E5DD03F}" type="presOf" srcId="{F4970389-7670-42A0-942B-3E8521DD1103}" destId="{4206CBE9-C930-48A9-8457-1D9AC88014B9}" srcOrd="0" destOrd="0" presId="urn:microsoft.com/office/officeart/2005/8/layout/hierarchy3"/>
    <dgm:cxn modelId="{0B8BC258-B8FF-4E03-8425-26149530597E}" srcId="{1B3E5C4F-5CAA-46A7-97C7-62D7CACF4079}" destId="{64C07439-8C82-4BE6-96B1-747029FD4263}" srcOrd="0" destOrd="0" parTransId="{817C681D-2333-4021-BD25-1E64524A449A}" sibTransId="{53FD1AFE-D0DC-4291-BE0B-EDF5563D3885}"/>
    <dgm:cxn modelId="{099D70E0-30C6-4509-B17E-7ADF380F9DCF}" type="presOf" srcId="{F4970389-7670-42A0-942B-3E8521DD1103}" destId="{111DD505-5DFB-4A7B-952A-ADA85103CE01}" srcOrd="1" destOrd="0" presId="urn:microsoft.com/office/officeart/2005/8/layout/hierarchy3"/>
    <dgm:cxn modelId="{ACE89915-3E6C-4690-8B0C-2EED9F513B17}" type="presOf" srcId="{64C07439-8C82-4BE6-96B1-747029FD4263}" destId="{BB9FC49C-B5CF-42CA-86CD-D85B3CA09ADB}" srcOrd="1" destOrd="0" presId="urn:microsoft.com/office/officeart/2005/8/layout/hierarchy3"/>
    <dgm:cxn modelId="{7F7B9D5B-1EAE-4D3F-83C4-5D319570D500}" type="presParOf" srcId="{C07FB69C-CDDB-4E83-B645-CA2C104E7A70}" destId="{F7708E4C-C1CE-4FA4-A232-1D47FB7785B3}" srcOrd="0" destOrd="0" presId="urn:microsoft.com/office/officeart/2005/8/layout/hierarchy3"/>
    <dgm:cxn modelId="{9E52C4A9-3FD4-48FE-85F8-E03CD377FAFA}" type="presParOf" srcId="{F7708E4C-C1CE-4FA4-A232-1D47FB7785B3}" destId="{F9BEE4EA-9C2B-4F20-99F4-A1EECC75F1ED}" srcOrd="0" destOrd="0" presId="urn:microsoft.com/office/officeart/2005/8/layout/hierarchy3"/>
    <dgm:cxn modelId="{49F079A8-BCAB-48EE-B5AF-4183F9E23BCC}" type="presParOf" srcId="{F9BEE4EA-9C2B-4F20-99F4-A1EECC75F1ED}" destId="{54DD3FAF-3EC0-4EF8-ACD3-A881B741A29F}" srcOrd="0" destOrd="0" presId="urn:microsoft.com/office/officeart/2005/8/layout/hierarchy3"/>
    <dgm:cxn modelId="{933A205E-E6BE-4ED0-B4D3-60CF8A3E1EE4}" type="presParOf" srcId="{F9BEE4EA-9C2B-4F20-99F4-A1EECC75F1ED}" destId="{BB9FC49C-B5CF-42CA-86CD-D85B3CA09ADB}" srcOrd="1" destOrd="0" presId="urn:microsoft.com/office/officeart/2005/8/layout/hierarchy3"/>
    <dgm:cxn modelId="{802B4B3B-B9BF-4144-98C7-EA4903542C61}" type="presParOf" srcId="{F7708E4C-C1CE-4FA4-A232-1D47FB7785B3}" destId="{7C494151-B496-4A35-B214-3519B4C162B6}" srcOrd="1" destOrd="0" presId="urn:microsoft.com/office/officeart/2005/8/layout/hierarchy3"/>
    <dgm:cxn modelId="{0DE20A0F-9EBC-44F9-B6A6-BE2FDB70F00F}" type="presParOf" srcId="{C07FB69C-CDDB-4E83-B645-CA2C104E7A70}" destId="{BD17423D-9827-41EB-BB6E-3CF7A0FF3889}" srcOrd="1" destOrd="0" presId="urn:microsoft.com/office/officeart/2005/8/layout/hierarchy3"/>
    <dgm:cxn modelId="{61956328-76D2-495A-9527-671CFD16ADDF}" type="presParOf" srcId="{BD17423D-9827-41EB-BB6E-3CF7A0FF3889}" destId="{BD6494DD-860E-4F86-9F50-61BD8CA1A8DA}" srcOrd="0" destOrd="0" presId="urn:microsoft.com/office/officeart/2005/8/layout/hierarchy3"/>
    <dgm:cxn modelId="{087C70B8-F1EC-48A5-A329-738D27E8C518}" type="presParOf" srcId="{BD6494DD-860E-4F86-9F50-61BD8CA1A8DA}" destId="{3D8EB882-F264-490E-B3B0-D64E64591C8E}" srcOrd="0" destOrd="0" presId="urn:microsoft.com/office/officeart/2005/8/layout/hierarchy3"/>
    <dgm:cxn modelId="{B81065A8-0D83-473A-8DB8-E04FB3FD7BA4}" type="presParOf" srcId="{BD6494DD-860E-4F86-9F50-61BD8CA1A8DA}" destId="{C6187319-ACBB-4B44-BFE9-31CB1633ACDE}" srcOrd="1" destOrd="0" presId="urn:microsoft.com/office/officeart/2005/8/layout/hierarchy3"/>
    <dgm:cxn modelId="{50776945-5C16-4C75-8203-85A474181ACC}" type="presParOf" srcId="{BD17423D-9827-41EB-BB6E-3CF7A0FF3889}" destId="{56E3D3CC-6DC6-45C3-996A-7E971D53CE98}" srcOrd="1" destOrd="0" presId="urn:microsoft.com/office/officeart/2005/8/layout/hierarchy3"/>
    <dgm:cxn modelId="{90BA8FFF-DBB5-4275-BA10-1350FEA93372}" type="presParOf" srcId="{C07FB69C-CDDB-4E83-B645-CA2C104E7A70}" destId="{C7654020-F4F0-4070-B3DC-9CF53BB7673E}" srcOrd="2" destOrd="0" presId="urn:microsoft.com/office/officeart/2005/8/layout/hierarchy3"/>
    <dgm:cxn modelId="{8CCBF8C7-59F7-4881-9832-46E9DA43DA42}" type="presParOf" srcId="{C7654020-F4F0-4070-B3DC-9CF53BB7673E}" destId="{4C055DF1-C7A6-4D7A-9303-464CE1A79537}" srcOrd="0" destOrd="0" presId="urn:microsoft.com/office/officeart/2005/8/layout/hierarchy3"/>
    <dgm:cxn modelId="{B3B839AC-F1F4-4685-A43F-BA886DB6D1C4}" type="presParOf" srcId="{4C055DF1-C7A6-4D7A-9303-464CE1A79537}" destId="{4206CBE9-C930-48A9-8457-1D9AC88014B9}" srcOrd="0" destOrd="0" presId="urn:microsoft.com/office/officeart/2005/8/layout/hierarchy3"/>
    <dgm:cxn modelId="{80E7F4ED-1BE8-408A-8AA4-29985CA0BC67}" type="presParOf" srcId="{4C055DF1-C7A6-4D7A-9303-464CE1A79537}" destId="{111DD505-5DFB-4A7B-952A-ADA85103CE01}" srcOrd="1" destOrd="0" presId="urn:microsoft.com/office/officeart/2005/8/layout/hierarchy3"/>
    <dgm:cxn modelId="{E76A8F74-CEF9-4437-93A1-253AE4445B6C}" type="presParOf" srcId="{C7654020-F4F0-4070-B3DC-9CF53BB7673E}" destId="{FE01AB58-3886-4EF4-BDA0-D771EDF8E00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1AD9317-FD54-45EB-BC37-917D4994082E}" type="doc">
      <dgm:prSet loTypeId="urn:microsoft.com/office/officeart/2009/3/layout/StepUpProcess" loCatId="process" qsTypeId="urn:microsoft.com/office/officeart/2005/8/quickstyle/3d3" qsCatId="3D" csTypeId="urn:microsoft.com/office/officeart/2005/8/colors/accent0_1" csCatId="mainScheme"/>
      <dgm:spPr/>
      <dgm:t>
        <a:bodyPr/>
        <a:lstStyle/>
        <a:p>
          <a:endParaRPr lang="cs-CZ"/>
        </a:p>
      </dgm:t>
    </dgm:pt>
    <dgm:pt modelId="{22D2EB42-7E7F-44E9-A627-3B6CF6F8ADED}">
      <dgm:prSet/>
      <dgm:spPr/>
      <dgm:t>
        <a:bodyPr/>
        <a:lstStyle/>
        <a:p>
          <a:pPr rtl="0"/>
          <a:r>
            <a:rPr lang="cs-CZ" b="0" i="0" baseline="0" smtClean="0">
              <a:solidFill>
                <a:srgbClr val="002060"/>
              </a:solidFill>
            </a:rPr>
            <a:t>Dlouhá Míle 1933 - 1937</a:t>
          </a:r>
          <a:endParaRPr lang="cs-CZ">
            <a:solidFill>
              <a:srgbClr val="002060"/>
            </a:solidFill>
          </a:endParaRPr>
        </a:p>
      </dgm:t>
    </dgm:pt>
    <dgm:pt modelId="{F360A0C8-0337-432D-8BEB-7D492D8C71CB}" type="parTrans" cxnId="{2903F658-46B5-4938-A17D-6D2013BA6713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7DBBA0AB-4B6A-4A28-BCA4-BAE723A62BE9}" type="sibTrans" cxnId="{2903F658-46B5-4938-A17D-6D2013BA6713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E60A9E76-70F5-40BA-A402-CC5DDA586052}">
      <dgm:prSet/>
      <dgm:spPr/>
      <dgm:t>
        <a:bodyPr/>
        <a:lstStyle/>
        <a:p>
          <a:pPr rtl="0"/>
          <a:r>
            <a:rPr lang="cs-CZ" b="0" i="0" baseline="0" smtClean="0">
              <a:solidFill>
                <a:srgbClr val="002060"/>
              </a:solidFill>
            </a:rPr>
            <a:t>Architekt Adolf Benš (Mezinárodní výstava umění a techniky v Paříži) - zlatá medaile</a:t>
          </a:r>
          <a:endParaRPr lang="cs-CZ">
            <a:solidFill>
              <a:srgbClr val="002060"/>
            </a:solidFill>
          </a:endParaRPr>
        </a:p>
      </dgm:t>
    </dgm:pt>
    <dgm:pt modelId="{202403C7-F6EA-44DA-B7C0-5D9FD1119EB0}" type="parTrans" cxnId="{FBD4721F-1BE1-46C3-84C1-63A9A060DD47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F0F397AE-6D9A-4EB5-863D-9F1C7E0F7728}" type="sibTrans" cxnId="{FBD4721F-1BE1-46C3-84C1-63A9A060DD47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428389BF-8BE8-46B1-AFD4-E6CF5D30D8F1}">
      <dgm:prSet/>
      <dgm:spPr/>
      <dgm:t>
        <a:bodyPr/>
        <a:lstStyle/>
        <a:p>
          <a:pPr rtl="0"/>
          <a:r>
            <a:rPr lang="cs-CZ" b="0" i="0" baseline="0" smtClean="0">
              <a:solidFill>
                <a:srgbClr val="002060"/>
              </a:solidFill>
            </a:rPr>
            <a:t>Provoz zahájen 5. dubna 1937</a:t>
          </a:r>
          <a:endParaRPr lang="cs-CZ">
            <a:solidFill>
              <a:srgbClr val="002060"/>
            </a:solidFill>
          </a:endParaRPr>
        </a:p>
      </dgm:t>
    </dgm:pt>
    <dgm:pt modelId="{1CB3FB20-9F4D-4057-B697-CE7DC59F169B}" type="parTrans" cxnId="{9D13616C-EBFB-477F-8AF4-F7FCFAF3D2CA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79F66ADB-E068-49B3-A87A-10EA99923E33}" type="sibTrans" cxnId="{9D13616C-EBFB-477F-8AF4-F7FCFAF3D2CA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4A5EEED5-9958-4651-BB60-757FAEE59A96}">
      <dgm:prSet/>
      <dgm:spPr/>
      <dgm:t>
        <a:bodyPr/>
        <a:lstStyle/>
        <a:p>
          <a:pPr rtl="0"/>
          <a:r>
            <a:rPr lang="cs-CZ" b="0" i="0" baseline="0" smtClean="0">
              <a:solidFill>
                <a:srgbClr val="002060"/>
              </a:solidFill>
            </a:rPr>
            <a:t>9:00 DC-2 ČSA – Piešťany – Zlín – Brno - Praha </a:t>
          </a:r>
          <a:endParaRPr lang="cs-CZ">
            <a:solidFill>
              <a:srgbClr val="002060"/>
            </a:solidFill>
          </a:endParaRPr>
        </a:p>
      </dgm:t>
    </dgm:pt>
    <dgm:pt modelId="{E98EE4F4-67D6-4B79-B715-2A974F997AE3}" type="parTrans" cxnId="{250195D3-5E96-4518-8281-009673DAEA1E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0AD8DDCD-22B2-4657-9859-6BA8D23C5D09}" type="sibTrans" cxnId="{250195D3-5E96-4518-8281-009673DAEA1E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CE1BA732-59C1-4FE2-A48C-033BF08B8E2B}">
      <dgm:prSet/>
      <dgm:spPr/>
      <dgm:t>
        <a:bodyPr/>
        <a:lstStyle/>
        <a:p>
          <a:pPr rtl="0"/>
          <a:r>
            <a:rPr lang="cs-CZ" b="0" i="0" baseline="0" smtClean="0">
              <a:solidFill>
                <a:srgbClr val="002060"/>
              </a:solidFill>
            </a:rPr>
            <a:t>10:00 Air France – Vídeň – Praha - Drážďany</a:t>
          </a:r>
          <a:endParaRPr lang="cs-CZ">
            <a:solidFill>
              <a:srgbClr val="002060"/>
            </a:solidFill>
          </a:endParaRPr>
        </a:p>
      </dgm:t>
    </dgm:pt>
    <dgm:pt modelId="{78D609E7-F1B0-4AA0-AFF9-7DF1E7CF73B0}" type="parTrans" cxnId="{DA5F1EEC-442E-488A-9290-C67AA7E0A484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3AC662A3-D143-4AC8-A175-0EF3F6E960DF}" type="sibTrans" cxnId="{DA5F1EEC-442E-488A-9290-C67AA7E0A484}">
      <dgm:prSet/>
      <dgm:spPr/>
      <dgm:t>
        <a:bodyPr/>
        <a:lstStyle/>
        <a:p>
          <a:endParaRPr lang="cs-CZ">
            <a:solidFill>
              <a:srgbClr val="002060"/>
            </a:solidFill>
          </a:endParaRPr>
        </a:p>
      </dgm:t>
    </dgm:pt>
    <dgm:pt modelId="{C781A59A-6290-430F-B53A-185BBA4DF53F}" type="pres">
      <dgm:prSet presAssocID="{C1AD9317-FD54-45EB-BC37-917D4994082E}" presName="rootnode" presStyleCnt="0">
        <dgm:presLayoutVars>
          <dgm:chMax/>
          <dgm:chPref/>
          <dgm:dir/>
          <dgm:animLvl val="lvl"/>
        </dgm:presLayoutVars>
      </dgm:prSet>
      <dgm:spPr/>
    </dgm:pt>
    <dgm:pt modelId="{BD4C6E3B-DEB9-4915-B92A-845953112F89}" type="pres">
      <dgm:prSet presAssocID="{22D2EB42-7E7F-44E9-A627-3B6CF6F8ADED}" presName="composite" presStyleCnt="0"/>
      <dgm:spPr/>
    </dgm:pt>
    <dgm:pt modelId="{BBE2D0A8-A1CA-4739-8407-A503ABD50330}" type="pres">
      <dgm:prSet presAssocID="{22D2EB42-7E7F-44E9-A627-3B6CF6F8ADED}" presName="LShape" presStyleLbl="alignNode1" presStyleIdx="0" presStyleCnt="9"/>
      <dgm:spPr/>
    </dgm:pt>
    <dgm:pt modelId="{8032CCF7-AD68-4C8E-8303-387933E09C29}" type="pres">
      <dgm:prSet presAssocID="{22D2EB42-7E7F-44E9-A627-3B6CF6F8ADED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95A55782-9262-4A91-91DC-7AE2F67E5A4F}" type="pres">
      <dgm:prSet presAssocID="{22D2EB42-7E7F-44E9-A627-3B6CF6F8ADED}" presName="Triangle" presStyleLbl="alignNode1" presStyleIdx="1" presStyleCnt="9"/>
      <dgm:spPr/>
    </dgm:pt>
    <dgm:pt modelId="{53950444-B5AE-4DCC-BF89-7590070A2E10}" type="pres">
      <dgm:prSet presAssocID="{7DBBA0AB-4B6A-4A28-BCA4-BAE723A62BE9}" presName="sibTrans" presStyleCnt="0"/>
      <dgm:spPr/>
    </dgm:pt>
    <dgm:pt modelId="{DEDA3469-F7A3-4333-9C21-7B610B383042}" type="pres">
      <dgm:prSet presAssocID="{7DBBA0AB-4B6A-4A28-BCA4-BAE723A62BE9}" presName="space" presStyleCnt="0"/>
      <dgm:spPr/>
    </dgm:pt>
    <dgm:pt modelId="{6E386F87-611C-4453-9C1B-D50FAE73876C}" type="pres">
      <dgm:prSet presAssocID="{E60A9E76-70F5-40BA-A402-CC5DDA586052}" presName="composite" presStyleCnt="0"/>
      <dgm:spPr/>
    </dgm:pt>
    <dgm:pt modelId="{7B1F0411-3035-45AB-BDB2-E7443B988FD9}" type="pres">
      <dgm:prSet presAssocID="{E60A9E76-70F5-40BA-A402-CC5DDA586052}" presName="LShape" presStyleLbl="alignNode1" presStyleIdx="2" presStyleCnt="9"/>
      <dgm:spPr/>
    </dgm:pt>
    <dgm:pt modelId="{0DB0CF03-65B5-4161-8E47-A450015F9FDF}" type="pres">
      <dgm:prSet presAssocID="{E60A9E76-70F5-40BA-A402-CC5DDA586052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F9CB4CA7-27F0-4DB1-A87C-0CF8A842FD58}" type="pres">
      <dgm:prSet presAssocID="{E60A9E76-70F5-40BA-A402-CC5DDA586052}" presName="Triangle" presStyleLbl="alignNode1" presStyleIdx="3" presStyleCnt="9"/>
      <dgm:spPr/>
    </dgm:pt>
    <dgm:pt modelId="{C625C66F-5477-4D03-B086-E4BEF78856EE}" type="pres">
      <dgm:prSet presAssocID="{F0F397AE-6D9A-4EB5-863D-9F1C7E0F7728}" presName="sibTrans" presStyleCnt="0"/>
      <dgm:spPr/>
    </dgm:pt>
    <dgm:pt modelId="{4DC1E034-6E80-4E42-A474-50F6D8FCE691}" type="pres">
      <dgm:prSet presAssocID="{F0F397AE-6D9A-4EB5-863D-9F1C7E0F7728}" presName="space" presStyleCnt="0"/>
      <dgm:spPr/>
    </dgm:pt>
    <dgm:pt modelId="{F10CA2C1-6A18-4BA1-8BA7-8F58595985FA}" type="pres">
      <dgm:prSet presAssocID="{428389BF-8BE8-46B1-AFD4-E6CF5D30D8F1}" presName="composite" presStyleCnt="0"/>
      <dgm:spPr/>
    </dgm:pt>
    <dgm:pt modelId="{1C16E7FD-DF9B-470F-AA59-C56669509193}" type="pres">
      <dgm:prSet presAssocID="{428389BF-8BE8-46B1-AFD4-E6CF5D30D8F1}" presName="LShape" presStyleLbl="alignNode1" presStyleIdx="4" presStyleCnt="9"/>
      <dgm:spPr/>
    </dgm:pt>
    <dgm:pt modelId="{D476F142-A548-4B09-A421-BBAE4568FDF2}" type="pres">
      <dgm:prSet presAssocID="{428389BF-8BE8-46B1-AFD4-E6CF5D30D8F1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69BAA44C-A144-4757-8FDD-30DC9D5F448B}" type="pres">
      <dgm:prSet presAssocID="{428389BF-8BE8-46B1-AFD4-E6CF5D30D8F1}" presName="Triangle" presStyleLbl="alignNode1" presStyleIdx="5" presStyleCnt="9"/>
      <dgm:spPr/>
    </dgm:pt>
    <dgm:pt modelId="{F5D95421-C151-407D-9F31-A55790AF12E8}" type="pres">
      <dgm:prSet presAssocID="{79F66ADB-E068-49B3-A87A-10EA99923E33}" presName="sibTrans" presStyleCnt="0"/>
      <dgm:spPr/>
    </dgm:pt>
    <dgm:pt modelId="{0D38FE26-C4A8-43FF-93E2-D262C5ED8468}" type="pres">
      <dgm:prSet presAssocID="{79F66ADB-E068-49B3-A87A-10EA99923E33}" presName="space" presStyleCnt="0"/>
      <dgm:spPr/>
    </dgm:pt>
    <dgm:pt modelId="{0BE2BB0E-5682-444A-9C7E-45C9DD80B9BB}" type="pres">
      <dgm:prSet presAssocID="{4A5EEED5-9958-4651-BB60-757FAEE59A96}" presName="composite" presStyleCnt="0"/>
      <dgm:spPr/>
    </dgm:pt>
    <dgm:pt modelId="{6909B291-B163-406D-858B-CDA00C3F18F5}" type="pres">
      <dgm:prSet presAssocID="{4A5EEED5-9958-4651-BB60-757FAEE59A96}" presName="LShape" presStyleLbl="alignNode1" presStyleIdx="6" presStyleCnt="9"/>
      <dgm:spPr/>
    </dgm:pt>
    <dgm:pt modelId="{8B0F51FC-C02C-47FF-A082-3A12C2B807AB}" type="pres">
      <dgm:prSet presAssocID="{4A5EEED5-9958-4651-BB60-757FAEE59A96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DCD93540-3EFE-4908-97E2-13E6BB5A21BB}" type="pres">
      <dgm:prSet presAssocID="{4A5EEED5-9958-4651-BB60-757FAEE59A96}" presName="Triangle" presStyleLbl="alignNode1" presStyleIdx="7" presStyleCnt="9"/>
      <dgm:spPr/>
    </dgm:pt>
    <dgm:pt modelId="{44044DBE-79B2-4EC8-AF83-7E0BA0C9BC9C}" type="pres">
      <dgm:prSet presAssocID="{0AD8DDCD-22B2-4657-9859-6BA8D23C5D09}" presName="sibTrans" presStyleCnt="0"/>
      <dgm:spPr/>
    </dgm:pt>
    <dgm:pt modelId="{8E6FF483-9C6B-422B-AA9B-934F1EBCD56B}" type="pres">
      <dgm:prSet presAssocID="{0AD8DDCD-22B2-4657-9859-6BA8D23C5D09}" presName="space" presStyleCnt="0"/>
      <dgm:spPr/>
    </dgm:pt>
    <dgm:pt modelId="{EE8E10C6-6781-430B-BDC0-2690BF303BDC}" type="pres">
      <dgm:prSet presAssocID="{CE1BA732-59C1-4FE2-A48C-033BF08B8E2B}" presName="composite" presStyleCnt="0"/>
      <dgm:spPr/>
    </dgm:pt>
    <dgm:pt modelId="{C4580BE9-3312-4BA5-8208-3FF39B4D34C3}" type="pres">
      <dgm:prSet presAssocID="{CE1BA732-59C1-4FE2-A48C-033BF08B8E2B}" presName="LShape" presStyleLbl="alignNode1" presStyleIdx="8" presStyleCnt="9"/>
      <dgm:spPr/>
    </dgm:pt>
    <dgm:pt modelId="{84E879CF-005A-4AA3-B7CE-E62B52C704EA}" type="pres">
      <dgm:prSet presAssocID="{CE1BA732-59C1-4FE2-A48C-033BF08B8E2B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DA5F1EEC-442E-488A-9290-C67AA7E0A484}" srcId="{C1AD9317-FD54-45EB-BC37-917D4994082E}" destId="{CE1BA732-59C1-4FE2-A48C-033BF08B8E2B}" srcOrd="4" destOrd="0" parTransId="{78D609E7-F1B0-4AA0-AFF9-7DF1E7CF73B0}" sibTransId="{3AC662A3-D143-4AC8-A175-0EF3F6E960DF}"/>
    <dgm:cxn modelId="{9D13616C-EBFB-477F-8AF4-F7FCFAF3D2CA}" srcId="{C1AD9317-FD54-45EB-BC37-917D4994082E}" destId="{428389BF-8BE8-46B1-AFD4-E6CF5D30D8F1}" srcOrd="2" destOrd="0" parTransId="{1CB3FB20-9F4D-4057-B697-CE7DC59F169B}" sibTransId="{79F66ADB-E068-49B3-A87A-10EA99923E33}"/>
    <dgm:cxn modelId="{498E24E6-B535-4CE6-9262-1BAD1D8A9FCD}" type="presOf" srcId="{E60A9E76-70F5-40BA-A402-CC5DDA586052}" destId="{0DB0CF03-65B5-4161-8E47-A450015F9FDF}" srcOrd="0" destOrd="0" presId="urn:microsoft.com/office/officeart/2009/3/layout/StepUpProcess"/>
    <dgm:cxn modelId="{8E617C08-1916-4DF2-B71D-EEB20A0FFFF7}" type="presOf" srcId="{4A5EEED5-9958-4651-BB60-757FAEE59A96}" destId="{8B0F51FC-C02C-47FF-A082-3A12C2B807AB}" srcOrd="0" destOrd="0" presId="urn:microsoft.com/office/officeart/2009/3/layout/StepUpProcess"/>
    <dgm:cxn modelId="{0A1964BB-4CAB-45D1-99D5-6A207BAFDD51}" type="presOf" srcId="{C1AD9317-FD54-45EB-BC37-917D4994082E}" destId="{C781A59A-6290-430F-B53A-185BBA4DF53F}" srcOrd="0" destOrd="0" presId="urn:microsoft.com/office/officeart/2009/3/layout/StepUpProcess"/>
    <dgm:cxn modelId="{250195D3-5E96-4518-8281-009673DAEA1E}" srcId="{C1AD9317-FD54-45EB-BC37-917D4994082E}" destId="{4A5EEED5-9958-4651-BB60-757FAEE59A96}" srcOrd="3" destOrd="0" parTransId="{E98EE4F4-67D6-4B79-B715-2A974F997AE3}" sibTransId="{0AD8DDCD-22B2-4657-9859-6BA8D23C5D09}"/>
    <dgm:cxn modelId="{C9BFAA71-86EE-4279-8977-0368C7FF0877}" type="presOf" srcId="{CE1BA732-59C1-4FE2-A48C-033BF08B8E2B}" destId="{84E879CF-005A-4AA3-B7CE-E62B52C704EA}" srcOrd="0" destOrd="0" presId="urn:microsoft.com/office/officeart/2009/3/layout/StepUpProcess"/>
    <dgm:cxn modelId="{2903F658-46B5-4938-A17D-6D2013BA6713}" srcId="{C1AD9317-FD54-45EB-BC37-917D4994082E}" destId="{22D2EB42-7E7F-44E9-A627-3B6CF6F8ADED}" srcOrd="0" destOrd="0" parTransId="{F360A0C8-0337-432D-8BEB-7D492D8C71CB}" sibTransId="{7DBBA0AB-4B6A-4A28-BCA4-BAE723A62BE9}"/>
    <dgm:cxn modelId="{4ABF9A5A-7592-48ED-8C8A-3080BB8F652C}" type="presOf" srcId="{22D2EB42-7E7F-44E9-A627-3B6CF6F8ADED}" destId="{8032CCF7-AD68-4C8E-8303-387933E09C29}" srcOrd="0" destOrd="0" presId="urn:microsoft.com/office/officeart/2009/3/layout/StepUpProcess"/>
    <dgm:cxn modelId="{FBD4721F-1BE1-46C3-84C1-63A9A060DD47}" srcId="{C1AD9317-FD54-45EB-BC37-917D4994082E}" destId="{E60A9E76-70F5-40BA-A402-CC5DDA586052}" srcOrd="1" destOrd="0" parTransId="{202403C7-F6EA-44DA-B7C0-5D9FD1119EB0}" sibTransId="{F0F397AE-6D9A-4EB5-863D-9F1C7E0F7728}"/>
    <dgm:cxn modelId="{98270DE3-93F0-49B7-AC26-B0E71AAC4240}" type="presOf" srcId="{428389BF-8BE8-46B1-AFD4-E6CF5D30D8F1}" destId="{D476F142-A548-4B09-A421-BBAE4568FDF2}" srcOrd="0" destOrd="0" presId="urn:microsoft.com/office/officeart/2009/3/layout/StepUpProcess"/>
    <dgm:cxn modelId="{B7866677-DF0C-485E-91F9-4325B037F4FB}" type="presParOf" srcId="{C781A59A-6290-430F-B53A-185BBA4DF53F}" destId="{BD4C6E3B-DEB9-4915-B92A-845953112F89}" srcOrd="0" destOrd="0" presId="urn:microsoft.com/office/officeart/2009/3/layout/StepUpProcess"/>
    <dgm:cxn modelId="{2989CE55-FF68-4339-A515-574E226CA9E2}" type="presParOf" srcId="{BD4C6E3B-DEB9-4915-B92A-845953112F89}" destId="{BBE2D0A8-A1CA-4739-8407-A503ABD50330}" srcOrd="0" destOrd="0" presId="urn:microsoft.com/office/officeart/2009/3/layout/StepUpProcess"/>
    <dgm:cxn modelId="{38CB41CF-C614-4755-9798-9C7A2944EE64}" type="presParOf" srcId="{BD4C6E3B-DEB9-4915-B92A-845953112F89}" destId="{8032CCF7-AD68-4C8E-8303-387933E09C29}" srcOrd="1" destOrd="0" presId="urn:microsoft.com/office/officeart/2009/3/layout/StepUpProcess"/>
    <dgm:cxn modelId="{87810FB6-99AC-40B1-BE74-991FA64386E6}" type="presParOf" srcId="{BD4C6E3B-DEB9-4915-B92A-845953112F89}" destId="{95A55782-9262-4A91-91DC-7AE2F67E5A4F}" srcOrd="2" destOrd="0" presId="urn:microsoft.com/office/officeart/2009/3/layout/StepUpProcess"/>
    <dgm:cxn modelId="{880C4580-18EF-46A2-805A-D44A44AA00E9}" type="presParOf" srcId="{C781A59A-6290-430F-B53A-185BBA4DF53F}" destId="{53950444-B5AE-4DCC-BF89-7590070A2E10}" srcOrd="1" destOrd="0" presId="urn:microsoft.com/office/officeart/2009/3/layout/StepUpProcess"/>
    <dgm:cxn modelId="{A3957E6D-BC40-4E5F-A2FC-683B8DA5CF5F}" type="presParOf" srcId="{53950444-B5AE-4DCC-BF89-7590070A2E10}" destId="{DEDA3469-F7A3-4333-9C21-7B610B383042}" srcOrd="0" destOrd="0" presId="urn:microsoft.com/office/officeart/2009/3/layout/StepUpProcess"/>
    <dgm:cxn modelId="{3A67203F-1440-4D22-862E-6F66DE63FBB8}" type="presParOf" srcId="{C781A59A-6290-430F-B53A-185BBA4DF53F}" destId="{6E386F87-611C-4453-9C1B-D50FAE73876C}" srcOrd="2" destOrd="0" presId="urn:microsoft.com/office/officeart/2009/3/layout/StepUpProcess"/>
    <dgm:cxn modelId="{54A4212C-6090-4E23-BB20-B01D64FF016B}" type="presParOf" srcId="{6E386F87-611C-4453-9C1B-D50FAE73876C}" destId="{7B1F0411-3035-45AB-BDB2-E7443B988FD9}" srcOrd="0" destOrd="0" presId="urn:microsoft.com/office/officeart/2009/3/layout/StepUpProcess"/>
    <dgm:cxn modelId="{A726B0FA-A1CD-4575-8FF2-4F53FF70F439}" type="presParOf" srcId="{6E386F87-611C-4453-9C1B-D50FAE73876C}" destId="{0DB0CF03-65B5-4161-8E47-A450015F9FDF}" srcOrd="1" destOrd="0" presId="urn:microsoft.com/office/officeart/2009/3/layout/StepUpProcess"/>
    <dgm:cxn modelId="{DA0A2612-981F-448A-9052-EB0740D409C6}" type="presParOf" srcId="{6E386F87-611C-4453-9C1B-D50FAE73876C}" destId="{F9CB4CA7-27F0-4DB1-A87C-0CF8A842FD58}" srcOrd="2" destOrd="0" presId="urn:microsoft.com/office/officeart/2009/3/layout/StepUpProcess"/>
    <dgm:cxn modelId="{3BC7BB8B-D9DC-48FB-97CD-97D379EA6882}" type="presParOf" srcId="{C781A59A-6290-430F-B53A-185BBA4DF53F}" destId="{C625C66F-5477-4D03-B086-E4BEF78856EE}" srcOrd="3" destOrd="0" presId="urn:microsoft.com/office/officeart/2009/3/layout/StepUpProcess"/>
    <dgm:cxn modelId="{A7C40EED-0373-45AE-B9E6-8B3B8735D0C1}" type="presParOf" srcId="{C625C66F-5477-4D03-B086-E4BEF78856EE}" destId="{4DC1E034-6E80-4E42-A474-50F6D8FCE691}" srcOrd="0" destOrd="0" presId="urn:microsoft.com/office/officeart/2009/3/layout/StepUpProcess"/>
    <dgm:cxn modelId="{93673C1C-9E18-47E8-BE7F-28A7CE1E5151}" type="presParOf" srcId="{C781A59A-6290-430F-B53A-185BBA4DF53F}" destId="{F10CA2C1-6A18-4BA1-8BA7-8F58595985FA}" srcOrd="4" destOrd="0" presId="urn:microsoft.com/office/officeart/2009/3/layout/StepUpProcess"/>
    <dgm:cxn modelId="{F0BB658D-5CFF-44D8-ABB7-E69EC9077CC9}" type="presParOf" srcId="{F10CA2C1-6A18-4BA1-8BA7-8F58595985FA}" destId="{1C16E7FD-DF9B-470F-AA59-C56669509193}" srcOrd="0" destOrd="0" presId="urn:microsoft.com/office/officeart/2009/3/layout/StepUpProcess"/>
    <dgm:cxn modelId="{AC1E9D25-595E-4504-A996-1E2DA6DBF2B1}" type="presParOf" srcId="{F10CA2C1-6A18-4BA1-8BA7-8F58595985FA}" destId="{D476F142-A548-4B09-A421-BBAE4568FDF2}" srcOrd="1" destOrd="0" presId="urn:microsoft.com/office/officeart/2009/3/layout/StepUpProcess"/>
    <dgm:cxn modelId="{4453E7CE-A2D9-44B7-B32C-6E6FF7AB9C57}" type="presParOf" srcId="{F10CA2C1-6A18-4BA1-8BA7-8F58595985FA}" destId="{69BAA44C-A144-4757-8FDD-30DC9D5F448B}" srcOrd="2" destOrd="0" presId="urn:microsoft.com/office/officeart/2009/3/layout/StepUpProcess"/>
    <dgm:cxn modelId="{A83047EC-2F1E-4100-A363-095AF46C6F16}" type="presParOf" srcId="{C781A59A-6290-430F-B53A-185BBA4DF53F}" destId="{F5D95421-C151-407D-9F31-A55790AF12E8}" srcOrd="5" destOrd="0" presId="urn:microsoft.com/office/officeart/2009/3/layout/StepUpProcess"/>
    <dgm:cxn modelId="{1E8AC692-1806-42E5-A5E5-83E64828FD8E}" type="presParOf" srcId="{F5D95421-C151-407D-9F31-A55790AF12E8}" destId="{0D38FE26-C4A8-43FF-93E2-D262C5ED8468}" srcOrd="0" destOrd="0" presId="urn:microsoft.com/office/officeart/2009/3/layout/StepUpProcess"/>
    <dgm:cxn modelId="{3DE3CF8D-E910-426C-92A4-07FB0836B5BB}" type="presParOf" srcId="{C781A59A-6290-430F-B53A-185BBA4DF53F}" destId="{0BE2BB0E-5682-444A-9C7E-45C9DD80B9BB}" srcOrd="6" destOrd="0" presId="urn:microsoft.com/office/officeart/2009/3/layout/StepUpProcess"/>
    <dgm:cxn modelId="{FEBEF79A-7CB8-477D-B977-41479F7DB97E}" type="presParOf" srcId="{0BE2BB0E-5682-444A-9C7E-45C9DD80B9BB}" destId="{6909B291-B163-406D-858B-CDA00C3F18F5}" srcOrd="0" destOrd="0" presId="urn:microsoft.com/office/officeart/2009/3/layout/StepUpProcess"/>
    <dgm:cxn modelId="{CF7D1DBB-75DA-424F-8CCB-BEE5CCC9E03B}" type="presParOf" srcId="{0BE2BB0E-5682-444A-9C7E-45C9DD80B9BB}" destId="{8B0F51FC-C02C-47FF-A082-3A12C2B807AB}" srcOrd="1" destOrd="0" presId="urn:microsoft.com/office/officeart/2009/3/layout/StepUpProcess"/>
    <dgm:cxn modelId="{E6BCEE37-CEB6-423D-9C8A-5B8C2EC68F01}" type="presParOf" srcId="{0BE2BB0E-5682-444A-9C7E-45C9DD80B9BB}" destId="{DCD93540-3EFE-4908-97E2-13E6BB5A21BB}" srcOrd="2" destOrd="0" presId="urn:microsoft.com/office/officeart/2009/3/layout/StepUpProcess"/>
    <dgm:cxn modelId="{407A0FBA-A096-439B-BF50-FCA6ABFFCCE9}" type="presParOf" srcId="{C781A59A-6290-430F-B53A-185BBA4DF53F}" destId="{44044DBE-79B2-4EC8-AF83-7E0BA0C9BC9C}" srcOrd="7" destOrd="0" presId="urn:microsoft.com/office/officeart/2009/3/layout/StepUpProcess"/>
    <dgm:cxn modelId="{CB2AAE01-69B3-4027-88D2-BA7C7D2D46B8}" type="presParOf" srcId="{44044DBE-79B2-4EC8-AF83-7E0BA0C9BC9C}" destId="{8E6FF483-9C6B-422B-AA9B-934F1EBCD56B}" srcOrd="0" destOrd="0" presId="urn:microsoft.com/office/officeart/2009/3/layout/StepUpProcess"/>
    <dgm:cxn modelId="{9D0289FE-8EFC-48E3-B96A-B691146256E5}" type="presParOf" srcId="{C781A59A-6290-430F-B53A-185BBA4DF53F}" destId="{EE8E10C6-6781-430B-BDC0-2690BF303BDC}" srcOrd="8" destOrd="0" presId="urn:microsoft.com/office/officeart/2009/3/layout/StepUpProcess"/>
    <dgm:cxn modelId="{41C55EEC-64A7-434D-9CA1-16C3E4087687}" type="presParOf" srcId="{EE8E10C6-6781-430B-BDC0-2690BF303BDC}" destId="{C4580BE9-3312-4BA5-8208-3FF39B4D34C3}" srcOrd="0" destOrd="0" presId="urn:microsoft.com/office/officeart/2009/3/layout/StepUpProcess"/>
    <dgm:cxn modelId="{EBCFB877-A02A-4AD1-ABC7-A2EDAE1E6FED}" type="presParOf" srcId="{EE8E10C6-6781-430B-BDC0-2690BF303BDC}" destId="{84E879CF-005A-4AA3-B7CE-E62B52C704E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A5DE35-DD5E-40BC-A6FC-71CED3B6E586}">
      <dsp:nvSpPr>
        <dsp:cNvPr id="0" name=""/>
        <dsp:cNvSpPr/>
      </dsp:nvSpPr>
      <dsp:spPr>
        <a:xfrm>
          <a:off x="538852" y="0"/>
          <a:ext cx="6855163" cy="3639990"/>
        </a:xfrm>
        <a:prstGeom prst="rightArrow">
          <a:avLst/>
        </a:prstGeom>
        <a:solidFill>
          <a:schemeClr val="accent6">
            <a:tint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72344E-6A9D-48DF-8F93-2DA50EC4218D}">
      <dsp:nvSpPr>
        <dsp:cNvPr id="0" name=""/>
        <dsp:cNvSpPr/>
      </dsp:nvSpPr>
      <dsp:spPr>
        <a:xfrm>
          <a:off x="2215" y="1091997"/>
          <a:ext cx="1289674" cy="1455996"/>
        </a:xfrm>
        <a:prstGeom prst="roundRect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4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b="0" i="1" kern="1200" baseline="0" smtClean="0">
              <a:solidFill>
                <a:srgbClr val="002060"/>
              </a:solidFill>
            </a:rPr>
            <a:t>Otevřeno 5.dubna 1937</a:t>
          </a:r>
          <a:endParaRPr lang="cs-CZ" sz="1500" kern="1200">
            <a:solidFill>
              <a:srgbClr val="002060"/>
            </a:solidFill>
          </a:endParaRPr>
        </a:p>
      </dsp:txBody>
      <dsp:txXfrm>
        <a:off x="65172" y="1154954"/>
        <a:ext cx="1163760" cy="1330082"/>
      </dsp:txXfrm>
    </dsp:sp>
    <dsp:sp modelId="{EE8E9B50-B0DF-40A7-AB2F-DAC9636850D1}">
      <dsp:nvSpPr>
        <dsp:cNvPr id="0" name=""/>
        <dsp:cNvSpPr/>
      </dsp:nvSpPr>
      <dsp:spPr>
        <a:xfrm>
          <a:off x="1356373" y="1091997"/>
          <a:ext cx="1289674" cy="1455996"/>
        </a:xfrm>
        <a:prstGeom prst="roundRect">
          <a:avLst/>
        </a:prstGeom>
        <a:solidFill>
          <a:schemeClr val="accent6">
            <a:shade val="50000"/>
            <a:hueOff val="4957"/>
            <a:satOff val="-8091"/>
            <a:lumOff val="15215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4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b="0" i="1" kern="1200" baseline="0" smtClean="0">
              <a:solidFill>
                <a:srgbClr val="002060"/>
              </a:solidFill>
            </a:rPr>
            <a:t>5. října 2012 - Letiště Václava Havla Praha</a:t>
          </a:r>
          <a:endParaRPr lang="cs-CZ" sz="1500" kern="1200">
            <a:solidFill>
              <a:srgbClr val="002060"/>
            </a:solidFill>
          </a:endParaRPr>
        </a:p>
      </dsp:txBody>
      <dsp:txXfrm>
        <a:off x="1419330" y="1154954"/>
        <a:ext cx="1163760" cy="1330082"/>
      </dsp:txXfrm>
    </dsp:sp>
    <dsp:sp modelId="{3B54B80A-5954-44D5-B000-14F19DA43BC2}">
      <dsp:nvSpPr>
        <dsp:cNvPr id="0" name=""/>
        <dsp:cNvSpPr/>
      </dsp:nvSpPr>
      <dsp:spPr>
        <a:xfrm>
          <a:off x="2710532" y="1091997"/>
          <a:ext cx="1289674" cy="1455996"/>
        </a:xfrm>
        <a:prstGeom prst="roundRect">
          <a:avLst/>
        </a:prstGeom>
        <a:solidFill>
          <a:schemeClr val="accent6">
            <a:shade val="50000"/>
            <a:hueOff val="9914"/>
            <a:satOff val="-16182"/>
            <a:lumOff val="3043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4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b="0" i="1" kern="1200" baseline="0" smtClean="0">
              <a:solidFill>
                <a:srgbClr val="002060"/>
              </a:solidFill>
            </a:rPr>
            <a:t>Nadmořská výška: 1247 ft / 380 m</a:t>
          </a:r>
          <a:endParaRPr lang="cs-CZ" sz="1500" kern="1200">
            <a:solidFill>
              <a:srgbClr val="002060"/>
            </a:solidFill>
          </a:endParaRPr>
        </a:p>
      </dsp:txBody>
      <dsp:txXfrm>
        <a:off x="2773489" y="1154954"/>
        <a:ext cx="1163760" cy="1330082"/>
      </dsp:txXfrm>
    </dsp:sp>
    <dsp:sp modelId="{845B0E89-03F7-4AC3-832B-9AB32CA20ABE}">
      <dsp:nvSpPr>
        <dsp:cNvPr id="0" name=""/>
        <dsp:cNvSpPr/>
      </dsp:nvSpPr>
      <dsp:spPr>
        <a:xfrm>
          <a:off x="4064690" y="1091997"/>
          <a:ext cx="1289674" cy="1455996"/>
        </a:xfrm>
        <a:prstGeom prst="roundRect">
          <a:avLst/>
        </a:prstGeom>
        <a:solidFill>
          <a:schemeClr val="accent6">
            <a:shade val="50000"/>
            <a:hueOff val="14871"/>
            <a:satOff val="-24273"/>
            <a:lumOff val="45645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4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b="1" i="1" kern="1200" baseline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Kód letiště:  </a:t>
          </a:r>
          <a:endParaRPr lang="cs-CZ" sz="15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27647" y="1154954"/>
        <a:ext cx="1163760" cy="1330082"/>
      </dsp:txXfrm>
    </dsp:sp>
    <dsp:sp modelId="{FD469F0D-B7ED-4828-9810-A3B377325CF9}">
      <dsp:nvSpPr>
        <dsp:cNvPr id="0" name=""/>
        <dsp:cNvSpPr/>
      </dsp:nvSpPr>
      <dsp:spPr>
        <a:xfrm>
          <a:off x="5418849" y="1091997"/>
          <a:ext cx="1289674" cy="1455996"/>
        </a:xfrm>
        <a:prstGeom prst="roundRect">
          <a:avLst/>
        </a:prstGeom>
        <a:solidFill>
          <a:schemeClr val="accent6">
            <a:shade val="50000"/>
            <a:hueOff val="9914"/>
            <a:satOff val="-16182"/>
            <a:lumOff val="3043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4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b="1" i="1" kern="1200" baseline="0" smtClean="0">
              <a:solidFill>
                <a:srgbClr val="002060"/>
              </a:solidFill>
            </a:rPr>
            <a:t>ICAO</a:t>
          </a:r>
          <a:r>
            <a:rPr lang="cs-CZ" sz="1500" b="0" i="1" kern="1200" baseline="0" smtClean="0">
              <a:solidFill>
                <a:srgbClr val="002060"/>
              </a:solidFill>
            </a:rPr>
            <a:t>:  LKPR</a:t>
          </a:r>
          <a:endParaRPr lang="cs-CZ" sz="1500" kern="1200">
            <a:solidFill>
              <a:srgbClr val="002060"/>
            </a:solidFill>
          </a:endParaRPr>
        </a:p>
      </dsp:txBody>
      <dsp:txXfrm>
        <a:off x="5481806" y="1154954"/>
        <a:ext cx="1163760" cy="1330082"/>
      </dsp:txXfrm>
    </dsp:sp>
    <dsp:sp modelId="{839D73D7-2DAF-48EF-B067-909033FAA391}">
      <dsp:nvSpPr>
        <dsp:cNvPr id="0" name=""/>
        <dsp:cNvSpPr/>
      </dsp:nvSpPr>
      <dsp:spPr>
        <a:xfrm>
          <a:off x="6773008" y="1091997"/>
          <a:ext cx="1289674" cy="1455996"/>
        </a:xfrm>
        <a:prstGeom prst="roundRect">
          <a:avLst/>
        </a:prstGeom>
        <a:solidFill>
          <a:schemeClr val="accent6">
            <a:shade val="50000"/>
            <a:hueOff val="4957"/>
            <a:satOff val="-8091"/>
            <a:lumOff val="15215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4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b="1" i="1" kern="1200" baseline="0" smtClean="0">
              <a:solidFill>
                <a:srgbClr val="002060"/>
              </a:solidFill>
            </a:rPr>
            <a:t>IATA</a:t>
          </a:r>
          <a:r>
            <a:rPr lang="cs-CZ" sz="1500" b="0" i="1" kern="1200" baseline="0" smtClean="0">
              <a:solidFill>
                <a:srgbClr val="002060"/>
              </a:solidFill>
            </a:rPr>
            <a:t>:  PRG</a:t>
          </a:r>
          <a:endParaRPr lang="cs-CZ" sz="1500" kern="1200">
            <a:solidFill>
              <a:srgbClr val="002060"/>
            </a:solidFill>
          </a:endParaRPr>
        </a:p>
      </dsp:txBody>
      <dsp:txXfrm>
        <a:off x="6835965" y="1154954"/>
        <a:ext cx="1163760" cy="13300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40B2EC-F7E1-4DED-9CA0-E75AD515EDE8}">
      <dsp:nvSpPr>
        <dsp:cNvPr id="0" name=""/>
        <dsp:cNvSpPr/>
      </dsp:nvSpPr>
      <dsp:spPr>
        <a:xfrm>
          <a:off x="0" y="58380"/>
          <a:ext cx="8137997" cy="524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4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800" kern="1200">
            <a:solidFill>
              <a:srgbClr val="002060"/>
            </a:solidFill>
          </a:endParaRPr>
        </a:p>
      </dsp:txBody>
      <dsp:txXfrm>
        <a:off x="25587" y="83967"/>
        <a:ext cx="8086823" cy="472986"/>
      </dsp:txXfrm>
    </dsp:sp>
    <dsp:sp modelId="{C0A79A95-E1D4-4184-B340-8238393E7255}">
      <dsp:nvSpPr>
        <dsp:cNvPr id="0" name=""/>
        <dsp:cNvSpPr/>
      </dsp:nvSpPr>
      <dsp:spPr>
        <a:xfrm>
          <a:off x="0" y="582540"/>
          <a:ext cx="8137997" cy="394128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381" tIns="35560" rIns="199136" bIns="35560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cs-CZ" sz="2200" b="0" i="1" kern="1200" baseline="0" smtClean="0">
              <a:solidFill>
                <a:srgbClr val="002060"/>
              </a:solidFill>
            </a:rPr>
            <a:t>Emirates (DXB)</a:t>
          </a:r>
          <a:endParaRPr lang="cs-CZ" sz="2200" kern="1200" dirty="0">
            <a:solidFill>
              <a:srgbClr val="002060"/>
            </a:solidFill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cs-CZ" sz="2200" b="0" i="1" kern="1200" baseline="0" smtClean="0">
              <a:solidFill>
                <a:srgbClr val="002060"/>
              </a:solidFill>
            </a:rPr>
            <a:t>Delta Airlines (JFK)</a:t>
          </a:r>
          <a:endParaRPr lang="cs-CZ" sz="2200" kern="1200" dirty="0">
            <a:solidFill>
              <a:srgbClr val="002060"/>
            </a:solidFill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cs-CZ" sz="2200" b="0" i="1" kern="1200" baseline="0" smtClean="0">
              <a:solidFill>
                <a:srgbClr val="002060"/>
              </a:solidFill>
            </a:rPr>
            <a:t>České Aerolinie (ICN)</a:t>
          </a:r>
          <a:endParaRPr lang="cs-CZ" sz="2200" kern="1200" dirty="0">
            <a:solidFill>
              <a:srgbClr val="002060"/>
            </a:solidFill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cs-CZ" sz="2200" b="0" i="1" kern="1200" baseline="0" smtClean="0">
              <a:solidFill>
                <a:srgbClr val="002060"/>
              </a:solidFill>
            </a:rPr>
            <a:t>Korean Air (ICN)</a:t>
          </a:r>
          <a:endParaRPr lang="cs-CZ" sz="2200" kern="1200" dirty="0">
            <a:solidFill>
              <a:srgbClr val="002060"/>
            </a:solidFill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cs-CZ" sz="2200" b="0" i="1" kern="1200" baseline="0" smtClean="0">
              <a:solidFill>
                <a:srgbClr val="002060"/>
              </a:solidFill>
            </a:rPr>
            <a:t>China Eastern (PVG)</a:t>
          </a:r>
          <a:endParaRPr lang="cs-CZ" sz="2200" kern="1200" dirty="0">
            <a:solidFill>
              <a:srgbClr val="002060"/>
            </a:solidFill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cs-CZ" sz="2200" b="0" i="1" kern="1200" baseline="0" smtClean="0">
              <a:solidFill>
                <a:srgbClr val="002060"/>
              </a:solidFill>
            </a:rPr>
            <a:t>Sichuan Airlines (CTU)</a:t>
          </a:r>
          <a:endParaRPr lang="cs-CZ" sz="2200" kern="1200" dirty="0">
            <a:solidFill>
              <a:srgbClr val="002060"/>
            </a:solidFill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cs-CZ" sz="2200" b="0" i="1" kern="1200" baseline="0" dirty="0" smtClean="0">
              <a:solidFill>
                <a:srgbClr val="002060"/>
              </a:solidFill>
            </a:rPr>
            <a:t>Hainan Airlines (PEK)</a:t>
          </a:r>
          <a:endParaRPr lang="cs-CZ" sz="2200" kern="1200" dirty="0">
            <a:solidFill>
              <a:srgbClr val="002060"/>
            </a:solidFill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cs-CZ" sz="2200" b="0" i="1" kern="1200" baseline="0" smtClean="0">
              <a:solidFill>
                <a:srgbClr val="002060"/>
              </a:solidFill>
            </a:rPr>
            <a:t>Air Canada Rouge (YYZ)</a:t>
          </a:r>
          <a:endParaRPr lang="cs-CZ" sz="2200" kern="1200" dirty="0">
            <a:solidFill>
              <a:srgbClr val="002060"/>
            </a:solidFill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cs-CZ" sz="2200" b="0" i="1" kern="1200" baseline="0" smtClean="0">
              <a:solidFill>
                <a:srgbClr val="002060"/>
              </a:solidFill>
            </a:rPr>
            <a:t>Air Transat (YUL, YYZ)</a:t>
          </a:r>
          <a:endParaRPr lang="cs-CZ" sz="2200" kern="1200" dirty="0">
            <a:solidFill>
              <a:srgbClr val="002060"/>
            </a:solidFill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cs-CZ" sz="2200" b="0" i="1" kern="1200" baseline="0" smtClean="0">
              <a:solidFill>
                <a:srgbClr val="002060"/>
              </a:solidFill>
            </a:rPr>
            <a:t>Travel Service (DXB)</a:t>
          </a:r>
          <a:endParaRPr lang="cs-CZ" sz="2200" kern="1200" dirty="0">
            <a:solidFill>
              <a:srgbClr val="002060"/>
            </a:solidFill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cs-CZ" sz="2200" b="0" i="1" kern="1200" baseline="0" smtClean="0">
              <a:solidFill>
                <a:srgbClr val="002060"/>
              </a:solidFill>
            </a:rPr>
            <a:t>FlyDubai (DXB)</a:t>
          </a:r>
          <a:endParaRPr lang="cs-CZ" sz="2200" kern="1200" dirty="0">
            <a:solidFill>
              <a:srgbClr val="002060"/>
            </a:solidFill>
          </a:endParaRPr>
        </a:p>
      </dsp:txBody>
      <dsp:txXfrm>
        <a:off x="0" y="582540"/>
        <a:ext cx="8137997" cy="3941280"/>
      </dsp:txXfrm>
    </dsp:sp>
    <dsp:sp modelId="{076F9A67-F5F7-4C6B-862D-0FD67909048B}">
      <dsp:nvSpPr>
        <dsp:cNvPr id="0" name=""/>
        <dsp:cNvSpPr/>
      </dsp:nvSpPr>
      <dsp:spPr>
        <a:xfrm>
          <a:off x="0" y="4523821"/>
          <a:ext cx="8137997" cy="524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4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800" kern="1200">
            <a:solidFill>
              <a:srgbClr val="002060"/>
            </a:solidFill>
          </a:endParaRPr>
        </a:p>
      </dsp:txBody>
      <dsp:txXfrm>
        <a:off x="25587" y="4549408"/>
        <a:ext cx="8086823" cy="4729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09A9EC-D41E-455D-A0AB-1C81E29344CF}">
      <dsp:nvSpPr>
        <dsp:cNvPr id="0" name=""/>
        <dsp:cNvSpPr/>
      </dsp:nvSpPr>
      <dsp:spPr>
        <a:xfrm>
          <a:off x="0" y="377070"/>
          <a:ext cx="5140330" cy="4547426"/>
        </a:xfrm>
        <a:prstGeom prst="round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200" kern="1200"/>
        </a:p>
        <a:p>
          <a:pPr marL="171450" lvl="1" indent="-171450" algn="l" defTabSz="755650" rtl="0">
            <a:lnSpc>
              <a:spcPct val="15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cs-CZ" sz="1700" b="0" i="1" kern="1200" baseline="0" dirty="0" smtClean="0"/>
            <a:t>UPS </a:t>
          </a:r>
          <a:endParaRPr lang="cs-CZ" sz="1700" kern="1200" dirty="0"/>
        </a:p>
        <a:p>
          <a:pPr marL="171450" lvl="1" indent="-171450" algn="l" defTabSz="755650" rtl="0">
            <a:lnSpc>
              <a:spcPct val="15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cs-CZ" sz="1700" b="0" i="1" kern="1200" baseline="0" dirty="0" err="1" smtClean="0"/>
            <a:t>China</a:t>
          </a:r>
          <a:r>
            <a:rPr lang="cs-CZ" sz="1700" b="0" i="1" kern="1200" baseline="0" dirty="0" smtClean="0"/>
            <a:t> Airlines Cargo</a:t>
          </a:r>
          <a:endParaRPr lang="cs-CZ" sz="1700" kern="1200" dirty="0"/>
        </a:p>
        <a:p>
          <a:pPr marL="171450" lvl="1" indent="-171450" algn="l" defTabSz="755650" rtl="0">
            <a:lnSpc>
              <a:spcPct val="15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cs-CZ" sz="1700" b="0" i="1" kern="1200" baseline="0" dirty="0" err="1" smtClean="0"/>
            <a:t>Qatar</a:t>
          </a:r>
          <a:r>
            <a:rPr lang="cs-CZ" sz="1700" b="0" i="1" kern="1200" baseline="0" dirty="0" smtClean="0"/>
            <a:t> </a:t>
          </a:r>
          <a:r>
            <a:rPr lang="cs-CZ" sz="1700" b="0" i="1" kern="1200" baseline="0" dirty="0" err="1" smtClean="0"/>
            <a:t>Airways</a:t>
          </a:r>
          <a:r>
            <a:rPr lang="cs-CZ" sz="1700" b="0" i="1" kern="1200" baseline="0" dirty="0" smtClean="0"/>
            <a:t> Cargo</a:t>
          </a:r>
          <a:endParaRPr lang="cs-CZ" sz="1700" kern="1200" dirty="0"/>
        </a:p>
        <a:p>
          <a:pPr marL="171450" lvl="1" indent="-171450" algn="l" defTabSz="755650" rtl="0">
            <a:lnSpc>
              <a:spcPct val="15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cs-CZ" sz="1700" b="0" i="1" kern="1200" baseline="0" dirty="0" err="1" smtClean="0"/>
            <a:t>Silkway</a:t>
          </a:r>
          <a:r>
            <a:rPr lang="cs-CZ" sz="1700" b="0" i="1" kern="1200" baseline="0" dirty="0" smtClean="0"/>
            <a:t> </a:t>
          </a:r>
          <a:r>
            <a:rPr lang="cs-CZ" sz="1700" b="0" i="1" kern="1200" baseline="0" dirty="0" err="1" smtClean="0"/>
            <a:t>Airways</a:t>
          </a:r>
          <a:r>
            <a:rPr lang="cs-CZ" sz="1700" b="0" i="1" kern="1200" baseline="0" dirty="0" smtClean="0"/>
            <a:t> </a:t>
          </a:r>
          <a:r>
            <a:rPr lang="cs-CZ" sz="1700" b="0" i="1" kern="1200" baseline="0" dirty="0" err="1" smtClean="0"/>
            <a:t>Azerbaijan</a:t>
          </a:r>
          <a:r>
            <a:rPr lang="cs-CZ" sz="1700" b="0" i="1" kern="1200" baseline="0" dirty="0" smtClean="0"/>
            <a:t> Cargo</a:t>
          </a:r>
          <a:endParaRPr lang="cs-CZ" sz="1700" kern="1200" dirty="0"/>
        </a:p>
        <a:p>
          <a:pPr marL="171450" lvl="1" indent="-171450" algn="l" defTabSz="755650" rtl="0">
            <a:lnSpc>
              <a:spcPct val="15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cs-CZ" sz="1700" b="0" i="1" kern="1200" baseline="0" dirty="0" err="1" smtClean="0"/>
            <a:t>Ukraine</a:t>
          </a:r>
          <a:r>
            <a:rPr lang="cs-CZ" sz="1700" b="0" i="1" kern="1200" baseline="0" dirty="0" smtClean="0"/>
            <a:t> International Cargo</a:t>
          </a:r>
          <a:endParaRPr lang="cs-CZ" sz="1700" kern="1200" dirty="0"/>
        </a:p>
        <a:p>
          <a:pPr marL="171450" lvl="1" indent="-171450" algn="l" defTabSz="755650" rtl="0">
            <a:lnSpc>
              <a:spcPct val="15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cs-CZ" sz="1700" b="0" i="1" kern="1200" baseline="0" dirty="0" err="1" smtClean="0"/>
            <a:t>Farnair</a:t>
          </a:r>
          <a:r>
            <a:rPr lang="cs-CZ" sz="1700" b="0" i="1" kern="1200" baseline="0" dirty="0" smtClean="0"/>
            <a:t> (FedEx)</a:t>
          </a:r>
          <a:endParaRPr lang="cs-CZ" sz="1700" kern="1200" dirty="0"/>
        </a:p>
        <a:p>
          <a:pPr marL="171450" lvl="1" indent="-171450" algn="l" defTabSz="755650" rtl="0">
            <a:lnSpc>
              <a:spcPct val="15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cs-CZ" sz="1700" b="0" i="1" kern="1200" baseline="0" dirty="0" err="1" smtClean="0"/>
            <a:t>West</a:t>
          </a:r>
          <a:r>
            <a:rPr lang="cs-CZ" sz="1700" b="0" i="1" kern="1200" baseline="0" dirty="0" smtClean="0"/>
            <a:t> Air </a:t>
          </a:r>
          <a:r>
            <a:rPr lang="cs-CZ" sz="1700" b="0" i="1" kern="1200" baseline="0" dirty="0" err="1" smtClean="0"/>
            <a:t>Europe</a:t>
          </a:r>
          <a:endParaRPr lang="cs-CZ" sz="1700" kern="1200" dirty="0"/>
        </a:p>
      </dsp:txBody>
      <dsp:txXfrm>
        <a:off x="221987" y="599057"/>
        <a:ext cx="4696356" cy="41034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161052-855E-48A0-9E8B-DADEEAEA6B5B}">
      <dsp:nvSpPr>
        <dsp:cNvPr id="0" name=""/>
        <dsp:cNvSpPr/>
      </dsp:nvSpPr>
      <dsp:spPr>
        <a:xfrm>
          <a:off x="1074" y="538570"/>
          <a:ext cx="2145004" cy="858001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4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13335" rIns="0" bIns="1333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b="1" i="1" kern="1200" baseline="0" smtClean="0">
              <a:solidFill>
                <a:srgbClr val="002060"/>
              </a:solidFill>
            </a:rPr>
            <a:t>Terminály</a:t>
          </a:r>
          <a:endParaRPr lang="cs-CZ" sz="2100" kern="1200">
            <a:solidFill>
              <a:srgbClr val="002060"/>
            </a:solidFill>
          </a:endParaRPr>
        </a:p>
      </dsp:txBody>
      <dsp:txXfrm>
        <a:off x="430075" y="538570"/>
        <a:ext cx="1287003" cy="858001"/>
      </dsp:txXfrm>
    </dsp:sp>
    <dsp:sp modelId="{E1AB922D-D4B9-4114-B118-72596DE919EC}">
      <dsp:nvSpPr>
        <dsp:cNvPr id="0" name=""/>
        <dsp:cNvSpPr/>
      </dsp:nvSpPr>
      <dsp:spPr>
        <a:xfrm>
          <a:off x="1867228" y="611500"/>
          <a:ext cx="1780353" cy="712141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b="0" i="1" kern="1200" baseline="0" dirty="0" smtClean="0">
              <a:solidFill>
                <a:srgbClr val="002060"/>
              </a:solidFill>
            </a:rPr>
            <a:t>Terminal 1:  lety mimo schengenský prostor</a:t>
          </a:r>
          <a:endParaRPr lang="cs-CZ" sz="1100" kern="1200" dirty="0">
            <a:solidFill>
              <a:srgbClr val="002060"/>
            </a:solidFill>
          </a:endParaRPr>
        </a:p>
      </dsp:txBody>
      <dsp:txXfrm>
        <a:off x="2223299" y="611500"/>
        <a:ext cx="1068212" cy="712141"/>
      </dsp:txXfrm>
    </dsp:sp>
    <dsp:sp modelId="{58525205-A42D-436D-B68D-6CDE55A61090}">
      <dsp:nvSpPr>
        <dsp:cNvPr id="0" name=""/>
        <dsp:cNvSpPr/>
      </dsp:nvSpPr>
      <dsp:spPr>
        <a:xfrm>
          <a:off x="3398332" y="611500"/>
          <a:ext cx="1780353" cy="712141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b="0" i="1" kern="1200" baseline="0" dirty="0" smtClean="0">
              <a:solidFill>
                <a:srgbClr val="002060"/>
              </a:solidFill>
            </a:rPr>
            <a:t>Terminal 2:  lety do schengenského prostoru</a:t>
          </a:r>
          <a:endParaRPr lang="cs-CZ" sz="1100" kern="1200" dirty="0">
            <a:solidFill>
              <a:srgbClr val="002060"/>
            </a:solidFill>
          </a:endParaRPr>
        </a:p>
      </dsp:txBody>
      <dsp:txXfrm>
        <a:off x="3754403" y="611500"/>
        <a:ext cx="1068212" cy="712141"/>
      </dsp:txXfrm>
    </dsp:sp>
    <dsp:sp modelId="{51B169A4-3F07-4BBE-812E-08949678E77D}">
      <dsp:nvSpPr>
        <dsp:cNvPr id="0" name=""/>
        <dsp:cNvSpPr/>
      </dsp:nvSpPr>
      <dsp:spPr>
        <a:xfrm>
          <a:off x="4929436" y="611500"/>
          <a:ext cx="1780353" cy="712141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b="0" i="1" kern="1200" baseline="0" smtClean="0">
              <a:solidFill>
                <a:srgbClr val="002060"/>
              </a:solidFill>
            </a:rPr>
            <a:t>Terminal 3:  soukromé a charterové lety</a:t>
          </a:r>
          <a:endParaRPr lang="cs-CZ" sz="1100" kern="1200">
            <a:solidFill>
              <a:srgbClr val="002060"/>
            </a:solidFill>
          </a:endParaRPr>
        </a:p>
      </dsp:txBody>
      <dsp:txXfrm>
        <a:off x="5285507" y="611500"/>
        <a:ext cx="1068212" cy="712141"/>
      </dsp:txXfrm>
    </dsp:sp>
    <dsp:sp modelId="{82501F27-1DA7-4706-82ED-87DD105D88C3}">
      <dsp:nvSpPr>
        <dsp:cNvPr id="0" name=""/>
        <dsp:cNvSpPr/>
      </dsp:nvSpPr>
      <dsp:spPr>
        <a:xfrm>
          <a:off x="6460541" y="611500"/>
          <a:ext cx="1780353" cy="712141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b="0" i="1" kern="1200" baseline="0" smtClean="0">
              <a:solidFill>
                <a:srgbClr val="002060"/>
              </a:solidFill>
            </a:rPr>
            <a:t>Terminal 4:  vojenské a státní lety</a:t>
          </a:r>
          <a:endParaRPr lang="cs-CZ" sz="1100" kern="1200">
            <a:solidFill>
              <a:srgbClr val="002060"/>
            </a:solidFill>
          </a:endParaRPr>
        </a:p>
      </dsp:txBody>
      <dsp:txXfrm>
        <a:off x="6816612" y="611500"/>
        <a:ext cx="1068212" cy="7121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D23A26-F4BF-4CC3-91CD-EFBE448DB1E5}">
      <dsp:nvSpPr>
        <dsp:cNvPr id="0" name=""/>
        <dsp:cNvSpPr/>
      </dsp:nvSpPr>
      <dsp:spPr>
        <a:xfrm>
          <a:off x="994" y="892183"/>
          <a:ext cx="1536877" cy="61475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b="1" i="0" kern="1200" baseline="0" smtClean="0">
              <a:solidFill>
                <a:srgbClr val="002060"/>
              </a:solidFill>
            </a:rPr>
            <a:t>Vzletové a přistávací dráhy</a:t>
          </a:r>
          <a:endParaRPr lang="cs-CZ" sz="1400" kern="1200">
            <a:solidFill>
              <a:srgbClr val="002060"/>
            </a:solidFill>
          </a:endParaRPr>
        </a:p>
      </dsp:txBody>
      <dsp:txXfrm>
        <a:off x="308369" y="892183"/>
        <a:ext cx="922127" cy="614750"/>
      </dsp:txXfrm>
    </dsp:sp>
    <dsp:sp modelId="{BC3990FB-46FD-4145-B337-AB6EA5AFC960}">
      <dsp:nvSpPr>
        <dsp:cNvPr id="0" name=""/>
        <dsp:cNvSpPr/>
      </dsp:nvSpPr>
      <dsp:spPr>
        <a:xfrm>
          <a:off x="1338077" y="944436"/>
          <a:ext cx="1275607" cy="510243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b="0" i="0" kern="1200" baseline="0" smtClean="0">
              <a:solidFill>
                <a:srgbClr val="002060"/>
              </a:solidFill>
            </a:rPr>
            <a:t>24/06 </a:t>
          </a:r>
          <a:endParaRPr lang="cs-CZ" sz="2300" kern="1200">
            <a:solidFill>
              <a:srgbClr val="002060"/>
            </a:solidFill>
          </a:endParaRPr>
        </a:p>
      </dsp:txBody>
      <dsp:txXfrm>
        <a:off x="1593199" y="944436"/>
        <a:ext cx="765364" cy="510243"/>
      </dsp:txXfrm>
    </dsp:sp>
    <dsp:sp modelId="{67371E63-4A33-4B6B-B631-25971F5DB610}">
      <dsp:nvSpPr>
        <dsp:cNvPr id="0" name=""/>
        <dsp:cNvSpPr/>
      </dsp:nvSpPr>
      <dsp:spPr>
        <a:xfrm>
          <a:off x="2435100" y="944436"/>
          <a:ext cx="1275607" cy="510243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b="0" i="0" kern="1200" baseline="0" smtClean="0">
              <a:solidFill>
                <a:srgbClr val="002060"/>
              </a:solidFill>
            </a:rPr>
            <a:t>30/12</a:t>
          </a:r>
          <a:endParaRPr lang="cs-CZ" sz="2300" kern="1200">
            <a:solidFill>
              <a:srgbClr val="002060"/>
            </a:solidFill>
          </a:endParaRPr>
        </a:p>
      </dsp:txBody>
      <dsp:txXfrm>
        <a:off x="2690222" y="944436"/>
        <a:ext cx="765364" cy="51024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DD3FAF-3EC0-4EF8-ACD3-A881B741A29F}">
      <dsp:nvSpPr>
        <dsp:cNvPr id="0" name=""/>
        <dsp:cNvSpPr/>
      </dsp:nvSpPr>
      <dsp:spPr>
        <a:xfrm>
          <a:off x="1037" y="1086610"/>
          <a:ext cx="2427108" cy="121355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4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300" b="0" i="1" kern="1200" baseline="0" dirty="0" smtClean="0">
              <a:solidFill>
                <a:srgbClr val="002060"/>
              </a:solidFill>
            </a:rPr>
            <a:t>Cestujících:  12 030 928</a:t>
          </a:r>
          <a:endParaRPr lang="cs-CZ" sz="3300" kern="1200" dirty="0">
            <a:solidFill>
              <a:srgbClr val="002060"/>
            </a:solidFill>
          </a:endParaRPr>
        </a:p>
      </dsp:txBody>
      <dsp:txXfrm>
        <a:off x="36581" y="1122154"/>
        <a:ext cx="2356020" cy="1142466"/>
      </dsp:txXfrm>
    </dsp:sp>
    <dsp:sp modelId="{3D8EB882-F264-490E-B3B0-D64E64591C8E}">
      <dsp:nvSpPr>
        <dsp:cNvPr id="0" name=""/>
        <dsp:cNvSpPr/>
      </dsp:nvSpPr>
      <dsp:spPr>
        <a:xfrm>
          <a:off x="3034922" y="1086610"/>
          <a:ext cx="2427108" cy="121355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4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300" b="0" i="1" kern="1200" baseline="0" smtClean="0">
              <a:solidFill>
                <a:srgbClr val="002060"/>
              </a:solidFill>
            </a:rPr>
            <a:t>Náklad:         50 595 t</a:t>
          </a:r>
          <a:endParaRPr lang="cs-CZ" sz="3300" kern="1200">
            <a:solidFill>
              <a:srgbClr val="002060"/>
            </a:solidFill>
          </a:endParaRPr>
        </a:p>
      </dsp:txBody>
      <dsp:txXfrm>
        <a:off x="3070466" y="1122154"/>
        <a:ext cx="2356020" cy="1142466"/>
      </dsp:txXfrm>
    </dsp:sp>
    <dsp:sp modelId="{4206CBE9-C930-48A9-8457-1D9AC88014B9}">
      <dsp:nvSpPr>
        <dsp:cNvPr id="0" name=""/>
        <dsp:cNvSpPr/>
      </dsp:nvSpPr>
      <dsp:spPr>
        <a:xfrm>
          <a:off x="6068808" y="1086610"/>
          <a:ext cx="2427108" cy="121355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4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300" b="0" i="1" kern="1200" baseline="0" dirty="0" smtClean="0">
              <a:solidFill>
                <a:srgbClr val="002060"/>
              </a:solidFill>
            </a:rPr>
            <a:t>Pohybů:   128 018  </a:t>
          </a:r>
          <a:endParaRPr lang="cs-CZ" sz="3300" kern="1200" dirty="0">
            <a:solidFill>
              <a:srgbClr val="002060"/>
            </a:solidFill>
          </a:endParaRPr>
        </a:p>
      </dsp:txBody>
      <dsp:txXfrm>
        <a:off x="6104352" y="1122154"/>
        <a:ext cx="2356020" cy="114246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E2D0A8-A1CA-4739-8407-A503ABD50330}">
      <dsp:nvSpPr>
        <dsp:cNvPr id="0" name=""/>
        <dsp:cNvSpPr/>
      </dsp:nvSpPr>
      <dsp:spPr>
        <a:xfrm rot="5400000">
          <a:off x="309990" y="1496866"/>
          <a:ext cx="927422" cy="1543209"/>
        </a:xfrm>
        <a:prstGeom prst="corner">
          <a:avLst>
            <a:gd name="adj1" fmla="val 16120"/>
            <a:gd name="adj2" fmla="val 161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4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032CCF7-AD68-4C8E-8303-387933E09C29}">
      <dsp:nvSpPr>
        <dsp:cNvPr id="0" name=""/>
        <dsp:cNvSpPr/>
      </dsp:nvSpPr>
      <dsp:spPr>
        <a:xfrm>
          <a:off x="155180" y="1957954"/>
          <a:ext cx="1393218" cy="122123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b="0" i="0" kern="1200" baseline="0" smtClean="0">
              <a:solidFill>
                <a:srgbClr val="002060"/>
              </a:solidFill>
            </a:rPr>
            <a:t>Dlouhá Míle 1933 - 1937</a:t>
          </a:r>
          <a:endParaRPr lang="cs-CZ" sz="1300" kern="1200">
            <a:solidFill>
              <a:srgbClr val="002060"/>
            </a:solidFill>
          </a:endParaRPr>
        </a:p>
      </dsp:txBody>
      <dsp:txXfrm>
        <a:off x="155180" y="1957954"/>
        <a:ext cx="1393218" cy="1221237"/>
      </dsp:txXfrm>
    </dsp:sp>
    <dsp:sp modelId="{95A55782-9262-4A91-91DC-7AE2F67E5A4F}">
      <dsp:nvSpPr>
        <dsp:cNvPr id="0" name=""/>
        <dsp:cNvSpPr/>
      </dsp:nvSpPr>
      <dsp:spPr>
        <a:xfrm>
          <a:off x="1285527" y="1383254"/>
          <a:ext cx="262871" cy="262871"/>
        </a:xfrm>
        <a:prstGeom prst="triangle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4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1F0411-3035-45AB-BDB2-E7443B988FD9}">
      <dsp:nvSpPr>
        <dsp:cNvPr id="0" name=""/>
        <dsp:cNvSpPr/>
      </dsp:nvSpPr>
      <dsp:spPr>
        <a:xfrm rot="5400000">
          <a:off x="2015561" y="1074821"/>
          <a:ext cx="927422" cy="1543209"/>
        </a:xfrm>
        <a:prstGeom prst="corner">
          <a:avLst>
            <a:gd name="adj1" fmla="val 16120"/>
            <a:gd name="adj2" fmla="val 161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4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B0CF03-65B5-4161-8E47-A450015F9FDF}">
      <dsp:nvSpPr>
        <dsp:cNvPr id="0" name=""/>
        <dsp:cNvSpPr/>
      </dsp:nvSpPr>
      <dsp:spPr>
        <a:xfrm>
          <a:off x="1860751" y="1535908"/>
          <a:ext cx="1393218" cy="122123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b="0" i="0" kern="1200" baseline="0" smtClean="0">
              <a:solidFill>
                <a:srgbClr val="002060"/>
              </a:solidFill>
            </a:rPr>
            <a:t>Architekt Adolf Benš (Mezinárodní výstava umění a techniky v Paříži) - zlatá medaile</a:t>
          </a:r>
          <a:endParaRPr lang="cs-CZ" sz="1300" kern="1200">
            <a:solidFill>
              <a:srgbClr val="002060"/>
            </a:solidFill>
          </a:endParaRPr>
        </a:p>
      </dsp:txBody>
      <dsp:txXfrm>
        <a:off x="1860751" y="1535908"/>
        <a:ext cx="1393218" cy="1221237"/>
      </dsp:txXfrm>
    </dsp:sp>
    <dsp:sp modelId="{F9CB4CA7-27F0-4DB1-A87C-0CF8A842FD58}">
      <dsp:nvSpPr>
        <dsp:cNvPr id="0" name=""/>
        <dsp:cNvSpPr/>
      </dsp:nvSpPr>
      <dsp:spPr>
        <a:xfrm>
          <a:off x="2991098" y="961208"/>
          <a:ext cx="262871" cy="262871"/>
        </a:xfrm>
        <a:prstGeom prst="triangle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4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16E7FD-DF9B-470F-AA59-C56669509193}">
      <dsp:nvSpPr>
        <dsp:cNvPr id="0" name=""/>
        <dsp:cNvSpPr/>
      </dsp:nvSpPr>
      <dsp:spPr>
        <a:xfrm rot="5400000">
          <a:off x="3721133" y="652776"/>
          <a:ext cx="927422" cy="1543209"/>
        </a:xfrm>
        <a:prstGeom prst="corner">
          <a:avLst>
            <a:gd name="adj1" fmla="val 16120"/>
            <a:gd name="adj2" fmla="val 161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4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76F142-A548-4B09-A421-BBAE4568FDF2}">
      <dsp:nvSpPr>
        <dsp:cNvPr id="0" name=""/>
        <dsp:cNvSpPr/>
      </dsp:nvSpPr>
      <dsp:spPr>
        <a:xfrm>
          <a:off x="3566323" y="1113863"/>
          <a:ext cx="1393218" cy="122123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b="0" i="0" kern="1200" baseline="0" smtClean="0">
              <a:solidFill>
                <a:srgbClr val="002060"/>
              </a:solidFill>
            </a:rPr>
            <a:t>Provoz zahájen 5. dubna 1937</a:t>
          </a:r>
          <a:endParaRPr lang="cs-CZ" sz="1300" kern="1200">
            <a:solidFill>
              <a:srgbClr val="002060"/>
            </a:solidFill>
          </a:endParaRPr>
        </a:p>
      </dsp:txBody>
      <dsp:txXfrm>
        <a:off x="3566323" y="1113863"/>
        <a:ext cx="1393218" cy="1221237"/>
      </dsp:txXfrm>
    </dsp:sp>
    <dsp:sp modelId="{69BAA44C-A144-4757-8FDD-30DC9D5F448B}">
      <dsp:nvSpPr>
        <dsp:cNvPr id="0" name=""/>
        <dsp:cNvSpPr/>
      </dsp:nvSpPr>
      <dsp:spPr>
        <a:xfrm>
          <a:off x="4696670" y="539163"/>
          <a:ext cx="262871" cy="262871"/>
        </a:xfrm>
        <a:prstGeom prst="triangle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4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09B291-B163-406D-858B-CDA00C3F18F5}">
      <dsp:nvSpPr>
        <dsp:cNvPr id="0" name=""/>
        <dsp:cNvSpPr/>
      </dsp:nvSpPr>
      <dsp:spPr>
        <a:xfrm rot="5400000">
          <a:off x="5426704" y="230730"/>
          <a:ext cx="927422" cy="1543209"/>
        </a:xfrm>
        <a:prstGeom prst="corner">
          <a:avLst>
            <a:gd name="adj1" fmla="val 16120"/>
            <a:gd name="adj2" fmla="val 161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4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0F51FC-C02C-47FF-A082-3A12C2B807AB}">
      <dsp:nvSpPr>
        <dsp:cNvPr id="0" name=""/>
        <dsp:cNvSpPr/>
      </dsp:nvSpPr>
      <dsp:spPr>
        <a:xfrm>
          <a:off x="5271894" y="691818"/>
          <a:ext cx="1393218" cy="122123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b="0" i="0" kern="1200" baseline="0" smtClean="0">
              <a:solidFill>
                <a:srgbClr val="002060"/>
              </a:solidFill>
            </a:rPr>
            <a:t>9:00 DC-2 ČSA – Piešťany – Zlín – Brno - Praha </a:t>
          </a:r>
          <a:endParaRPr lang="cs-CZ" sz="1300" kern="1200">
            <a:solidFill>
              <a:srgbClr val="002060"/>
            </a:solidFill>
          </a:endParaRPr>
        </a:p>
      </dsp:txBody>
      <dsp:txXfrm>
        <a:off x="5271894" y="691818"/>
        <a:ext cx="1393218" cy="1221237"/>
      </dsp:txXfrm>
    </dsp:sp>
    <dsp:sp modelId="{DCD93540-3EFE-4908-97E2-13E6BB5A21BB}">
      <dsp:nvSpPr>
        <dsp:cNvPr id="0" name=""/>
        <dsp:cNvSpPr/>
      </dsp:nvSpPr>
      <dsp:spPr>
        <a:xfrm>
          <a:off x="6402241" y="117117"/>
          <a:ext cx="262871" cy="262871"/>
        </a:xfrm>
        <a:prstGeom prst="triangle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4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580BE9-3312-4BA5-8208-3FF39B4D34C3}">
      <dsp:nvSpPr>
        <dsp:cNvPr id="0" name=""/>
        <dsp:cNvSpPr/>
      </dsp:nvSpPr>
      <dsp:spPr>
        <a:xfrm rot="5400000">
          <a:off x="7132276" y="-191314"/>
          <a:ext cx="927422" cy="1543209"/>
        </a:xfrm>
        <a:prstGeom prst="corner">
          <a:avLst>
            <a:gd name="adj1" fmla="val 16120"/>
            <a:gd name="adj2" fmla="val 161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4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E879CF-005A-4AA3-B7CE-E62B52C704EA}">
      <dsp:nvSpPr>
        <dsp:cNvPr id="0" name=""/>
        <dsp:cNvSpPr/>
      </dsp:nvSpPr>
      <dsp:spPr>
        <a:xfrm>
          <a:off x="6977466" y="269772"/>
          <a:ext cx="1393218" cy="122123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b="0" i="0" kern="1200" baseline="0" smtClean="0">
              <a:solidFill>
                <a:srgbClr val="002060"/>
              </a:solidFill>
            </a:rPr>
            <a:t>10:00 Air France – Vídeň – Praha - Drážďany</a:t>
          </a:r>
          <a:endParaRPr lang="cs-CZ" sz="1300" kern="1200">
            <a:solidFill>
              <a:srgbClr val="002060"/>
            </a:solidFill>
          </a:endParaRPr>
        </a:p>
      </dsp:txBody>
      <dsp:txXfrm>
        <a:off x="6977466" y="269772"/>
        <a:ext cx="1393218" cy="12212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0196675"/>
      </p:ext>
    </p:extLst>
  </p:cSld>
  <p:clrMap bg1="dk1" tx1="lt1" bg2="dk2" tx2="lt2" accent1="accent1" accent2="accent2" accent3="accent3" accent4="accent4" accent5="accent5" accent6="accent6" hlink="hlink" folHlink="folHlink"/>
  <p:notesStyle>
    <a:lvl1pPr latinLnBrk="0">
      <a:defRPr sz="1200">
        <a:solidFill>
          <a:srgbClr val="FFFFFF"/>
        </a:solidFill>
        <a:latin typeface="+mj-lt"/>
        <a:ea typeface="+mj-ea"/>
        <a:cs typeface="+mj-cs"/>
        <a:sym typeface="Candara"/>
      </a:defRPr>
    </a:lvl1pPr>
    <a:lvl2pPr indent="228600" latinLnBrk="0">
      <a:defRPr sz="1200">
        <a:solidFill>
          <a:srgbClr val="FFFFFF"/>
        </a:solidFill>
        <a:latin typeface="+mj-lt"/>
        <a:ea typeface="+mj-ea"/>
        <a:cs typeface="+mj-cs"/>
        <a:sym typeface="Candara"/>
      </a:defRPr>
    </a:lvl2pPr>
    <a:lvl3pPr indent="457200" latinLnBrk="0">
      <a:defRPr sz="1200">
        <a:solidFill>
          <a:srgbClr val="FFFFFF"/>
        </a:solidFill>
        <a:latin typeface="+mj-lt"/>
        <a:ea typeface="+mj-ea"/>
        <a:cs typeface="+mj-cs"/>
        <a:sym typeface="Candara"/>
      </a:defRPr>
    </a:lvl3pPr>
    <a:lvl4pPr indent="685800" latinLnBrk="0">
      <a:defRPr sz="1200">
        <a:solidFill>
          <a:srgbClr val="FFFFFF"/>
        </a:solidFill>
        <a:latin typeface="+mj-lt"/>
        <a:ea typeface="+mj-ea"/>
        <a:cs typeface="+mj-cs"/>
        <a:sym typeface="Candara"/>
      </a:defRPr>
    </a:lvl4pPr>
    <a:lvl5pPr indent="914400" latinLnBrk="0">
      <a:defRPr sz="1200">
        <a:solidFill>
          <a:srgbClr val="FFFFFF"/>
        </a:solidFill>
        <a:latin typeface="+mj-lt"/>
        <a:ea typeface="+mj-ea"/>
        <a:cs typeface="+mj-cs"/>
        <a:sym typeface="Candara"/>
      </a:defRPr>
    </a:lvl5pPr>
    <a:lvl6pPr indent="1143000" latinLnBrk="0">
      <a:defRPr sz="1200">
        <a:solidFill>
          <a:srgbClr val="FFFFFF"/>
        </a:solidFill>
        <a:latin typeface="+mj-lt"/>
        <a:ea typeface="+mj-ea"/>
        <a:cs typeface="+mj-cs"/>
        <a:sym typeface="Candara"/>
      </a:defRPr>
    </a:lvl6pPr>
    <a:lvl7pPr indent="1371600" latinLnBrk="0">
      <a:defRPr sz="1200">
        <a:solidFill>
          <a:srgbClr val="FFFFFF"/>
        </a:solidFill>
        <a:latin typeface="+mj-lt"/>
        <a:ea typeface="+mj-ea"/>
        <a:cs typeface="+mj-cs"/>
        <a:sym typeface="Candara"/>
      </a:defRPr>
    </a:lvl7pPr>
    <a:lvl8pPr indent="1600200" latinLnBrk="0">
      <a:defRPr sz="1200">
        <a:solidFill>
          <a:srgbClr val="FFFFFF"/>
        </a:solidFill>
        <a:latin typeface="+mj-lt"/>
        <a:ea typeface="+mj-ea"/>
        <a:cs typeface="+mj-cs"/>
        <a:sym typeface="Candara"/>
      </a:defRPr>
    </a:lvl8pPr>
    <a:lvl9pPr indent="1828800" latinLnBrk="0">
      <a:defRPr sz="1200">
        <a:solidFill>
          <a:srgbClr val="FFFFFF"/>
        </a:solidFill>
        <a:latin typeface="+mj-lt"/>
        <a:ea typeface="+mj-ea"/>
        <a:cs typeface="+mj-cs"/>
        <a:sym typeface="Candara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066800" y="1406019"/>
            <a:ext cx="6172199" cy="2251581"/>
          </a:xfrm>
          <a:prstGeom prst="rect">
            <a:avLst/>
          </a:prstGeom>
        </p:spPr>
        <p:txBody>
          <a:bodyPr lIns="0" tIns="0" rIns="0" bIns="0"/>
          <a:lstStyle>
            <a:lvl1pPr>
              <a:defRPr sz="6600"/>
            </a:lvl1pPr>
          </a:lstStyle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066800" y="3905863"/>
            <a:ext cx="6172200" cy="112333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/>
            </a:lvl1pPr>
            <a:lvl2pPr marL="0" indent="457200">
              <a:buSzTx/>
              <a:buFontTx/>
              <a:buNone/>
              <a:defRPr sz="2000"/>
            </a:lvl2pPr>
            <a:lvl3pPr marL="0" indent="914400">
              <a:buSzTx/>
              <a:buFontTx/>
              <a:buNone/>
              <a:defRPr sz="2000"/>
            </a:lvl3pPr>
            <a:lvl4pPr marL="0" indent="1371600">
              <a:buSzTx/>
              <a:buFontTx/>
              <a:buNone/>
              <a:defRPr sz="2000"/>
            </a:lvl4pPr>
            <a:lvl5pPr marL="0" indent="1828800">
              <a:buSzTx/>
              <a:buFont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xfrm>
            <a:off x="1069847" y="1554480"/>
            <a:ext cx="2073350" cy="197946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sz="half" idx="1"/>
          </p:nvPr>
        </p:nvSpPr>
        <p:spPr>
          <a:xfrm>
            <a:off x="3454400" y="1554480"/>
            <a:ext cx="4222309" cy="3886202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1069847" y="1554480"/>
            <a:ext cx="2075690" cy="38862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sz="half" idx="1"/>
          </p:nvPr>
        </p:nvSpPr>
        <p:spPr>
          <a:xfrm>
            <a:off x="3456432" y="1554480"/>
            <a:ext cx="4224529" cy="388620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sz="half" idx="1"/>
          </p:nvPr>
        </p:nvSpPr>
        <p:spPr>
          <a:xfrm>
            <a:off x="3456432" y="1545336"/>
            <a:ext cx="4224529" cy="388620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069847" y="1554480"/>
            <a:ext cx="2073350" cy="197946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1069847" y="1472183"/>
            <a:ext cx="6172201" cy="2130553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1069847" y="3886200"/>
            <a:ext cx="6172201" cy="91440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 marL="0" indent="457200">
              <a:buSzTx/>
              <a:buFontTx/>
              <a:buNone/>
            </a:lvl2pPr>
            <a:lvl3pPr marL="0" indent="914400">
              <a:buSzTx/>
              <a:buFontTx/>
              <a:buNone/>
            </a:lvl3pPr>
            <a:lvl4pPr marL="0" indent="1371600">
              <a:buSzTx/>
              <a:buFontTx/>
              <a:buNone/>
            </a:lvl4pPr>
            <a:lvl5pPr marL="0" indent="1828800"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6" cy="1066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quarter" idx="1"/>
          </p:nvPr>
        </p:nvSpPr>
        <p:spPr>
          <a:xfrm>
            <a:off x="4486997" y="1915859"/>
            <a:ext cx="3646967" cy="288142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5734" cy="1066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495301" y="1916113"/>
            <a:ext cx="3638551" cy="64611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 marL="0" indent="457200">
              <a:buSzTx/>
              <a:buFontTx/>
              <a:buNone/>
            </a:lvl2pPr>
            <a:lvl3pPr marL="0" indent="914400">
              <a:buSzTx/>
              <a:buFontTx/>
              <a:buNone/>
            </a:lvl3pPr>
            <a:lvl4pPr marL="0" indent="1371600">
              <a:buSzTx/>
              <a:buFontTx/>
              <a:buNone/>
            </a:lvl4pPr>
            <a:lvl5pPr marL="0" indent="1828800"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4492625" y="1916113"/>
            <a:ext cx="3660775" cy="64611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</a:pPr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xfrm>
            <a:off x="1069847" y="1554480"/>
            <a:ext cx="2073350" cy="197946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body" sz="quarter" idx="1"/>
          </p:nvPr>
        </p:nvSpPr>
        <p:spPr>
          <a:xfrm>
            <a:off x="4489450" y="1920875"/>
            <a:ext cx="3654425" cy="288925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493776" y="606425"/>
            <a:ext cx="3629026" cy="1041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quarter" idx="13"/>
          </p:nvPr>
        </p:nvSpPr>
        <p:spPr>
          <a:xfrm>
            <a:off x="495300" y="1920875"/>
            <a:ext cx="3629025" cy="181292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</a:pPr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493776" y="600073"/>
            <a:ext cx="2074862" cy="198120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2963861" y="1650999"/>
            <a:ext cx="5627689" cy="422076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2963861" y="614362"/>
            <a:ext cx="3741739" cy="90963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 marL="0" indent="457200">
              <a:buSzTx/>
              <a:buFontTx/>
              <a:buNone/>
            </a:lvl2pPr>
            <a:lvl3pPr marL="0" indent="914400">
              <a:buSzTx/>
              <a:buFontTx/>
              <a:buNone/>
            </a:lvl3pPr>
            <a:lvl4pPr marL="0" indent="1371600">
              <a:buSzTx/>
              <a:buFontTx/>
              <a:buNone/>
            </a:lvl4pPr>
            <a:lvl5pPr marL="0" indent="1828800"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rgbClr val="A2C2D1"/>
            </a:gs>
            <a:gs pos="100000">
              <a:srgbClr val="5194AF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7159752" y="6356350"/>
            <a:ext cx="263982" cy="2692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hf hdr="0" ftr="0" dt="0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all" spc="0" baseline="0">
          <a:ln>
            <a:noFill/>
          </a:ln>
          <a:solidFill>
            <a:srgbClr val="FFFFFF"/>
          </a:solidFill>
          <a:uFillTx/>
          <a:latin typeface="Arial Black"/>
          <a:ea typeface="Arial Black"/>
          <a:cs typeface="Arial Black"/>
          <a:sym typeface="Arial Black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all" spc="0" baseline="0">
          <a:ln>
            <a:noFill/>
          </a:ln>
          <a:solidFill>
            <a:srgbClr val="FFFFFF"/>
          </a:solidFill>
          <a:uFillTx/>
          <a:latin typeface="Arial Black"/>
          <a:ea typeface="Arial Black"/>
          <a:cs typeface="Arial Black"/>
          <a:sym typeface="Arial Black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all" spc="0" baseline="0">
          <a:ln>
            <a:noFill/>
          </a:ln>
          <a:solidFill>
            <a:srgbClr val="FFFFFF"/>
          </a:solidFill>
          <a:uFillTx/>
          <a:latin typeface="Arial Black"/>
          <a:ea typeface="Arial Black"/>
          <a:cs typeface="Arial Black"/>
          <a:sym typeface="Arial Black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all" spc="0" baseline="0">
          <a:ln>
            <a:noFill/>
          </a:ln>
          <a:solidFill>
            <a:srgbClr val="FFFFFF"/>
          </a:solidFill>
          <a:uFillTx/>
          <a:latin typeface="Arial Black"/>
          <a:ea typeface="Arial Black"/>
          <a:cs typeface="Arial Black"/>
          <a:sym typeface="Arial Black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all" spc="0" baseline="0">
          <a:ln>
            <a:noFill/>
          </a:ln>
          <a:solidFill>
            <a:srgbClr val="FFFFFF"/>
          </a:solidFill>
          <a:uFillTx/>
          <a:latin typeface="Arial Black"/>
          <a:ea typeface="Arial Black"/>
          <a:cs typeface="Arial Black"/>
          <a:sym typeface="Arial Black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all" spc="0" baseline="0">
          <a:ln>
            <a:noFill/>
          </a:ln>
          <a:solidFill>
            <a:srgbClr val="FFFFFF"/>
          </a:solidFill>
          <a:uFillTx/>
          <a:latin typeface="Arial Black"/>
          <a:ea typeface="Arial Black"/>
          <a:cs typeface="Arial Black"/>
          <a:sym typeface="Arial Black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all" spc="0" baseline="0">
          <a:ln>
            <a:noFill/>
          </a:ln>
          <a:solidFill>
            <a:srgbClr val="FFFFFF"/>
          </a:solidFill>
          <a:uFillTx/>
          <a:latin typeface="Arial Black"/>
          <a:ea typeface="Arial Black"/>
          <a:cs typeface="Arial Black"/>
          <a:sym typeface="Arial Black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all" spc="0" baseline="0">
          <a:ln>
            <a:noFill/>
          </a:ln>
          <a:solidFill>
            <a:srgbClr val="FFFFFF"/>
          </a:solidFill>
          <a:uFillTx/>
          <a:latin typeface="Arial Black"/>
          <a:ea typeface="Arial Black"/>
          <a:cs typeface="Arial Black"/>
          <a:sym typeface="Arial Black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all" spc="0" baseline="0">
          <a:ln>
            <a:noFill/>
          </a:ln>
          <a:solidFill>
            <a:srgbClr val="FFFFFF"/>
          </a:solidFill>
          <a:uFillTx/>
          <a:latin typeface="Arial Black"/>
          <a:ea typeface="Arial Black"/>
          <a:cs typeface="Arial Black"/>
          <a:sym typeface="Arial Black"/>
        </a:defRPr>
      </a:lvl9pPr>
    </p:titleStyle>
    <p:bodyStyle>
      <a:lvl1pPr marL="274320" marR="0" indent="-27432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1800" b="0" i="1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ndara"/>
        </a:defRPr>
      </a:lvl1pPr>
      <a:lvl2pPr marL="742950" marR="0" indent="-28575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–"/>
        <a:tabLst/>
        <a:defRPr sz="1800" b="0" i="1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ndara"/>
        </a:defRPr>
      </a:lvl2pPr>
      <a:lvl3pPr marL="11430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1800" b="0" i="1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ndara"/>
        </a:defRPr>
      </a:lvl3pPr>
      <a:lvl4pPr marL="16002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–"/>
        <a:tabLst/>
        <a:defRPr sz="1800" b="0" i="1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ndara"/>
        </a:defRPr>
      </a:lvl4pPr>
      <a:lvl5pPr marL="20574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sz="1800" b="0" i="1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ndara"/>
        </a:defRPr>
      </a:lvl5pPr>
      <a:lvl6pPr marL="25146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1800" b="0" i="1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ndara"/>
        </a:defRPr>
      </a:lvl6pPr>
      <a:lvl7pPr marL="29718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1800" b="0" i="1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ndara"/>
        </a:defRPr>
      </a:lvl7pPr>
      <a:lvl8pPr marL="34290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1800" b="0" i="1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ndara"/>
        </a:defRPr>
      </a:lvl8pPr>
      <a:lvl9pPr marL="38862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1800" b="0" i="1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ndara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ndara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ndara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ndara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ndara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ndara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ndara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ndara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ndara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nda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12.JP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kipedie.cz/" TargetMode="External"/><Relationship Id="rId2" Type="http://schemas.openxmlformats.org/officeDocument/2006/relationships/hyperlink" Target="http://www.plane.cz/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google.cz/" TargetMode="External"/><Relationship Id="rId4" Type="http://schemas.openxmlformats.org/officeDocument/2006/relationships/hyperlink" Target="http://www.idnes.cz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Layout" Target="../diagrams/layout4.xml"/><Relationship Id="rId7" Type="http://schemas.openxmlformats.org/officeDocument/2006/relationships/image" Target="../media/image7.jpeg"/><Relationship Id="rId12" Type="http://schemas.microsoft.com/office/2007/relationships/diagramDrawing" Target="../diagrams/drawing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diagramColors" Target="../diagrams/colors5.xml"/><Relationship Id="rId5" Type="http://schemas.openxmlformats.org/officeDocument/2006/relationships/diagramColors" Target="../diagrams/colors4.xml"/><Relationship Id="rId10" Type="http://schemas.openxmlformats.org/officeDocument/2006/relationships/diagramQuickStyle" Target="../diagrams/quickStyle5.xml"/><Relationship Id="rId4" Type="http://schemas.openxmlformats.org/officeDocument/2006/relationships/diagramQuickStyle" Target="../diagrams/quickStyle4.xml"/><Relationship Id="rId9" Type="http://schemas.openxmlformats.org/officeDocument/2006/relationships/diagramLayout" Target="../diagrams/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diagramLayout" Target="../diagrams/layout6.xml"/><Relationship Id="rId7" Type="http://schemas.openxmlformats.org/officeDocument/2006/relationships/image" Target="../media/image10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ctrTitle"/>
          </p:nvPr>
        </p:nvSpPr>
        <p:spPr>
          <a:xfrm>
            <a:off x="323527" y="332657"/>
            <a:ext cx="8928994" cy="212774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pPr>
            <a:r>
              <a:rPr sz="3600" spc="-150" dirty="0" err="1">
                <a:solidFill>
                  <a:srgbClr val="002060"/>
                </a:solidFill>
              </a:rPr>
              <a:t>Letiště</a:t>
            </a:r>
            <a:r>
              <a:rPr sz="3600" spc="-150" dirty="0">
                <a:solidFill>
                  <a:srgbClr val="002060"/>
                </a:solidFill>
              </a:rPr>
              <a:t> </a:t>
            </a:r>
            <a:br>
              <a:rPr sz="3600" spc="-150" dirty="0">
                <a:solidFill>
                  <a:srgbClr val="002060"/>
                </a:solidFill>
              </a:rPr>
            </a:br>
            <a:r>
              <a:rPr sz="3600" spc="-150" dirty="0">
                <a:solidFill>
                  <a:srgbClr val="002060"/>
                </a:solidFill>
              </a:rPr>
              <a:t>  </a:t>
            </a:r>
            <a:r>
              <a:rPr sz="3600" spc="-150" dirty="0" err="1">
                <a:solidFill>
                  <a:srgbClr val="002060"/>
                </a:solidFill>
              </a:rPr>
              <a:t>václava</a:t>
            </a:r>
            <a:r>
              <a:rPr sz="3600" spc="-150" dirty="0">
                <a:solidFill>
                  <a:srgbClr val="002060"/>
                </a:solidFill>
              </a:rPr>
              <a:t> </a:t>
            </a:r>
            <a:r>
              <a:rPr sz="3600" spc="-150" dirty="0" err="1">
                <a:solidFill>
                  <a:srgbClr val="002060"/>
                </a:solidFill>
              </a:rPr>
              <a:t>havla</a:t>
            </a:r>
            <a:r>
              <a:rPr sz="3600" spc="-150" dirty="0">
                <a:solidFill>
                  <a:srgbClr val="002060"/>
                </a:solidFill>
              </a:rPr>
              <a:t/>
            </a:r>
            <a:br>
              <a:rPr sz="3600" spc="-150" dirty="0">
                <a:solidFill>
                  <a:srgbClr val="002060"/>
                </a:solidFill>
              </a:rPr>
            </a:br>
            <a:r>
              <a:rPr sz="3600" spc="-150" dirty="0">
                <a:solidFill>
                  <a:srgbClr val="002060"/>
                </a:solidFill>
              </a:rPr>
              <a:t>      </a:t>
            </a:r>
            <a:r>
              <a:rPr sz="3600" spc="-150" dirty="0" err="1" smtClean="0">
                <a:solidFill>
                  <a:srgbClr val="002060"/>
                </a:solidFill>
              </a:rPr>
              <a:t>prah</a:t>
            </a:r>
            <a:r>
              <a:rPr lang="cs-CZ" sz="3600" spc="-150" dirty="0" smtClean="0">
                <a:solidFill>
                  <a:srgbClr val="002060"/>
                </a:solidFill>
              </a:rPr>
              <a:t>a</a:t>
            </a:r>
            <a:endParaRPr sz="3600" spc="-150" dirty="0">
              <a:solidFill>
                <a:srgbClr val="002060"/>
              </a:solidFill>
            </a:endParaRPr>
          </a:p>
        </p:txBody>
      </p:sp>
      <p:pic>
        <p:nvPicPr>
          <p:cNvPr id="113" name="image1.jpg" descr="C:\Users\Adam Mach\Desktop\PRG\hp_bg_new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194" y="3351527"/>
            <a:ext cx="7277328" cy="3253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ovéPole 1"/>
          <p:cNvSpPr txBox="1"/>
          <p:nvPr/>
        </p:nvSpPr>
        <p:spPr>
          <a:xfrm>
            <a:off x="5561814" y="3010772"/>
            <a:ext cx="376129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ea typeface="+mj-ea"/>
                <a:cs typeface="+mj-cs"/>
                <a:sym typeface="Candara"/>
              </a:rPr>
              <a:t>Studentská</a:t>
            </a:r>
            <a:r>
              <a:rPr kumimoji="0" lang="cs-CZ" sz="1800" b="0" i="0" u="none" strike="noStrike" cap="none" spc="0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uFillTx/>
                <a:latin typeface="+mj-lt"/>
                <a:ea typeface="+mj-ea"/>
                <a:cs typeface="+mj-cs"/>
                <a:sym typeface="Candara"/>
              </a:rPr>
              <a:t> </a:t>
            </a:r>
            <a:r>
              <a:rPr kumimoji="0" lang="cs-CZ" sz="1800" b="0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ea typeface="+mj-ea"/>
                <a:cs typeface="+mj-cs"/>
                <a:sym typeface="Candara"/>
              </a:rPr>
              <a:t>konference</a:t>
            </a:r>
            <a:r>
              <a:rPr kumimoji="0" lang="cs-CZ" sz="1800" b="0" i="0" u="none" strike="noStrike" cap="none" spc="0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uFillTx/>
                <a:latin typeface="+mj-lt"/>
                <a:ea typeface="+mj-ea"/>
                <a:cs typeface="+mj-cs"/>
                <a:sym typeface="Candara"/>
              </a:rPr>
              <a:t> </a:t>
            </a:r>
            <a:r>
              <a:rPr kumimoji="0" lang="cs-CZ" sz="1800" b="0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ea typeface="+mj-ea"/>
                <a:cs typeface="+mj-cs"/>
                <a:sym typeface="Candara"/>
              </a:rPr>
              <a:t>2016-2017</a:t>
            </a:r>
            <a:endParaRPr kumimoji="0" lang="cs-CZ" sz="18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j-ea"/>
              <a:cs typeface="+mj-cs"/>
              <a:sym typeface="Candara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23526" y="2733773"/>
            <a:ext cx="344719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ea typeface="+mj-ea"/>
                <a:cs typeface="+mj-cs"/>
                <a:sym typeface="Candara"/>
              </a:rPr>
              <a:t>Šebesta Adam, DL2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dirty="0" smtClean="0">
                <a:solidFill>
                  <a:srgbClr val="002060"/>
                </a:solidFill>
              </a:rPr>
              <a:t>Vedoucí práce: Mgr. J. Kulíšková</a:t>
            </a:r>
            <a:endParaRPr kumimoji="0" lang="cs-CZ" sz="18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sym typeface="Candar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56536638"/>
              </p:ext>
            </p:extLst>
          </p:nvPr>
        </p:nvGraphicFramePr>
        <p:xfrm>
          <a:off x="220307" y="717771"/>
          <a:ext cx="8372781" cy="3295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0" name="Shape 120"/>
          <p:cNvSpPr>
            <a:spLocks noGrp="1"/>
          </p:cNvSpPr>
          <p:nvPr>
            <p:ph type="title"/>
          </p:nvPr>
        </p:nvSpPr>
        <p:spPr>
          <a:xfrm>
            <a:off x="501052" y="277745"/>
            <a:ext cx="3411071" cy="726551"/>
          </a:xfrm>
          <a:prstGeom prst="rect">
            <a:avLst/>
          </a:prstGeom>
        </p:spPr>
        <p:txBody>
          <a:bodyPr/>
          <a:lstStyle>
            <a:lvl1pPr>
              <a:defRPr sz="40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cs-CZ" dirty="0" smtClean="0">
                <a:solidFill>
                  <a:srgbClr val="002060"/>
                </a:solidFill>
              </a:rPr>
              <a:t>Historie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50" y="4013542"/>
            <a:ext cx="3316313" cy="2426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009" y="4016338"/>
            <a:ext cx="5240872" cy="2423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506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0" b="13300"/>
          <a:stretch/>
        </p:blipFill>
        <p:spPr>
          <a:xfrm>
            <a:off x="0" y="-72162"/>
            <a:ext cx="6223273" cy="3903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1" b="4294"/>
          <a:stretch/>
        </p:blipFill>
        <p:spPr>
          <a:xfrm>
            <a:off x="2286000" y="3533679"/>
            <a:ext cx="6858000" cy="3324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939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body" idx="1"/>
          </p:nvPr>
        </p:nvSpPr>
        <p:spPr>
          <a:xfrm>
            <a:off x="332601" y="1158447"/>
            <a:ext cx="8604448" cy="42484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700"/>
              </a:spcBef>
              <a:defRPr sz="3200" i="0"/>
            </a:lvl1pPr>
          </a:lstStyle>
          <a:p>
            <a:r>
              <a:rPr sz="2400" spc="-150" dirty="0"/>
              <a:t> </a:t>
            </a:r>
            <a:r>
              <a:rPr sz="2400" spc="-150" dirty="0" err="1">
                <a:solidFill>
                  <a:srgbClr val="002060"/>
                </a:solidFill>
              </a:rPr>
              <a:t>výstavba</a:t>
            </a:r>
            <a:r>
              <a:rPr sz="2400" spc="-150" dirty="0">
                <a:solidFill>
                  <a:srgbClr val="002060"/>
                </a:solidFill>
              </a:rPr>
              <a:t> </a:t>
            </a:r>
            <a:r>
              <a:rPr sz="2400" spc="-150" dirty="0" err="1">
                <a:solidFill>
                  <a:srgbClr val="002060"/>
                </a:solidFill>
              </a:rPr>
              <a:t>nové</a:t>
            </a:r>
            <a:r>
              <a:rPr sz="2400" spc="-150" dirty="0">
                <a:solidFill>
                  <a:srgbClr val="002060"/>
                </a:solidFill>
              </a:rPr>
              <a:t> </a:t>
            </a:r>
            <a:r>
              <a:rPr sz="2400" spc="-150" dirty="0" err="1">
                <a:solidFill>
                  <a:srgbClr val="002060"/>
                </a:solidFill>
              </a:rPr>
              <a:t>dráhy</a:t>
            </a:r>
            <a:r>
              <a:rPr sz="2400" spc="-150" dirty="0">
                <a:solidFill>
                  <a:srgbClr val="002060"/>
                </a:solidFill>
              </a:rPr>
              <a:t> </a:t>
            </a:r>
            <a:r>
              <a:rPr sz="2400" spc="-150" dirty="0" err="1">
                <a:solidFill>
                  <a:srgbClr val="002060"/>
                </a:solidFill>
              </a:rPr>
              <a:t>rovnoběžné</a:t>
            </a:r>
            <a:r>
              <a:rPr sz="2400" spc="-150" dirty="0">
                <a:solidFill>
                  <a:srgbClr val="002060"/>
                </a:solidFill>
              </a:rPr>
              <a:t> se </a:t>
            </a:r>
            <a:r>
              <a:rPr sz="2400" spc="-150" dirty="0" err="1">
                <a:solidFill>
                  <a:srgbClr val="002060"/>
                </a:solidFill>
              </a:rPr>
              <a:t>stávající</a:t>
            </a:r>
            <a:endParaRPr sz="2400" spc="-150" dirty="0">
              <a:solidFill>
                <a:srgbClr val="002060"/>
              </a:solidFill>
            </a:endParaRPr>
          </a:p>
        </p:txBody>
      </p:sp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xfrm>
            <a:off x="507301" y="497636"/>
            <a:ext cx="5400600" cy="660811"/>
          </a:xfrm>
          <a:prstGeom prst="rect">
            <a:avLst/>
          </a:prstGeom>
        </p:spPr>
        <p:txBody>
          <a:bodyPr/>
          <a:lstStyle>
            <a:lvl1pPr>
              <a:defRPr sz="36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cs-CZ" dirty="0" smtClean="0">
                <a:solidFill>
                  <a:srgbClr val="002060"/>
                </a:solidFill>
              </a:rPr>
              <a:t>budoucnost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131" name="image6.jpg" descr="http://img.ihned.cz/attachment.php/530/55227530/VaHny5T6O37pCAGM2Wi04RlrBUwz1cLd/Letiste_Praha_nova_drah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4360" y="1976556"/>
            <a:ext cx="7670804" cy="431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12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7" y="1472184"/>
            <a:ext cx="6172201" cy="1073054"/>
          </a:xfrm>
        </p:spPr>
        <p:txBody>
          <a:bodyPr/>
          <a:lstStyle/>
          <a:p>
            <a:r>
              <a:rPr lang="cs-CZ" dirty="0" smtClean="0">
                <a:solidFill>
                  <a:srgbClr val="002060"/>
                </a:solidFill>
              </a:rPr>
              <a:t>zdroje</a:t>
            </a:r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"/>
          </p:nvPr>
        </p:nvSpPr>
        <p:spPr>
          <a:xfrm>
            <a:off x="1069847" y="3007151"/>
            <a:ext cx="6172201" cy="1793449"/>
          </a:xfrm>
        </p:spPr>
        <p:txBody>
          <a:bodyPr>
            <a:normAutofit/>
          </a:bodyPr>
          <a:lstStyle/>
          <a:p>
            <a:r>
              <a:rPr lang="cs-CZ" dirty="0" smtClean="0">
                <a:hlinkClick r:id="rId2"/>
              </a:rPr>
              <a:t>www.plane.cz</a:t>
            </a:r>
            <a:endParaRPr lang="cs-CZ" dirty="0" smtClean="0"/>
          </a:p>
          <a:p>
            <a:r>
              <a:rPr lang="cs-CZ" dirty="0" smtClean="0">
                <a:hlinkClick r:id="rId3"/>
              </a:rPr>
              <a:t>www.wikipedie.cz</a:t>
            </a:r>
            <a:endParaRPr lang="cs-CZ" dirty="0" smtClean="0"/>
          </a:p>
          <a:p>
            <a:r>
              <a:rPr lang="cs-CZ" dirty="0" smtClean="0">
                <a:hlinkClick r:id="rId4"/>
              </a:rPr>
              <a:t>www.idnes.cz</a:t>
            </a:r>
            <a:endParaRPr lang="cs-CZ" dirty="0" smtClean="0"/>
          </a:p>
          <a:p>
            <a:r>
              <a:rPr lang="cs-CZ" dirty="0" smtClean="0">
                <a:hlinkClick r:id="rId5"/>
              </a:rPr>
              <a:t>www.google.cz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694944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xfrm>
            <a:off x="565608" y="1561019"/>
            <a:ext cx="7673419" cy="172893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15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cs-CZ" sz="4800" dirty="0" smtClean="0">
                <a:solidFill>
                  <a:srgbClr val="002060"/>
                </a:solidFill>
              </a:rPr>
              <a:t>Děkuji za pozornost</a:t>
            </a:r>
            <a:endParaRPr sz="4800" dirty="0">
              <a:solidFill>
                <a:srgbClr val="002060"/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14</a:t>
            </a:fld>
            <a:endParaRPr lang="cs-CZ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025680423"/>
              </p:ext>
            </p:extLst>
          </p:nvPr>
        </p:nvGraphicFramePr>
        <p:xfrm>
          <a:off x="638268" y="215574"/>
          <a:ext cx="8064898" cy="3639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112941" y="104007"/>
            <a:ext cx="2747661" cy="63228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40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dirty="0" err="1">
                <a:solidFill>
                  <a:srgbClr val="002060"/>
                </a:solidFill>
              </a:rPr>
              <a:t>Obecně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117" name="image2.jpeg" descr="C:\Users\Adam Mach\Desktop\PRG\a_3.jp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035" y="3525625"/>
            <a:ext cx="4509004" cy="3332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2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469528694"/>
              </p:ext>
            </p:extLst>
          </p:nvPr>
        </p:nvGraphicFramePr>
        <p:xfrm>
          <a:off x="185814" y="1099220"/>
          <a:ext cx="8137997" cy="5106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476003" y="595164"/>
            <a:ext cx="5648242" cy="1008113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40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cs-CZ" dirty="0" smtClean="0">
                <a:solidFill>
                  <a:srgbClr val="002060"/>
                </a:solidFill>
              </a:rPr>
              <a:t>Dálkové aerolinie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922" y="2282732"/>
            <a:ext cx="1870051" cy="1429550"/>
          </a:xfrm>
          <a:prstGeom prst="rect">
            <a:avLst/>
          </a:prstGeom>
        </p:spPr>
      </p:pic>
      <p:pic>
        <p:nvPicPr>
          <p:cNvPr id="1026" name="Picture 2" descr="https://static1.squarespace.com/static/5175b332e4b0a4593fa93475/t/518ab07ee4b0f0d9080ae4d7/1368043648459/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338" y="3964310"/>
            <a:ext cx="3394415" cy="138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359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23747438"/>
              </p:ext>
            </p:extLst>
          </p:nvPr>
        </p:nvGraphicFramePr>
        <p:xfrm>
          <a:off x="185815" y="816429"/>
          <a:ext cx="5140330" cy="5301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410015" y="129548"/>
            <a:ext cx="5648242" cy="686881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40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cs-CZ" dirty="0" err="1" smtClean="0">
                <a:solidFill>
                  <a:srgbClr val="002060"/>
                </a:solidFill>
              </a:rPr>
              <a:t>Cargo</a:t>
            </a:r>
            <a:r>
              <a:rPr lang="cs-CZ" dirty="0" smtClean="0">
                <a:solidFill>
                  <a:srgbClr val="002060"/>
                </a:solidFill>
              </a:rPr>
              <a:t> provoz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935" y="665600"/>
            <a:ext cx="2090057" cy="209005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494" y="3658986"/>
            <a:ext cx="2186498" cy="2612571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626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74818587"/>
              </p:ext>
            </p:extLst>
          </p:nvPr>
        </p:nvGraphicFramePr>
        <p:xfrm>
          <a:off x="590945" y="1185130"/>
          <a:ext cx="8241969" cy="19351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755576" y="404665"/>
            <a:ext cx="4825715" cy="7705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cs-CZ" dirty="0" smtClean="0">
                <a:solidFill>
                  <a:srgbClr val="002060"/>
                </a:solidFill>
              </a:rPr>
              <a:t>rozdělení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5" name="image5.jpg" descr="http://www.a380.cz/web_06/PRG/Letiste_Vaclava_Havla_Praha_Prostredi_Terminalu_01.JPG"/>
          <p:cNvPicPr>
            <a:picLocks noChangeAspect="1"/>
          </p:cNvPicPr>
          <p:nvPr/>
        </p:nvPicPr>
        <p:blipFill>
          <a:blip r:embed="rId7">
            <a:extLst/>
          </a:blip>
          <a:srcRect b="5697"/>
          <a:stretch>
            <a:fillRect/>
          </a:stretch>
        </p:blipFill>
        <p:spPr>
          <a:xfrm>
            <a:off x="4539865" y="3130233"/>
            <a:ext cx="4604135" cy="2894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5</a:t>
            </a:fld>
            <a:endParaRPr lang="cs-CZ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484251174"/>
              </p:ext>
            </p:extLst>
          </p:nvPr>
        </p:nvGraphicFramePr>
        <p:xfrm>
          <a:off x="590945" y="2998258"/>
          <a:ext cx="3711703" cy="2399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40358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051"/>
            <a:ext cx="9144000" cy="5529263"/>
          </a:xfrm>
          <a:prstGeom prst="rect">
            <a:avLst/>
          </a:prstGeom>
        </p:spPr>
      </p:pic>
      <p:sp>
        <p:nvSpPr>
          <p:cNvPr id="14" name="Volný tvar 13"/>
          <p:cNvSpPr/>
          <p:nvPr/>
        </p:nvSpPr>
        <p:spPr>
          <a:xfrm rot="390933">
            <a:off x="-76121" y="1116197"/>
            <a:ext cx="1650588" cy="1068375"/>
          </a:xfrm>
          <a:custGeom>
            <a:avLst/>
            <a:gdLst>
              <a:gd name="connsiteX0" fmla="*/ 0 w 2027976"/>
              <a:gd name="connsiteY0" fmla="*/ 262551 h 1430448"/>
              <a:gd name="connsiteX1" fmla="*/ 828392 w 2027976"/>
              <a:gd name="connsiteY1" fmla="*/ 0 h 1430448"/>
              <a:gd name="connsiteX2" fmla="*/ 2027976 w 2027976"/>
              <a:gd name="connsiteY2" fmla="*/ 1063783 h 1430448"/>
              <a:gd name="connsiteX3" fmla="*/ 1068309 w 2027976"/>
              <a:gd name="connsiteY3" fmla="*/ 1430448 h 1430448"/>
              <a:gd name="connsiteX4" fmla="*/ 0 w 2027976"/>
              <a:gd name="connsiteY4" fmla="*/ 262551 h 1430448"/>
              <a:gd name="connsiteX0" fmla="*/ 0 w 2007250"/>
              <a:gd name="connsiteY0" fmla="*/ 262551 h 1430448"/>
              <a:gd name="connsiteX1" fmla="*/ 828392 w 2007250"/>
              <a:gd name="connsiteY1" fmla="*/ 0 h 1430448"/>
              <a:gd name="connsiteX2" fmla="*/ 2007250 w 2007250"/>
              <a:gd name="connsiteY2" fmla="*/ 1066337 h 1430448"/>
              <a:gd name="connsiteX3" fmla="*/ 1068309 w 2007250"/>
              <a:gd name="connsiteY3" fmla="*/ 1430448 h 1430448"/>
              <a:gd name="connsiteX4" fmla="*/ 0 w 2007250"/>
              <a:gd name="connsiteY4" fmla="*/ 262551 h 1430448"/>
              <a:gd name="connsiteX0" fmla="*/ 0 w 2007250"/>
              <a:gd name="connsiteY0" fmla="*/ 262551 h 1394639"/>
              <a:gd name="connsiteX1" fmla="*/ 828392 w 2007250"/>
              <a:gd name="connsiteY1" fmla="*/ 0 h 1394639"/>
              <a:gd name="connsiteX2" fmla="*/ 2007250 w 2007250"/>
              <a:gd name="connsiteY2" fmla="*/ 1066337 h 1394639"/>
              <a:gd name="connsiteX3" fmla="*/ 991036 w 2007250"/>
              <a:gd name="connsiteY3" fmla="*/ 1394639 h 1394639"/>
              <a:gd name="connsiteX4" fmla="*/ 0 w 2007250"/>
              <a:gd name="connsiteY4" fmla="*/ 262551 h 1394639"/>
              <a:gd name="connsiteX0" fmla="*/ 0 w 1995703"/>
              <a:gd name="connsiteY0" fmla="*/ 262551 h 1394639"/>
              <a:gd name="connsiteX1" fmla="*/ 828392 w 1995703"/>
              <a:gd name="connsiteY1" fmla="*/ 0 h 1394639"/>
              <a:gd name="connsiteX2" fmla="*/ 1995703 w 1995703"/>
              <a:gd name="connsiteY2" fmla="*/ 1056429 h 1394639"/>
              <a:gd name="connsiteX3" fmla="*/ 991036 w 1995703"/>
              <a:gd name="connsiteY3" fmla="*/ 1394639 h 1394639"/>
              <a:gd name="connsiteX4" fmla="*/ 0 w 1995703"/>
              <a:gd name="connsiteY4" fmla="*/ 262551 h 1394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5703" h="1394639">
                <a:moveTo>
                  <a:pt x="0" y="262551"/>
                </a:moveTo>
                <a:lnTo>
                  <a:pt x="828392" y="0"/>
                </a:lnTo>
                <a:lnTo>
                  <a:pt x="1995703" y="1056429"/>
                </a:lnTo>
                <a:lnTo>
                  <a:pt x="991036" y="1394639"/>
                </a:lnTo>
                <a:lnTo>
                  <a:pt x="0" y="262551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 rot="16610953">
            <a:off x="2323080" y="2259210"/>
            <a:ext cx="1075538" cy="1845485"/>
          </a:xfrm>
          <a:custGeom>
            <a:avLst/>
            <a:gdLst>
              <a:gd name="connsiteX0" fmla="*/ 0 w 2027976"/>
              <a:gd name="connsiteY0" fmla="*/ 262551 h 1430448"/>
              <a:gd name="connsiteX1" fmla="*/ 828392 w 2027976"/>
              <a:gd name="connsiteY1" fmla="*/ 0 h 1430448"/>
              <a:gd name="connsiteX2" fmla="*/ 2027976 w 2027976"/>
              <a:gd name="connsiteY2" fmla="*/ 1063783 h 1430448"/>
              <a:gd name="connsiteX3" fmla="*/ 1068309 w 2027976"/>
              <a:gd name="connsiteY3" fmla="*/ 1430448 h 1430448"/>
              <a:gd name="connsiteX4" fmla="*/ 0 w 2027976"/>
              <a:gd name="connsiteY4" fmla="*/ 262551 h 1430448"/>
              <a:gd name="connsiteX0" fmla="*/ -1 w 2210290"/>
              <a:gd name="connsiteY0" fmla="*/ 331880 h 1430448"/>
              <a:gd name="connsiteX1" fmla="*/ 1010706 w 2210290"/>
              <a:gd name="connsiteY1" fmla="*/ 0 h 1430448"/>
              <a:gd name="connsiteX2" fmla="*/ 2210290 w 2210290"/>
              <a:gd name="connsiteY2" fmla="*/ 1063783 h 1430448"/>
              <a:gd name="connsiteX3" fmla="*/ 1250623 w 2210290"/>
              <a:gd name="connsiteY3" fmla="*/ 1430448 h 1430448"/>
              <a:gd name="connsiteX4" fmla="*/ -1 w 2210290"/>
              <a:gd name="connsiteY4" fmla="*/ 331880 h 1430448"/>
              <a:gd name="connsiteX0" fmla="*/ 1 w 2210292"/>
              <a:gd name="connsiteY0" fmla="*/ 331880 h 1413719"/>
              <a:gd name="connsiteX1" fmla="*/ 1010708 w 2210292"/>
              <a:gd name="connsiteY1" fmla="*/ 0 h 1413719"/>
              <a:gd name="connsiteX2" fmla="*/ 2210292 w 2210292"/>
              <a:gd name="connsiteY2" fmla="*/ 1063783 h 1413719"/>
              <a:gd name="connsiteX3" fmla="*/ 1177819 w 2210292"/>
              <a:gd name="connsiteY3" fmla="*/ 1413719 h 1413719"/>
              <a:gd name="connsiteX4" fmla="*/ 1 w 2210292"/>
              <a:gd name="connsiteY4" fmla="*/ 331880 h 1413719"/>
              <a:gd name="connsiteX0" fmla="*/ -1 w 2070694"/>
              <a:gd name="connsiteY0" fmla="*/ 331880 h 1413719"/>
              <a:gd name="connsiteX1" fmla="*/ 1010706 w 2070694"/>
              <a:gd name="connsiteY1" fmla="*/ 0 h 1413719"/>
              <a:gd name="connsiteX2" fmla="*/ 2070693 w 2070694"/>
              <a:gd name="connsiteY2" fmla="*/ 1050243 h 1413719"/>
              <a:gd name="connsiteX3" fmla="*/ 1177817 w 2070694"/>
              <a:gd name="connsiteY3" fmla="*/ 1413719 h 1413719"/>
              <a:gd name="connsiteX4" fmla="*/ -1 w 2070694"/>
              <a:gd name="connsiteY4" fmla="*/ 331880 h 1413719"/>
              <a:gd name="connsiteX0" fmla="*/ 0 w 2005910"/>
              <a:gd name="connsiteY0" fmla="*/ 322050 h 1413719"/>
              <a:gd name="connsiteX1" fmla="*/ 945924 w 2005910"/>
              <a:gd name="connsiteY1" fmla="*/ 0 h 1413719"/>
              <a:gd name="connsiteX2" fmla="*/ 2005911 w 2005910"/>
              <a:gd name="connsiteY2" fmla="*/ 1050243 h 1413719"/>
              <a:gd name="connsiteX3" fmla="*/ 1113035 w 2005910"/>
              <a:gd name="connsiteY3" fmla="*/ 1413719 h 1413719"/>
              <a:gd name="connsiteX4" fmla="*/ 0 w 2005910"/>
              <a:gd name="connsiteY4" fmla="*/ 322050 h 1413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5910" h="1413719">
                <a:moveTo>
                  <a:pt x="0" y="322050"/>
                </a:moveTo>
                <a:lnTo>
                  <a:pt x="945924" y="0"/>
                </a:lnTo>
                <a:lnTo>
                  <a:pt x="2005911" y="1050243"/>
                </a:lnTo>
                <a:lnTo>
                  <a:pt x="1113035" y="1413719"/>
                </a:lnTo>
                <a:lnTo>
                  <a:pt x="0" y="322050"/>
                </a:lnTo>
                <a:close/>
              </a:path>
            </a:pathLst>
          </a:custGeom>
          <a:solidFill>
            <a:schemeClr val="accent2">
              <a:alpha val="4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Volný tvar 15"/>
          <p:cNvSpPr/>
          <p:nvPr/>
        </p:nvSpPr>
        <p:spPr>
          <a:xfrm rot="14593250">
            <a:off x="3440929" y="2739458"/>
            <a:ext cx="1417638" cy="2448265"/>
          </a:xfrm>
          <a:custGeom>
            <a:avLst/>
            <a:gdLst>
              <a:gd name="connsiteX0" fmla="*/ 0 w 2027976"/>
              <a:gd name="connsiteY0" fmla="*/ 262551 h 1430448"/>
              <a:gd name="connsiteX1" fmla="*/ 828392 w 2027976"/>
              <a:gd name="connsiteY1" fmla="*/ 0 h 1430448"/>
              <a:gd name="connsiteX2" fmla="*/ 2027976 w 2027976"/>
              <a:gd name="connsiteY2" fmla="*/ 1063783 h 1430448"/>
              <a:gd name="connsiteX3" fmla="*/ 1068309 w 2027976"/>
              <a:gd name="connsiteY3" fmla="*/ 1430448 h 1430448"/>
              <a:gd name="connsiteX4" fmla="*/ 0 w 2027976"/>
              <a:gd name="connsiteY4" fmla="*/ 262551 h 1430448"/>
              <a:gd name="connsiteX0" fmla="*/ -1 w 2210290"/>
              <a:gd name="connsiteY0" fmla="*/ 331880 h 1430448"/>
              <a:gd name="connsiteX1" fmla="*/ 1010706 w 2210290"/>
              <a:gd name="connsiteY1" fmla="*/ 0 h 1430448"/>
              <a:gd name="connsiteX2" fmla="*/ 2210290 w 2210290"/>
              <a:gd name="connsiteY2" fmla="*/ 1063783 h 1430448"/>
              <a:gd name="connsiteX3" fmla="*/ 1250623 w 2210290"/>
              <a:gd name="connsiteY3" fmla="*/ 1430448 h 1430448"/>
              <a:gd name="connsiteX4" fmla="*/ -1 w 2210290"/>
              <a:gd name="connsiteY4" fmla="*/ 331880 h 1430448"/>
              <a:gd name="connsiteX0" fmla="*/ 1 w 2210292"/>
              <a:gd name="connsiteY0" fmla="*/ 331880 h 1413719"/>
              <a:gd name="connsiteX1" fmla="*/ 1010708 w 2210292"/>
              <a:gd name="connsiteY1" fmla="*/ 0 h 1413719"/>
              <a:gd name="connsiteX2" fmla="*/ 2210292 w 2210292"/>
              <a:gd name="connsiteY2" fmla="*/ 1063783 h 1413719"/>
              <a:gd name="connsiteX3" fmla="*/ 1177819 w 2210292"/>
              <a:gd name="connsiteY3" fmla="*/ 1413719 h 1413719"/>
              <a:gd name="connsiteX4" fmla="*/ 1 w 2210292"/>
              <a:gd name="connsiteY4" fmla="*/ 331880 h 1413719"/>
              <a:gd name="connsiteX0" fmla="*/ -1 w 2070694"/>
              <a:gd name="connsiteY0" fmla="*/ 331880 h 1413719"/>
              <a:gd name="connsiteX1" fmla="*/ 1010706 w 2070694"/>
              <a:gd name="connsiteY1" fmla="*/ 0 h 1413719"/>
              <a:gd name="connsiteX2" fmla="*/ 2070693 w 2070694"/>
              <a:gd name="connsiteY2" fmla="*/ 1050243 h 1413719"/>
              <a:gd name="connsiteX3" fmla="*/ 1177817 w 2070694"/>
              <a:gd name="connsiteY3" fmla="*/ 1413719 h 1413719"/>
              <a:gd name="connsiteX4" fmla="*/ -1 w 2070694"/>
              <a:gd name="connsiteY4" fmla="*/ 331880 h 1413719"/>
              <a:gd name="connsiteX0" fmla="*/ 0 w 2005910"/>
              <a:gd name="connsiteY0" fmla="*/ 322050 h 1413719"/>
              <a:gd name="connsiteX1" fmla="*/ 945924 w 2005910"/>
              <a:gd name="connsiteY1" fmla="*/ 0 h 1413719"/>
              <a:gd name="connsiteX2" fmla="*/ 2005911 w 2005910"/>
              <a:gd name="connsiteY2" fmla="*/ 1050243 h 1413719"/>
              <a:gd name="connsiteX3" fmla="*/ 1113035 w 2005910"/>
              <a:gd name="connsiteY3" fmla="*/ 1413719 h 1413719"/>
              <a:gd name="connsiteX4" fmla="*/ 0 w 2005910"/>
              <a:gd name="connsiteY4" fmla="*/ 322050 h 1413719"/>
              <a:gd name="connsiteX0" fmla="*/ 1 w 2520707"/>
              <a:gd name="connsiteY0" fmla="*/ 755688 h 1413719"/>
              <a:gd name="connsiteX1" fmla="*/ 1460719 w 2520707"/>
              <a:gd name="connsiteY1" fmla="*/ 0 h 1413719"/>
              <a:gd name="connsiteX2" fmla="*/ 2520706 w 2520707"/>
              <a:gd name="connsiteY2" fmla="*/ 1050243 h 1413719"/>
              <a:gd name="connsiteX3" fmla="*/ 1627830 w 2520707"/>
              <a:gd name="connsiteY3" fmla="*/ 1413719 h 1413719"/>
              <a:gd name="connsiteX4" fmla="*/ 1 w 2520707"/>
              <a:gd name="connsiteY4" fmla="*/ 755688 h 1413719"/>
              <a:gd name="connsiteX0" fmla="*/ -1 w 2520703"/>
              <a:gd name="connsiteY0" fmla="*/ 755688 h 1681289"/>
              <a:gd name="connsiteX1" fmla="*/ 1460717 w 2520703"/>
              <a:gd name="connsiteY1" fmla="*/ 0 h 1681289"/>
              <a:gd name="connsiteX2" fmla="*/ 2520704 w 2520703"/>
              <a:gd name="connsiteY2" fmla="*/ 1050243 h 1681289"/>
              <a:gd name="connsiteX3" fmla="*/ 740404 w 2520703"/>
              <a:gd name="connsiteY3" fmla="*/ 1681289 h 1681289"/>
              <a:gd name="connsiteX4" fmla="*/ -1 w 2520703"/>
              <a:gd name="connsiteY4" fmla="*/ 755688 h 1681289"/>
              <a:gd name="connsiteX0" fmla="*/ 1 w 2550510"/>
              <a:gd name="connsiteY0" fmla="*/ 755688 h 1681289"/>
              <a:gd name="connsiteX1" fmla="*/ 1460719 w 2550510"/>
              <a:gd name="connsiteY1" fmla="*/ 0 h 1681289"/>
              <a:gd name="connsiteX2" fmla="*/ 2550510 w 2550510"/>
              <a:gd name="connsiteY2" fmla="*/ 937987 h 1681289"/>
              <a:gd name="connsiteX3" fmla="*/ 740406 w 2550510"/>
              <a:gd name="connsiteY3" fmla="*/ 1681289 h 1681289"/>
              <a:gd name="connsiteX4" fmla="*/ 1 w 2550510"/>
              <a:gd name="connsiteY4" fmla="*/ 755688 h 1681289"/>
              <a:gd name="connsiteX0" fmla="*/ -1 w 2550508"/>
              <a:gd name="connsiteY0" fmla="*/ 914531 h 1840132"/>
              <a:gd name="connsiteX1" fmla="*/ 1944230 w 2550508"/>
              <a:gd name="connsiteY1" fmla="*/ 0 h 1840132"/>
              <a:gd name="connsiteX2" fmla="*/ 2550508 w 2550508"/>
              <a:gd name="connsiteY2" fmla="*/ 1096830 h 1840132"/>
              <a:gd name="connsiteX3" fmla="*/ 740404 w 2550508"/>
              <a:gd name="connsiteY3" fmla="*/ 1840132 h 1840132"/>
              <a:gd name="connsiteX4" fmla="*/ -1 w 2550508"/>
              <a:gd name="connsiteY4" fmla="*/ 914531 h 1840132"/>
              <a:gd name="connsiteX0" fmla="*/ 1 w 2643939"/>
              <a:gd name="connsiteY0" fmla="*/ 902566 h 1840132"/>
              <a:gd name="connsiteX1" fmla="*/ 2037661 w 2643939"/>
              <a:gd name="connsiteY1" fmla="*/ 0 h 1840132"/>
              <a:gd name="connsiteX2" fmla="*/ 2643939 w 2643939"/>
              <a:gd name="connsiteY2" fmla="*/ 1096830 h 1840132"/>
              <a:gd name="connsiteX3" fmla="*/ 833835 w 2643939"/>
              <a:gd name="connsiteY3" fmla="*/ 1840132 h 1840132"/>
              <a:gd name="connsiteX4" fmla="*/ 1 w 2643939"/>
              <a:gd name="connsiteY4" fmla="*/ 902566 h 1840132"/>
              <a:gd name="connsiteX0" fmla="*/ -1 w 2643937"/>
              <a:gd name="connsiteY0" fmla="*/ 902566 h 1875474"/>
              <a:gd name="connsiteX1" fmla="*/ 2037659 w 2643937"/>
              <a:gd name="connsiteY1" fmla="*/ 0 h 1875474"/>
              <a:gd name="connsiteX2" fmla="*/ 2643937 w 2643937"/>
              <a:gd name="connsiteY2" fmla="*/ 1096830 h 1875474"/>
              <a:gd name="connsiteX3" fmla="*/ 754365 w 2643937"/>
              <a:gd name="connsiteY3" fmla="*/ 1875474 h 1875474"/>
              <a:gd name="connsiteX4" fmla="*/ -1 w 2643937"/>
              <a:gd name="connsiteY4" fmla="*/ 902566 h 1875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3937" h="1875474">
                <a:moveTo>
                  <a:pt x="-1" y="902566"/>
                </a:moveTo>
                <a:lnTo>
                  <a:pt x="2037659" y="0"/>
                </a:lnTo>
                <a:lnTo>
                  <a:pt x="2643937" y="1096830"/>
                </a:lnTo>
                <a:lnTo>
                  <a:pt x="754365" y="1875474"/>
                </a:lnTo>
                <a:lnTo>
                  <a:pt x="-1" y="902566"/>
                </a:lnTo>
                <a:close/>
              </a:path>
            </a:pathLst>
          </a:custGeom>
          <a:solidFill>
            <a:schemeClr val="accent3">
              <a:alpha val="4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Volný tvar 16"/>
          <p:cNvSpPr/>
          <p:nvPr/>
        </p:nvSpPr>
        <p:spPr>
          <a:xfrm rot="14593250">
            <a:off x="5568710" y="3489427"/>
            <a:ext cx="1516403" cy="2260738"/>
          </a:xfrm>
          <a:custGeom>
            <a:avLst/>
            <a:gdLst>
              <a:gd name="connsiteX0" fmla="*/ 0 w 2027976"/>
              <a:gd name="connsiteY0" fmla="*/ 262551 h 1430448"/>
              <a:gd name="connsiteX1" fmla="*/ 828392 w 2027976"/>
              <a:gd name="connsiteY1" fmla="*/ 0 h 1430448"/>
              <a:gd name="connsiteX2" fmla="*/ 2027976 w 2027976"/>
              <a:gd name="connsiteY2" fmla="*/ 1063783 h 1430448"/>
              <a:gd name="connsiteX3" fmla="*/ 1068309 w 2027976"/>
              <a:gd name="connsiteY3" fmla="*/ 1430448 h 1430448"/>
              <a:gd name="connsiteX4" fmla="*/ 0 w 2027976"/>
              <a:gd name="connsiteY4" fmla="*/ 262551 h 1430448"/>
              <a:gd name="connsiteX0" fmla="*/ -1 w 2210290"/>
              <a:gd name="connsiteY0" fmla="*/ 331880 h 1430448"/>
              <a:gd name="connsiteX1" fmla="*/ 1010706 w 2210290"/>
              <a:gd name="connsiteY1" fmla="*/ 0 h 1430448"/>
              <a:gd name="connsiteX2" fmla="*/ 2210290 w 2210290"/>
              <a:gd name="connsiteY2" fmla="*/ 1063783 h 1430448"/>
              <a:gd name="connsiteX3" fmla="*/ 1250623 w 2210290"/>
              <a:gd name="connsiteY3" fmla="*/ 1430448 h 1430448"/>
              <a:gd name="connsiteX4" fmla="*/ -1 w 2210290"/>
              <a:gd name="connsiteY4" fmla="*/ 331880 h 1430448"/>
              <a:gd name="connsiteX0" fmla="*/ 1 w 2210292"/>
              <a:gd name="connsiteY0" fmla="*/ 331880 h 1413719"/>
              <a:gd name="connsiteX1" fmla="*/ 1010708 w 2210292"/>
              <a:gd name="connsiteY1" fmla="*/ 0 h 1413719"/>
              <a:gd name="connsiteX2" fmla="*/ 2210292 w 2210292"/>
              <a:gd name="connsiteY2" fmla="*/ 1063783 h 1413719"/>
              <a:gd name="connsiteX3" fmla="*/ 1177819 w 2210292"/>
              <a:gd name="connsiteY3" fmla="*/ 1413719 h 1413719"/>
              <a:gd name="connsiteX4" fmla="*/ 1 w 2210292"/>
              <a:gd name="connsiteY4" fmla="*/ 331880 h 1413719"/>
              <a:gd name="connsiteX0" fmla="*/ -1 w 2070694"/>
              <a:gd name="connsiteY0" fmla="*/ 331880 h 1413719"/>
              <a:gd name="connsiteX1" fmla="*/ 1010706 w 2070694"/>
              <a:gd name="connsiteY1" fmla="*/ 0 h 1413719"/>
              <a:gd name="connsiteX2" fmla="*/ 2070693 w 2070694"/>
              <a:gd name="connsiteY2" fmla="*/ 1050243 h 1413719"/>
              <a:gd name="connsiteX3" fmla="*/ 1177817 w 2070694"/>
              <a:gd name="connsiteY3" fmla="*/ 1413719 h 1413719"/>
              <a:gd name="connsiteX4" fmla="*/ -1 w 2070694"/>
              <a:gd name="connsiteY4" fmla="*/ 331880 h 1413719"/>
              <a:gd name="connsiteX0" fmla="*/ 0 w 2005910"/>
              <a:gd name="connsiteY0" fmla="*/ 322050 h 1413719"/>
              <a:gd name="connsiteX1" fmla="*/ 945924 w 2005910"/>
              <a:gd name="connsiteY1" fmla="*/ 0 h 1413719"/>
              <a:gd name="connsiteX2" fmla="*/ 2005911 w 2005910"/>
              <a:gd name="connsiteY2" fmla="*/ 1050243 h 1413719"/>
              <a:gd name="connsiteX3" fmla="*/ 1113035 w 2005910"/>
              <a:gd name="connsiteY3" fmla="*/ 1413719 h 1413719"/>
              <a:gd name="connsiteX4" fmla="*/ 0 w 2005910"/>
              <a:gd name="connsiteY4" fmla="*/ 322050 h 1413719"/>
              <a:gd name="connsiteX0" fmla="*/ 1 w 2520707"/>
              <a:gd name="connsiteY0" fmla="*/ 755688 h 1413719"/>
              <a:gd name="connsiteX1" fmla="*/ 1460719 w 2520707"/>
              <a:gd name="connsiteY1" fmla="*/ 0 h 1413719"/>
              <a:gd name="connsiteX2" fmla="*/ 2520706 w 2520707"/>
              <a:gd name="connsiteY2" fmla="*/ 1050243 h 1413719"/>
              <a:gd name="connsiteX3" fmla="*/ 1627830 w 2520707"/>
              <a:gd name="connsiteY3" fmla="*/ 1413719 h 1413719"/>
              <a:gd name="connsiteX4" fmla="*/ 1 w 2520707"/>
              <a:gd name="connsiteY4" fmla="*/ 755688 h 1413719"/>
              <a:gd name="connsiteX0" fmla="*/ -1 w 2520703"/>
              <a:gd name="connsiteY0" fmla="*/ 755688 h 1681289"/>
              <a:gd name="connsiteX1" fmla="*/ 1460717 w 2520703"/>
              <a:gd name="connsiteY1" fmla="*/ 0 h 1681289"/>
              <a:gd name="connsiteX2" fmla="*/ 2520704 w 2520703"/>
              <a:gd name="connsiteY2" fmla="*/ 1050243 h 1681289"/>
              <a:gd name="connsiteX3" fmla="*/ 740404 w 2520703"/>
              <a:gd name="connsiteY3" fmla="*/ 1681289 h 1681289"/>
              <a:gd name="connsiteX4" fmla="*/ -1 w 2520703"/>
              <a:gd name="connsiteY4" fmla="*/ 755688 h 1681289"/>
              <a:gd name="connsiteX0" fmla="*/ 1 w 2550510"/>
              <a:gd name="connsiteY0" fmla="*/ 755688 h 1681289"/>
              <a:gd name="connsiteX1" fmla="*/ 1460719 w 2550510"/>
              <a:gd name="connsiteY1" fmla="*/ 0 h 1681289"/>
              <a:gd name="connsiteX2" fmla="*/ 2550510 w 2550510"/>
              <a:gd name="connsiteY2" fmla="*/ 937987 h 1681289"/>
              <a:gd name="connsiteX3" fmla="*/ 740406 w 2550510"/>
              <a:gd name="connsiteY3" fmla="*/ 1681289 h 1681289"/>
              <a:gd name="connsiteX4" fmla="*/ 1 w 2550510"/>
              <a:gd name="connsiteY4" fmla="*/ 755688 h 1681289"/>
              <a:gd name="connsiteX0" fmla="*/ -1 w 2550508"/>
              <a:gd name="connsiteY0" fmla="*/ 914531 h 1840132"/>
              <a:gd name="connsiteX1" fmla="*/ 1944230 w 2550508"/>
              <a:gd name="connsiteY1" fmla="*/ 0 h 1840132"/>
              <a:gd name="connsiteX2" fmla="*/ 2550508 w 2550508"/>
              <a:gd name="connsiteY2" fmla="*/ 1096830 h 1840132"/>
              <a:gd name="connsiteX3" fmla="*/ 740404 w 2550508"/>
              <a:gd name="connsiteY3" fmla="*/ 1840132 h 1840132"/>
              <a:gd name="connsiteX4" fmla="*/ -1 w 2550508"/>
              <a:gd name="connsiteY4" fmla="*/ 914531 h 1840132"/>
              <a:gd name="connsiteX0" fmla="*/ 1 w 2643939"/>
              <a:gd name="connsiteY0" fmla="*/ 902566 h 1840132"/>
              <a:gd name="connsiteX1" fmla="*/ 2037661 w 2643939"/>
              <a:gd name="connsiteY1" fmla="*/ 0 h 1840132"/>
              <a:gd name="connsiteX2" fmla="*/ 2643939 w 2643939"/>
              <a:gd name="connsiteY2" fmla="*/ 1096830 h 1840132"/>
              <a:gd name="connsiteX3" fmla="*/ 833835 w 2643939"/>
              <a:gd name="connsiteY3" fmla="*/ 1840132 h 1840132"/>
              <a:gd name="connsiteX4" fmla="*/ 1 w 2643939"/>
              <a:gd name="connsiteY4" fmla="*/ 902566 h 1840132"/>
              <a:gd name="connsiteX0" fmla="*/ -1 w 2643937"/>
              <a:gd name="connsiteY0" fmla="*/ 902566 h 1875474"/>
              <a:gd name="connsiteX1" fmla="*/ 2037659 w 2643937"/>
              <a:gd name="connsiteY1" fmla="*/ 0 h 1875474"/>
              <a:gd name="connsiteX2" fmla="*/ 2643937 w 2643937"/>
              <a:gd name="connsiteY2" fmla="*/ 1096830 h 1875474"/>
              <a:gd name="connsiteX3" fmla="*/ 754365 w 2643937"/>
              <a:gd name="connsiteY3" fmla="*/ 1875474 h 1875474"/>
              <a:gd name="connsiteX4" fmla="*/ -1 w 2643937"/>
              <a:gd name="connsiteY4" fmla="*/ 902566 h 1875474"/>
              <a:gd name="connsiteX0" fmla="*/ 1 w 2643939"/>
              <a:gd name="connsiteY0" fmla="*/ 690020 h 1662928"/>
              <a:gd name="connsiteX1" fmla="*/ 1884631 w 2643939"/>
              <a:gd name="connsiteY1" fmla="*/ 0 h 1662928"/>
              <a:gd name="connsiteX2" fmla="*/ 2643939 w 2643939"/>
              <a:gd name="connsiteY2" fmla="*/ 884284 h 1662928"/>
              <a:gd name="connsiteX3" fmla="*/ 754367 w 2643939"/>
              <a:gd name="connsiteY3" fmla="*/ 1662928 h 1662928"/>
              <a:gd name="connsiteX4" fmla="*/ 1 w 2643939"/>
              <a:gd name="connsiteY4" fmla="*/ 690020 h 1662928"/>
              <a:gd name="connsiteX0" fmla="*/ 0 w 2825022"/>
              <a:gd name="connsiteY0" fmla="*/ 822730 h 1662928"/>
              <a:gd name="connsiteX1" fmla="*/ 2065714 w 2825022"/>
              <a:gd name="connsiteY1" fmla="*/ 0 h 1662928"/>
              <a:gd name="connsiteX2" fmla="*/ 2825022 w 2825022"/>
              <a:gd name="connsiteY2" fmla="*/ 884284 h 1662928"/>
              <a:gd name="connsiteX3" fmla="*/ 935450 w 2825022"/>
              <a:gd name="connsiteY3" fmla="*/ 1662928 h 1662928"/>
              <a:gd name="connsiteX4" fmla="*/ 0 w 2825022"/>
              <a:gd name="connsiteY4" fmla="*/ 822730 h 1662928"/>
              <a:gd name="connsiteX0" fmla="*/ 0 w 2825022"/>
              <a:gd name="connsiteY0" fmla="*/ 822730 h 1692425"/>
              <a:gd name="connsiteX1" fmla="*/ 2065714 w 2825022"/>
              <a:gd name="connsiteY1" fmla="*/ 0 h 1692425"/>
              <a:gd name="connsiteX2" fmla="*/ 2825022 w 2825022"/>
              <a:gd name="connsiteY2" fmla="*/ 884284 h 1692425"/>
              <a:gd name="connsiteX3" fmla="*/ 899204 w 2825022"/>
              <a:gd name="connsiteY3" fmla="*/ 1692425 h 1692425"/>
              <a:gd name="connsiteX4" fmla="*/ 0 w 2825022"/>
              <a:gd name="connsiteY4" fmla="*/ 822730 h 1692425"/>
              <a:gd name="connsiteX0" fmla="*/ 0 w 2825022"/>
              <a:gd name="connsiteY0" fmla="*/ 864868 h 1734563"/>
              <a:gd name="connsiteX1" fmla="*/ 2066110 w 2825022"/>
              <a:gd name="connsiteY1" fmla="*/ 0 h 1734563"/>
              <a:gd name="connsiteX2" fmla="*/ 2825022 w 2825022"/>
              <a:gd name="connsiteY2" fmla="*/ 926422 h 1734563"/>
              <a:gd name="connsiteX3" fmla="*/ 899204 w 2825022"/>
              <a:gd name="connsiteY3" fmla="*/ 1734563 h 1734563"/>
              <a:gd name="connsiteX4" fmla="*/ 0 w 2825022"/>
              <a:gd name="connsiteY4" fmla="*/ 864868 h 1734563"/>
              <a:gd name="connsiteX0" fmla="*/ 0 w 2867306"/>
              <a:gd name="connsiteY0" fmla="*/ 842331 h 1734563"/>
              <a:gd name="connsiteX1" fmla="*/ 2108394 w 2867306"/>
              <a:gd name="connsiteY1" fmla="*/ 0 h 1734563"/>
              <a:gd name="connsiteX2" fmla="*/ 2867306 w 2867306"/>
              <a:gd name="connsiteY2" fmla="*/ 926422 h 1734563"/>
              <a:gd name="connsiteX3" fmla="*/ 941488 w 2867306"/>
              <a:gd name="connsiteY3" fmla="*/ 1734563 h 1734563"/>
              <a:gd name="connsiteX4" fmla="*/ 0 w 2867306"/>
              <a:gd name="connsiteY4" fmla="*/ 842331 h 1734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306" h="1734563">
                <a:moveTo>
                  <a:pt x="0" y="842331"/>
                </a:moveTo>
                <a:lnTo>
                  <a:pt x="2108394" y="0"/>
                </a:lnTo>
                <a:lnTo>
                  <a:pt x="2867306" y="926422"/>
                </a:lnTo>
                <a:lnTo>
                  <a:pt x="941488" y="1734563"/>
                </a:lnTo>
                <a:lnTo>
                  <a:pt x="0" y="842331"/>
                </a:lnTo>
                <a:close/>
              </a:path>
            </a:pathLst>
          </a:custGeom>
          <a:solidFill>
            <a:srgbClr val="7CC1F0">
              <a:alpha val="40000"/>
            </a:srgb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Volný tvar 17"/>
          <p:cNvSpPr/>
          <p:nvPr/>
        </p:nvSpPr>
        <p:spPr>
          <a:xfrm rot="14593250">
            <a:off x="7096441" y="2625415"/>
            <a:ext cx="1311085" cy="2324707"/>
          </a:xfrm>
          <a:custGeom>
            <a:avLst/>
            <a:gdLst>
              <a:gd name="connsiteX0" fmla="*/ 0 w 2027976"/>
              <a:gd name="connsiteY0" fmla="*/ 262551 h 1430448"/>
              <a:gd name="connsiteX1" fmla="*/ 828392 w 2027976"/>
              <a:gd name="connsiteY1" fmla="*/ 0 h 1430448"/>
              <a:gd name="connsiteX2" fmla="*/ 2027976 w 2027976"/>
              <a:gd name="connsiteY2" fmla="*/ 1063783 h 1430448"/>
              <a:gd name="connsiteX3" fmla="*/ 1068309 w 2027976"/>
              <a:gd name="connsiteY3" fmla="*/ 1430448 h 1430448"/>
              <a:gd name="connsiteX4" fmla="*/ 0 w 2027976"/>
              <a:gd name="connsiteY4" fmla="*/ 262551 h 1430448"/>
              <a:gd name="connsiteX0" fmla="*/ -1 w 2210290"/>
              <a:gd name="connsiteY0" fmla="*/ 331880 h 1430448"/>
              <a:gd name="connsiteX1" fmla="*/ 1010706 w 2210290"/>
              <a:gd name="connsiteY1" fmla="*/ 0 h 1430448"/>
              <a:gd name="connsiteX2" fmla="*/ 2210290 w 2210290"/>
              <a:gd name="connsiteY2" fmla="*/ 1063783 h 1430448"/>
              <a:gd name="connsiteX3" fmla="*/ 1250623 w 2210290"/>
              <a:gd name="connsiteY3" fmla="*/ 1430448 h 1430448"/>
              <a:gd name="connsiteX4" fmla="*/ -1 w 2210290"/>
              <a:gd name="connsiteY4" fmla="*/ 331880 h 1430448"/>
              <a:gd name="connsiteX0" fmla="*/ 1 w 2210292"/>
              <a:gd name="connsiteY0" fmla="*/ 331880 h 1413719"/>
              <a:gd name="connsiteX1" fmla="*/ 1010708 w 2210292"/>
              <a:gd name="connsiteY1" fmla="*/ 0 h 1413719"/>
              <a:gd name="connsiteX2" fmla="*/ 2210292 w 2210292"/>
              <a:gd name="connsiteY2" fmla="*/ 1063783 h 1413719"/>
              <a:gd name="connsiteX3" fmla="*/ 1177819 w 2210292"/>
              <a:gd name="connsiteY3" fmla="*/ 1413719 h 1413719"/>
              <a:gd name="connsiteX4" fmla="*/ 1 w 2210292"/>
              <a:gd name="connsiteY4" fmla="*/ 331880 h 1413719"/>
              <a:gd name="connsiteX0" fmla="*/ -1 w 2070694"/>
              <a:gd name="connsiteY0" fmla="*/ 331880 h 1413719"/>
              <a:gd name="connsiteX1" fmla="*/ 1010706 w 2070694"/>
              <a:gd name="connsiteY1" fmla="*/ 0 h 1413719"/>
              <a:gd name="connsiteX2" fmla="*/ 2070693 w 2070694"/>
              <a:gd name="connsiteY2" fmla="*/ 1050243 h 1413719"/>
              <a:gd name="connsiteX3" fmla="*/ 1177817 w 2070694"/>
              <a:gd name="connsiteY3" fmla="*/ 1413719 h 1413719"/>
              <a:gd name="connsiteX4" fmla="*/ -1 w 2070694"/>
              <a:gd name="connsiteY4" fmla="*/ 331880 h 1413719"/>
              <a:gd name="connsiteX0" fmla="*/ 0 w 2005910"/>
              <a:gd name="connsiteY0" fmla="*/ 322050 h 1413719"/>
              <a:gd name="connsiteX1" fmla="*/ 945924 w 2005910"/>
              <a:gd name="connsiteY1" fmla="*/ 0 h 1413719"/>
              <a:gd name="connsiteX2" fmla="*/ 2005911 w 2005910"/>
              <a:gd name="connsiteY2" fmla="*/ 1050243 h 1413719"/>
              <a:gd name="connsiteX3" fmla="*/ 1113035 w 2005910"/>
              <a:gd name="connsiteY3" fmla="*/ 1413719 h 1413719"/>
              <a:gd name="connsiteX4" fmla="*/ 0 w 2005910"/>
              <a:gd name="connsiteY4" fmla="*/ 322050 h 1413719"/>
              <a:gd name="connsiteX0" fmla="*/ 1 w 2520707"/>
              <a:gd name="connsiteY0" fmla="*/ 755688 h 1413719"/>
              <a:gd name="connsiteX1" fmla="*/ 1460719 w 2520707"/>
              <a:gd name="connsiteY1" fmla="*/ 0 h 1413719"/>
              <a:gd name="connsiteX2" fmla="*/ 2520706 w 2520707"/>
              <a:gd name="connsiteY2" fmla="*/ 1050243 h 1413719"/>
              <a:gd name="connsiteX3" fmla="*/ 1627830 w 2520707"/>
              <a:gd name="connsiteY3" fmla="*/ 1413719 h 1413719"/>
              <a:gd name="connsiteX4" fmla="*/ 1 w 2520707"/>
              <a:gd name="connsiteY4" fmla="*/ 755688 h 1413719"/>
              <a:gd name="connsiteX0" fmla="*/ -1 w 2520703"/>
              <a:gd name="connsiteY0" fmla="*/ 755688 h 1681289"/>
              <a:gd name="connsiteX1" fmla="*/ 1460717 w 2520703"/>
              <a:gd name="connsiteY1" fmla="*/ 0 h 1681289"/>
              <a:gd name="connsiteX2" fmla="*/ 2520704 w 2520703"/>
              <a:gd name="connsiteY2" fmla="*/ 1050243 h 1681289"/>
              <a:gd name="connsiteX3" fmla="*/ 740404 w 2520703"/>
              <a:gd name="connsiteY3" fmla="*/ 1681289 h 1681289"/>
              <a:gd name="connsiteX4" fmla="*/ -1 w 2520703"/>
              <a:gd name="connsiteY4" fmla="*/ 755688 h 1681289"/>
              <a:gd name="connsiteX0" fmla="*/ 1 w 2550510"/>
              <a:gd name="connsiteY0" fmla="*/ 755688 h 1681289"/>
              <a:gd name="connsiteX1" fmla="*/ 1460719 w 2550510"/>
              <a:gd name="connsiteY1" fmla="*/ 0 h 1681289"/>
              <a:gd name="connsiteX2" fmla="*/ 2550510 w 2550510"/>
              <a:gd name="connsiteY2" fmla="*/ 937987 h 1681289"/>
              <a:gd name="connsiteX3" fmla="*/ 740406 w 2550510"/>
              <a:gd name="connsiteY3" fmla="*/ 1681289 h 1681289"/>
              <a:gd name="connsiteX4" fmla="*/ 1 w 2550510"/>
              <a:gd name="connsiteY4" fmla="*/ 755688 h 1681289"/>
              <a:gd name="connsiteX0" fmla="*/ -1 w 2550508"/>
              <a:gd name="connsiteY0" fmla="*/ 914531 h 1840132"/>
              <a:gd name="connsiteX1" fmla="*/ 1944230 w 2550508"/>
              <a:gd name="connsiteY1" fmla="*/ 0 h 1840132"/>
              <a:gd name="connsiteX2" fmla="*/ 2550508 w 2550508"/>
              <a:gd name="connsiteY2" fmla="*/ 1096830 h 1840132"/>
              <a:gd name="connsiteX3" fmla="*/ 740404 w 2550508"/>
              <a:gd name="connsiteY3" fmla="*/ 1840132 h 1840132"/>
              <a:gd name="connsiteX4" fmla="*/ -1 w 2550508"/>
              <a:gd name="connsiteY4" fmla="*/ 914531 h 1840132"/>
              <a:gd name="connsiteX0" fmla="*/ 1 w 2643939"/>
              <a:gd name="connsiteY0" fmla="*/ 902566 h 1840132"/>
              <a:gd name="connsiteX1" fmla="*/ 2037661 w 2643939"/>
              <a:gd name="connsiteY1" fmla="*/ 0 h 1840132"/>
              <a:gd name="connsiteX2" fmla="*/ 2643939 w 2643939"/>
              <a:gd name="connsiteY2" fmla="*/ 1096830 h 1840132"/>
              <a:gd name="connsiteX3" fmla="*/ 833835 w 2643939"/>
              <a:gd name="connsiteY3" fmla="*/ 1840132 h 1840132"/>
              <a:gd name="connsiteX4" fmla="*/ 1 w 2643939"/>
              <a:gd name="connsiteY4" fmla="*/ 902566 h 1840132"/>
              <a:gd name="connsiteX0" fmla="*/ -1 w 2643937"/>
              <a:gd name="connsiteY0" fmla="*/ 902566 h 1875474"/>
              <a:gd name="connsiteX1" fmla="*/ 2037659 w 2643937"/>
              <a:gd name="connsiteY1" fmla="*/ 0 h 1875474"/>
              <a:gd name="connsiteX2" fmla="*/ 2643937 w 2643937"/>
              <a:gd name="connsiteY2" fmla="*/ 1096830 h 1875474"/>
              <a:gd name="connsiteX3" fmla="*/ 754365 w 2643937"/>
              <a:gd name="connsiteY3" fmla="*/ 1875474 h 1875474"/>
              <a:gd name="connsiteX4" fmla="*/ -1 w 2643937"/>
              <a:gd name="connsiteY4" fmla="*/ 902566 h 1875474"/>
              <a:gd name="connsiteX0" fmla="*/ 1 w 2643939"/>
              <a:gd name="connsiteY0" fmla="*/ 690020 h 1662928"/>
              <a:gd name="connsiteX1" fmla="*/ 1884631 w 2643939"/>
              <a:gd name="connsiteY1" fmla="*/ 0 h 1662928"/>
              <a:gd name="connsiteX2" fmla="*/ 2643939 w 2643939"/>
              <a:gd name="connsiteY2" fmla="*/ 884284 h 1662928"/>
              <a:gd name="connsiteX3" fmla="*/ 754367 w 2643939"/>
              <a:gd name="connsiteY3" fmla="*/ 1662928 h 1662928"/>
              <a:gd name="connsiteX4" fmla="*/ 1 w 2643939"/>
              <a:gd name="connsiteY4" fmla="*/ 690020 h 1662928"/>
              <a:gd name="connsiteX0" fmla="*/ 0 w 2825022"/>
              <a:gd name="connsiteY0" fmla="*/ 822730 h 1662928"/>
              <a:gd name="connsiteX1" fmla="*/ 2065714 w 2825022"/>
              <a:gd name="connsiteY1" fmla="*/ 0 h 1662928"/>
              <a:gd name="connsiteX2" fmla="*/ 2825022 w 2825022"/>
              <a:gd name="connsiteY2" fmla="*/ 884284 h 1662928"/>
              <a:gd name="connsiteX3" fmla="*/ 935450 w 2825022"/>
              <a:gd name="connsiteY3" fmla="*/ 1662928 h 1662928"/>
              <a:gd name="connsiteX4" fmla="*/ 0 w 2825022"/>
              <a:gd name="connsiteY4" fmla="*/ 822730 h 1662928"/>
              <a:gd name="connsiteX0" fmla="*/ 0 w 2825022"/>
              <a:gd name="connsiteY0" fmla="*/ 822730 h 1692425"/>
              <a:gd name="connsiteX1" fmla="*/ 2065714 w 2825022"/>
              <a:gd name="connsiteY1" fmla="*/ 0 h 1692425"/>
              <a:gd name="connsiteX2" fmla="*/ 2825022 w 2825022"/>
              <a:gd name="connsiteY2" fmla="*/ 884284 h 1692425"/>
              <a:gd name="connsiteX3" fmla="*/ 899204 w 2825022"/>
              <a:gd name="connsiteY3" fmla="*/ 1692425 h 1692425"/>
              <a:gd name="connsiteX4" fmla="*/ 0 w 2825022"/>
              <a:gd name="connsiteY4" fmla="*/ 822730 h 1692425"/>
              <a:gd name="connsiteX0" fmla="*/ 0 w 2825022"/>
              <a:gd name="connsiteY0" fmla="*/ 864868 h 1734563"/>
              <a:gd name="connsiteX1" fmla="*/ 2066110 w 2825022"/>
              <a:gd name="connsiteY1" fmla="*/ 0 h 1734563"/>
              <a:gd name="connsiteX2" fmla="*/ 2825022 w 2825022"/>
              <a:gd name="connsiteY2" fmla="*/ 926422 h 1734563"/>
              <a:gd name="connsiteX3" fmla="*/ 899204 w 2825022"/>
              <a:gd name="connsiteY3" fmla="*/ 1734563 h 1734563"/>
              <a:gd name="connsiteX4" fmla="*/ 0 w 2825022"/>
              <a:gd name="connsiteY4" fmla="*/ 864868 h 1734563"/>
              <a:gd name="connsiteX0" fmla="*/ 0 w 2867306"/>
              <a:gd name="connsiteY0" fmla="*/ 842331 h 1734563"/>
              <a:gd name="connsiteX1" fmla="*/ 2108394 w 2867306"/>
              <a:gd name="connsiteY1" fmla="*/ 0 h 1734563"/>
              <a:gd name="connsiteX2" fmla="*/ 2867306 w 2867306"/>
              <a:gd name="connsiteY2" fmla="*/ 926422 h 1734563"/>
              <a:gd name="connsiteX3" fmla="*/ 941488 w 2867306"/>
              <a:gd name="connsiteY3" fmla="*/ 1734563 h 1734563"/>
              <a:gd name="connsiteX4" fmla="*/ 0 w 2867306"/>
              <a:gd name="connsiteY4" fmla="*/ 842331 h 1734563"/>
              <a:gd name="connsiteX0" fmla="*/ 0 w 2867306"/>
              <a:gd name="connsiteY0" fmla="*/ 842331 h 1728955"/>
              <a:gd name="connsiteX1" fmla="*/ 2108394 w 2867306"/>
              <a:gd name="connsiteY1" fmla="*/ 0 h 1728955"/>
              <a:gd name="connsiteX2" fmla="*/ 2867306 w 2867306"/>
              <a:gd name="connsiteY2" fmla="*/ 926422 h 1728955"/>
              <a:gd name="connsiteX3" fmla="*/ 948625 w 2867306"/>
              <a:gd name="connsiteY3" fmla="*/ 1728955 h 1728955"/>
              <a:gd name="connsiteX4" fmla="*/ 0 w 2867306"/>
              <a:gd name="connsiteY4" fmla="*/ 842331 h 1728955"/>
              <a:gd name="connsiteX0" fmla="*/ 0 w 2923596"/>
              <a:gd name="connsiteY0" fmla="*/ 802919 h 1728955"/>
              <a:gd name="connsiteX1" fmla="*/ 2164684 w 2923596"/>
              <a:gd name="connsiteY1" fmla="*/ 0 h 1728955"/>
              <a:gd name="connsiteX2" fmla="*/ 2923596 w 2923596"/>
              <a:gd name="connsiteY2" fmla="*/ 926422 h 1728955"/>
              <a:gd name="connsiteX3" fmla="*/ 1004915 w 2923596"/>
              <a:gd name="connsiteY3" fmla="*/ 1728955 h 1728955"/>
              <a:gd name="connsiteX4" fmla="*/ 0 w 2923596"/>
              <a:gd name="connsiteY4" fmla="*/ 802919 h 1728955"/>
              <a:gd name="connsiteX0" fmla="*/ 0 w 2923596"/>
              <a:gd name="connsiteY0" fmla="*/ 618489 h 1544525"/>
              <a:gd name="connsiteX1" fmla="*/ 1504264 w 2923596"/>
              <a:gd name="connsiteY1" fmla="*/ 0 h 1544525"/>
              <a:gd name="connsiteX2" fmla="*/ 2923596 w 2923596"/>
              <a:gd name="connsiteY2" fmla="*/ 741992 h 1544525"/>
              <a:gd name="connsiteX3" fmla="*/ 1004915 w 2923596"/>
              <a:gd name="connsiteY3" fmla="*/ 1544525 h 1544525"/>
              <a:gd name="connsiteX4" fmla="*/ 0 w 2923596"/>
              <a:gd name="connsiteY4" fmla="*/ 618489 h 1544525"/>
              <a:gd name="connsiteX0" fmla="*/ 0 w 2383024"/>
              <a:gd name="connsiteY0" fmla="*/ 618489 h 1544525"/>
              <a:gd name="connsiteX1" fmla="*/ 1504264 w 2383024"/>
              <a:gd name="connsiteY1" fmla="*/ 0 h 1544525"/>
              <a:gd name="connsiteX2" fmla="*/ 2383023 w 2383024"/>
              <a:gd name="connsiteY2" fmla="*/ 985594 h 1544525"/>
              <a:gd name="connsiteX3" fmla="*/ 1004915 w 2383024"/>
              <a:gd name="connsiteY3" fmla="*/ 1544525 h 1544525"/>
              <a:gd name="connsiteX4" fmla="*/ 0 w 2383024"/>
              <a:gd name="connsiteY4" fmla="*/ 618489 h 1544525"/>
              <a:gd name="connsiteX0" fmla="*/ 0 w 1814967"/>
              <a:gd name="connsiteY0" fmla="*/ 618489 h 1544525"/>
              <a:gd name="connsiteX1" fmla="*/ 1504264 w 1814967"/>
              <a:gd name="connsiteY1" fmla="*/ 0 h 1544525"/>
              <a:gd name="connsiteX2" fmla="*/ 1814967 w 1814967"/>
              <a:gd name="connsiteY2" fmla="*/ 1139260 h 1544525"/>
              <a:gd name="connsiteX3" fmla="*/ 1004915 w 1814967"/>
              <a:gd name="connsiteY3" fmla="*/ 1544525 h 1544525"/>
              <a:gd name="connsiteX4" fmla="*/ 0 w 1814967"/>
              <a:gd name="connsiteY4" fmla="*/ 618489 h 1544525"/>
              <a:gd name="connsiteX0" fmla="*/ 0 w 1814967"/>
              <a:gd name="connsiteY0" fmla="*/ 618489 h 1544525"/>
              <a:gd name="connsiteX1" fmla="*/ 1504264 w 1814967"/>
              <a:gd name="connsiteY1" fmla="*/ 0 h 1544525"/>
              <a:gd name="connsiteX2" fmla="*/ 1814967 w 1814967"/>
              <a:gd name="connsiteY2" fmla="*/ 1139260 h 1544525"/>
              <a:gd name="connsiteX3" fmla="*/ 1004915 w 1814967"/>
              <a:gd name="connsiteY3" fmla="*/ 1544525 h 1544525"/>
              <a:gd name="connsiteX4" fmla="*/ 0 w 1814967"/>
              <a:gd name="connsiteY4" fmla="*/ 618489 h 1544525"/>
              <a:gd name="connsiteX0" fmla="*/ 0 w 1808494"/>
              <a:gd name="connsiteY0" fmla="*/ 618489 h 1544525"/>
              <a:gd name="connsiteX1" fmla="*/ 1504264 w 1808494"/>
              <a:gd name="connsiteY1" fmla="*/ 0 h 1544525"/>
              <a:gd name="connsiteX2" fmla="*/ 1808493 w 1808494"/>
              <a:gd name="connsiteY2" fmla="*/ 1074638 h 1544525"/>
              <a:gd name="connsiteX3" fmla="*/ 1004915 w 1808494"/>
              <a:gd name="connsiteY3" fmla="*/ 1544525 h 1544525"/>
              <a:gd name="connsiteX4" fmla="*/ 0 w 1808494"/>
              <a:gd name="connsiteY4" fmla="*/ 618489 h 1544525"/>
              <a:gd name="connsiteX0" fmla="*/ 0 w 1871647"/>
              <a:gd name="connsiteY0" fmla="*/ 618489 h 1544525"/>
              <a:gd name="connsiteX1" fmla="*/ 1504264 w 1871647"/>
              <a:gd name="connsiteY1" fmla="*/ 0 h 1544525"/>
              <a:gd name="connsiteX2" fmla="*/ 1808493 w 1871647"/>
              <a:gd name="connsiteY2" fmla="*/ 1074638 h 1544525"/>
              <a:gd name="connsiteX3" fmla="*/ 1004915 w 1871647"/>
              <a:gd name="connsiteY3" fmla="*/ 1544525 h 1544525"/>
              <a:gd name="connsiteX4" fmla="*/ 0 w 1871647"/>
              <a:gd name="connsiteY4" fmla="*/ 618489 h 1544525"/>
              <a:gd name="connsiteX0" fmla="*/ 0 w 2182607"/>
              <a:gd name="connsiteY0" fmla="*/ 618489 h 1544525"/>
              <a:gd name="connsiteX1" fmla="*/ 1504264 w 2182607"/>
              <a:gd name="connsiteY1" fmla="*/ 0 h 1544525"/>
              <a:gd name="connsiteX2" fmla="*/ 1808493 w 2182607"/>
              <a:gd name="connsiteY2" fmla="*/ 1074638 h 1544525"/>
              <a:gd name="connsiteX3" fmla="*/ 1004915 w 2182607"/>
              <a:gd name="connsiteY3" fmla="*/ 1544525 h 1544525"/>
              <a:gd name="connsiteX4" fmla="*/ 0 w 2182607"/>
              <a:gd name="connsiteY4" fmla="*/ 618489 h 1544525"/>
              <a:gd name="connsiteX0" fmla="*/ 1 w 2225423"/>
              <a:gd name="connsiteY0" fmla="*/ 652137 h 1544525"/>
              <a:gd name="connsiteX1" fmla="*/ 1547079 w 2225423"/>
              <a:gd name="connsiteY1" fmla="*/ 0 h 1544525"/>
              <a:gd name="connsiteX2" fmla="*/ 1851308 w 2225423"/>
              <a:gd name="connsiteY2" fmla="*/ 1074638 h 1544525"/>
              <a:gd name="connsiteX3" fmla="*/ 1047730 w 2225423"/>
              <a:gd name="connsiteY3" fmla="*/ 1544525 h 1544525"/>
              <a:gd name="connsiteX4" fmla="*/ 1 w 2225423"/>
              <a:gd name="connsiteY4" fmla="*/ 652137 h 1544525"/>
              <a:gd name="connsiteX0" fmla="*/ -1 w 2225421"/>
              <a:gd name="connsiteY0" fmla="*/ 652137 h 1533362"/>
              <a:gd name="connsiteX1" fmla="*/ 1547077 w 2225421"/>
              <a:gd name="connsiteY1" fmla="*/ 0 h 1533362"/>
              <a:gd name="connsiteX2" fmla="*/ 1851306 w 2225421"/>
              <a:gd name="connsiteY2" fmla="*/ 1074638 h 1533362"/>
              <a:gd name="connsiteX3" fmla="*/ 1097411 w 2225421"/>
              <a:gd name="connsiteY3" fmla="*/ 1533362 h 1533362"/>
              <a:gd name="connsiteX4" fmla="*/ -1 w 2225421"/>
              <a:gd name="connsiteY4" fmla="*/ 652137 h 153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5421" h="1533362">
                <a:moveTo>
                  <a:pt x="-1" y="652137"/>
                </a:moveTo>
                <a:lnTo>
                  <a:pt x="1547077" y="0"/>
                </a:lnTo>
                <a:cubicBezTo>
                  <a:pt x="1648487" y="358213"/>
                  <a:pt x="2804082" y="835975"/>
                  <a:pt x="1851306" y="1074638"/>
                </a:cubicBezTo>
                <a:cubicBezTo>
                  <a:pt x="2148021" y="1196521"/>
                  <a:pt x="1367428" y="1398274"/>
                  <a:pt x="1097411" y="1533362"/>
                </a:cubicBezTo>
                <a:lnTo>
                  <a:pt x="-1" y="652137"/>
                </a:lnTo>
                <a:close/>
              </a:path>
            </a:pathLst>
          </a:custGeom>
          <a:solidFill>
            <a:srgbClr val="92D050">
              <a:alpha val="40000"/>
            </a:srgb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0" name="Volný tvar 19"/>
          <p:cNvSpPr/>
          <p:nvPr/>
        </p:nvSpPr>
        <p:spPr bwMode="auto">
          <a:xfrm>
            <a:off x="2251496" y="4257218"/>
            <a:ext cx="5375993" cy="1948096"/>
          </a:xfrm>
          <a:custGeom>
            <a:avLst/>
            <a:gdLst>
              <a:gd name="connsiteX0" fmla="*/ 0 w 2982685"/>
              <a:gd name="connsiteY0" fmla="*/ 576943 h 1687286"/>
              <a:gd name="connsiteX1" fmla="*/ 413657 w 2982685"/>
              <a:gd name="connsiteY1" fmla="*/ 0 h 1687286"/>
              <a:gd name="connsiteX2" fmla="*/ 2460171 w 2982685"/>
              <a:gd name="connsiteY2" fmla="*/ 685800 h 1687286"/>
              <a:gd name="connsiteX3" fmla="*/ 2405743 w 2982685"/>
              <a:gd name="connsiteY3" fmla="*/ 849086 h 1687286"/>
              <a:gd name="connsiteX4" fmla="*/ 2982685 w 2982685"/>
              <a:gd name="connsiteY4" fmla="*/ 1382486 h 1687286"/>
              <a:gd name="connsiteX5" fmla="*/ 2873828 w 2982685"/>
              <a:gd name="connsiteY5" fmla="*/ 1687286 h 1687286"/>
              <a:gd name="connsiteX6" fmla="*/ 1012371 w 2982685"/>
              <a:gd name="connsiteY6" fmla="*/ 1088572 h 1687286"/>
              <a:gd name="connsiteX7" fmla="*/ 870857 w 2982685"/>
              <a:gd name="connsiteY7" fmla="*/ 957943 h 1687286"/>
              <a:gd name="connsiteX8" fmla="*/ 903514 w 2982685"/>
              <a:gd name="connsiteY8" fmla="*/ 859972 h 1687286"/>
              <a:gd name="connsiteX9" fmla="*/ 0 w 2982685"/>
              <a:gd name="connsiteY9" fmla="*/ 576943 h 1687286"/>
              <a:gd name="connsiteX0" fmla="*/ 0 w 2733206"/>
              <a:gd name="connsiteY0" fmla="*/ 262497 h 1687286"/>
              <a:gd name="connsiteX1" fmla="*/ 164178 w 2733206"/>
              <a:gd name="connsiteY1" fmla="*/ 0 h 1687286"/>
              <a:gd name="connsiteX2" fmla="*/ 2210692 w 2733206"/>
              <a:gd name="connsiteY2" fmla="*/ 685800 h 1687286"/>
              <a:gd name="connsiteX3" fmla="*/ 2156264 w 2733206"/>
              <a:gd name="connsiteY3" fmla="*/ 849086 h 1687286"/>
              <a:gd name="connsiteX4" fmla="*/ 2733206 w 2733206"/>
              <a:gd name="connsiteY4" fmla="*/ 1382486 h 1687286"/>
              <a:gd name="connsiteX5" fmla="*/ 2624349 w 2733206"/>
              <a:gd name="connsiteY5" fmla="*/ 1687286 h 1687286"/>
              <a:gd name="connsiteX6" fmla="*/ 762892 w 2733206"/>
              <a:gd name="connsiteY6" fmla="*/ 1088572 h 1687286"/>
              <a:gd name="connsiteX7" fmla="*/ 621378 w 2733206"/>
              <a:gd name="connsiteY7" fmla="*/ 957943 h 1687286"/>
              <a:gd name="connsiteX8" fmla="*/ 654035 w 2733206"/>
              <a:gd name="connsiteY8" fmla="*/ 859972 h 1687286"/>
              <a:gd name="connsiteX9" fmla="*/ 0 w 2733206"/>
              <a:gd name="connsiteY9" fmla="*/ 262497 h 1687286"/>
              <a:gd name="connsiteX0" fmla="*/ 0 w 2733206"/>
              <a:gd name="connsiteY0" fmla="*/ 413431 h 1838220"/>
              <a:gd name="connsiteX1" fmla="*/ 113264 w 2733206"/>
              <a:gd name="connsiteY1" fmla="*/ 0 h 1838220"/>
              <a:gd name="connsiteX2" fmla="*/ 2210692 w 2733206"/>
              <a:gd name="connsiteY2" fmla="*/ 836734 h 1838220"/>
              <a:gd name="connsiteX3" fmla="*/ 2156264 w 2733206"/>
              <a:gd name="connsiteY3" fmla="*/ 1000020 h 1838220"/>
              <a:gd name="connsiteX4" fmla="*/ 2733206 w 2733206"/>
              <a:gd name="connsiteY4" fmla="*/ 1533420 h 1838220"/>
              <a:gd name="connsiteX5" fmla="*/ 2624349 w 2733206"/>
              <a:gd name="connsiteY5" fmla="*/ 1838220 h 1838220"/>
              <a:gd name="connsiteX6" fmla="*/ 762892 w 2733206"/>
              <a:gd name="connsiteY6" fmla="*/ 1239506 h 1838220"/>
              <a:gd name="connsiteX7" fmla="*/ 621378 w 2733206"/>
              <a:gd name="connsiteY7" fmla="*/ 1108877 h 1838220"/>
              <a:gd name="connsiteX8" fmla="*/ 654035 w 2733206"/>
              <a:gd name="connsiteY8" fmla="*/ 1010906 h 1838220"/>
              <a:gd name="connsiteX9" fmla="*/ 0 w 2733206"/>
              <a:gd name="connsiteY9" fmla="*/ 413431 h 1838220"/>
              <a:gd name="connsiteX0" fmla="*/ 0 w 2733206"/>
              <a:gd name="connsiteY0" fmla="*/ 413431 h 1838220"/>
              <a:gd name="connsiteX1" fmla="*/ 113264 w 2733206"/>
              <a:gd name="connsiteY1" fmla="*/ 0 h 1838220"/>
              <a:gd name="connsiteX2" fmla="*/ 2210692 w 2733206"/>
              <a:gd name="connsiteY2" fmla="*/ 836734 h 1838220"/>
              <a:gd name="connsiteX3" fmla="*/ 2156264 w 2733206"/>
              <a:gd name="connsiteY3" fmla="*/ 1000020 h 1838220"/>
              <a:gd name="connsiteX4" fmla="*/ 2733206 w 2733206"/>
              <a:gd name="connsiteY4" fmla="*/ 1533420 h 1838220"/>
              <a:gd name="connsiteX5" fmla="*/ 2624349 w 2733206"/>
              <a:gd name="connsiteY5" fmla="*/ 1838220 h 1838220"/>
              <a:gd name="connsiteX6" fmla="*/ 762892 w 2733206"/>
              <a:gd name="connsiteY6" fmla="*/ 1239506 h 1838220"/>
              <a:gd name="connsiteX7" fmla="*/ 621378 w 2733206"/>
              <a:gd name="connsiteY7" fmla="*/ 1108877 h 1838220"/>
              <a:gd name="connsiteX8" fmla="*/ 654035 w 2733206"/>
              <a:gd name="connsiteY8" fmla="*/ 1010906 h 1838220"/>
              <a:gd name="connsiteX9" fmla="*/ 0 w 2733206"/>
              <a:gd name="connsiteY9" fmla="*/ 413431 h 1838220"/>
              <a:gd name="connsiteX0" fmla="*/ 0 w 2733206"/>
              <a:gd name="connsiteY0" fmla="*/ 413431 h 1838220"/>
              <a:gd name="connsiteX1" fmla="*/ 113264 w 2733206"/>
              <a:gd name="connsiteY1" fmla="*/ 0 h 1838220"/>
              <a:gd name="connsiteX2" fmla="*/ 2210692 w 2733206"/>
              <a:gd name="connsiteY2" fmla="*/ 836734 h 1838220"/>
              <a:gd name="connsiteX3" fmla="*/ 2156264 w 2733206"/>
              <a:gd name="connsiteY3" fmla="*/ 1000020 h 1838220"/>
              <a:gd name="connsiteX4" fmla="*/ 2733206 w 2733206"/>
              <a:gd name="connsiteY4" fmla="*/ 1533420 h 1838220"/>
              <a:gd name="connsiteX5" fmla="*/ 2624349 w 2733206"/>
              <a:gd name="connsiteY5" fmla="*/ 1838220 h 1838220"/>
              <a:gd name="connsiteX6" fmla="*/ 762892 w 2733206"/>
              <a:gd name="connsiteY6" fmla="*/ 1239506 h 1838220"/>
              <a:gd name="connsiteX7" fmla="*/ 621378 w 2733206"/>
              <a:gd name="connsiteY7" fmla="*/ 1108877 h 1838220"/>
              <a:gd name="connsiteX8" fmla="*/ 654035 w 2733206"/>
              <a:gd name="connsiteY8" fmla="*/ 1010906 h 1838220"/>
              <a:gd name="connsiteX9" fmla="*/ 0 w 2733206"/>
              <a:gd name="connsiteY9" fmla="*/ 413431 h 1838220"/>
              <a:gd name="connsiteX0" fmla="*/ 0 w 3106779"/>
              <a:gd name="connsiteY0" fmla="*/ 413431 h 1838220"/>
              <a:gd name="connsiteX1" fmla="*/ 113264 w 3106779"/>
              <a:gd name="connsiteY1" fmla="*/ 0 h 1838220"/>
              <a:gd name="connsiteX2" fmla="*/ 3106779 w 3106779"/>
              <a:gd name="connsiteY2" fmla="*/ 1163758 h 1838220"/>
              <a:gd name="connsiteX3" fmla="*/ 2156264 w 3106779"/>
              <a:gd name="connsiteY3" fmla="*/ 1000020 h 1838220"/>
              <a:gd name="connsiteX4" fmla="*/ 2733206 w 3106779"/>
              <a:gd name="connsiteY4" fmla="*/ 1533420 h 1838220"/>
              <a:gd name="connsiteX5" fmla="*/ 2624349 w 3106779"/>
              <a:gd name="connsiteY5" fmla="*/ 1838220 h 1838220"/>
              <a:gd name="connsiteX6" fmla="*/ 762892 w 3106779"/>
              <a:gd name="connsiteY6" fmla="*/ 1239506 h 1838220"/>
              <a:gd name="connsiteX7" fmla="*/ 621378 w 3106779"/>
              <a:gd name="connsiteY7" fmla="*/ 1108877 h 1838220"/>
              <a:gd name="connsiteX8" fmla="*/ 654035 w 3106779"/>
              <a:gd name="connsiteY8" fmla="*/ 1010906 h 1838220"/>
              <a:gd name="connsiteX9" fmla="*/ 0 w 3106779"/>
              <a:gd name="connsiteY9" fmla="*/ 413431 h 1838220"/>
              <a:gd name="connsiteX0" fmla="*/ 0 w 3106779"/>
              <a:gd name="connsiteY0" fmla="*/ 413431 h 1838220"/>
              <a:gd name="connsiteX1" fmla="*/ 113264 w 3106779"/>
              <a:gd name="connsiteY1" fmla="*/ 0 h 1838220"/>
              <a:gd name="connsiteX2" fmla="*/ 3106779 w 3106779"/>
              <a:gd name="connsiteY2" fmla="*/ 1163758 h 1838220"/>
              <a:gd name="connsiteX3" fmla="*/ 2981071 w 3106779"/>
              <a:gd name="connsiteY3" fmla="*/ 1389932 h 1838220"/>
              <a:gd name="connsiteX4" fmla="*/ 2733206 w 3106779"/>
              <a:gd name="connsiteY4" fmla="*/ 1533420 h 1838220"/>
              <a:gd name="connsiteX5" fmla="*/ 2624349 w 3106779"/>
              <a:gd name="connsiteY5" fmla="*/ 1838220 h 1838220"/>
              <a:gd name="connsiteX6" fmla="*/ 762892 w 3106779"/>
              <a:gd name="connsiteY6" fmla="*/ 1239506 h 1838220"/>
              <a:gd name="connsiteX7" fmla="*/ 621378 w 3106779"/>
              <a:gd name="connsiteY7" fmla="*/ 1108877 h 1838220"/>
              <a:gd name="connsiteX8" fmla="*/ 654035 w 3106779"/>
              <a:gd name="connsiteY8" fmla="*/ 1010906 h 1838220"/>
              <a:gd name="connsiteX9" fmla="*/ 0 w 3106779"/>
              <a:gd name="connsiteY9" fmla="*/ 413431 h 1838220"/>
              <a:gd name="connsiteX0" fmla="*/ 0 w 3106779"/>
              <a:gd name="connsiteY0" fmla="*/ 413431 h 1533420"/>
              <a:gd name="connsiteX1" fmla="*/ 113264 w 3106779"/>
              <a:gd name="connsiteY1" fmla="*/ 0 h 1533420"/>
              <a:gd name="connsiteX2" fmla="*/ 3106779 w 3106779"/>
              <a:gd name="connsiteY2" fmla="*/ 1163758 h 1533420"/>
              <a:gd name="connsiteX3" fmla="*/ 2981071 w 3106779"/>
              <a:gd name="connsiteY3" fmla="*/ 1389932 h 1533420"/>
              <a:gd name="connsiteX4" fmla="*/ 2733206 w 3106779"/>
              <a:gd name="connsiteY4" fmla="*/ 1533420 h 1533420"/>
              <a:gd name="connsiteX5" fmla="*/ 852541 w 3106779"/>
              <a:gd name="connsiteY5" fmla="*/ 1404285 h 1533420"/>
              <a:gd name="connsiteX6" fmla="*/ 762892 w 3106779"/>
              <a:gd name="connsiteY6" fmla="*/ 1239506 h 1533420"/>
              <a:gd name="connsiteX7" fmla="*/ 621378 w 3106779"/>
              <a:gd name="connsiteY7" fmla="*/ 1108877 h 1533420"/>
              <a:gd name="connsiteX8" fmla="*/ 654035 w 3106779"/>
              <a:gd name="connsiteY8" fmla="*/ 1010906 h 1533420"/>
              <a:gd name="connsiteX9" fmla="*/ 0 w 3106779"/>
              <a:gd name="connsiteY9" fmla="*/ 413431 h 1533420"/>
              <a:gd name="connsiteX0" fmla="*/ 0 w 3106779"/>
              <a:gd name="connsiteY0" fmla="*/ 413431 h 1533420"/>
              <a:gd name="connsiteX1" fmla="*/ 113264 w 3106779"/>
              <a:gd name="connsiteY1" fmla="*/ 0 h 1533420"/>
              <a:gd name="connsiteX2" fmla="*/ 3106779 w 3106779"/>
              <a:gd name="connsiteY2" fmla="*/ 1163758 h 1533420"/>
              <a:gd name="connsiteX3" fmla="*/ 2981071 w 3106779"/>
              <a:gd name="connsiteY3" fmla="*/ 1389932 h 1533420"/>
              <a:gd name="connsiteX4" fmla="*/ 2733206 w 3106779"/>
              <a:gd name="connsiteY4" fmla="*/ 1533420 h 1533420"/>
              <a:gd name="connsiteX5" fmla="*/ 852541 w 3106779"/>
              <a:gd name="connsiteY5" fmla="*/ 1404285 h 1533420"/>
              <a:gd name="connsiteX6" fmla="*/ 640698 w 3106779"/>
              <a:gd name="connsiteY6" fmla="*/ 1289817 h 1533420"/>
              <a:gd name="connsiteX7" fmla="*/ 621378 w 3106779"/>
              <a:gd name="connsiteY7" fmla="*/ 1108877 h 1533420"/>
              <a:gd name="connsiteX8" fmla="*/ 654035 w 3106779"/>
              <a:gd name="connsiteY8" fmla="*/ 1010906 h 1533420"/>
              <a:gd name="connsiteX9" fmla="*/ 0 w 3106779"/>
              <a:gd name="connsiteY9" fmla="*/ 413431 h 1533420"/>
              <a:gd name="connsiteX0" fmla="*/ 0 w 3106779"/>
              <a:gd name="connsiteY0" fmla="*/ 413431 h 1533420"/>
              <a:gd name="connsiteX1" fmla="*/ 113264 w 3106779"/>
              <a:gd name="connsiteY1" fmla="*/ 0 h 1533420"/>
              <a:gd name="connsiteX2" fmla="*/ 3106779 w 3106779"/>
              <a:gd name="connsiteY2" fmla="*/ 1163758 h 1533420"/>
              <a:gd name="connsiteX3" fmla="*/ 2981071 w 3106779"/>
              <a:gd name="connsiteY3" fmla="*/ 1389932 h 1533420"/>
              <a:gd name="connsiteX4" fmla="*/ 2733206 w 3106779"/>
              <a:gd name="connsiteY4" fmla="*/ 1533420 h 1533420"/>
              <a:gd name="connsiteX5" fmla="*/ 852541 w 3106779"/>
              <a:gd name="connsiteY5" fmla="*/ 1404285 h 1533420"/>
              <a:gd name="connsiteX6" fmla="*/ 640698 w 3106779"/>
              <a:gd name="connsiteY6" fmla="*/ 1289817 h 1533420"/>
              <a:gd name="connsiteX7" fmla="*/ 621378 w 3106779"/>
              <a:gd name="connsiteY7" fmla="*/ 1108877 h 1533420"/>
              <a:gd name="connsiteX8" fmla="*/ 852600 w 3106779"/>
              <a:gd name="connsiteY8" fmla="*/ 859972 h 1533420"/>
              <a:gd name="connsiteX9" fmla="*/ 0 w 3106779"/>
              <a:gd name="connsiteY9" fmla="*/ 413431 h 1533420"/>
              <a:gd name="connsiteX0" fmla="*/ 0 w 3106779"/>
              <a:gd name="connsiteY0" fmla="*/ 413431 h 1533420"/>
              <a:gd name="connsiteX1" fmla="*/ 113264 w 3106779"/>
              <a:gd name="connsiteY1" fmla="*/ 0 h 1533420"/>
              <a:gd name="connsiteX2" fmla="*/ 3106779 w 3106779"/>
              <a:gd name="connsiteY2" fmla="*/ 1163758 h 1533420"/>
              <a:gd name="connsiteX3" fmla="*/ 2981071 w 3106779"/>
              <a:gd name="connsiteY3" fmla="*/ 1389932 h 1533420"/>
              <a:gd name="connsiteX4" fmla="*/ 2733206 w 3106779"/>
              <a:gd name="connsiteY4" fmla="*/ 1533420 h 1533420"/>
              <a:gd name="connsiteX5" fmla="*/ 852541 w 3106779"/>
              <a:gd name="connsiteY5" fmla="*/ 1404285 h 1533420"/>
              <a:gd name="connsiteX6" fmla="*/ 640698 w 3106779"/>
              <a:gd name="connsiteY6" fmla="*/ 1289817 h 1533420"/>
              <a:gd name="connsiteX7" fmla="*/ 789394 w 3106779"/>
              <a:gd name="connsiteY7" fmla="*/ 1083721 h 1533420"/>
              <a:gd name="connsiteX8" fmla="*/ 852600 w 3106779"/>
              <a:gd name="connsiteY8" fmla="*/ 859972 h 1533420"/>
              <a:gd name="connsiteX9" fmla="*/ 0 w 3106779"/>
              <a:gd name="connsiteY9" fmla="*/ 413431 h 1533420"/>
              <a:gd name="connsiteX0" fmla="*/ 0 w 3106779"/>
              <a:gd name="connsiteY0" fmla="*/ 413431 h 1533420"/>
              <a:gd name="connsiteX1" fmla="*/ 113264 w 3106779"/>
              <a:gd name="connsiteY1" fmla="*/ 0 h 1533420"/>
              <a:gd name="connsiteX2" fmla="*/ 3106779 w 3106779"/>
              <a:gd name="connsiteY2" fmla="*/ 1163758 h 1533420"/>
              <a:gd name="connsiteX3" fmla="*/ 2981071 w 3106779"/>
              <a:gd name="connsiteY3" fmla="*/ 1389932 h 1533420"/>
              <a:gd name="connsiteX4" fmla="*/ 2733206 w 3106779"/>
              <a:gd name="connsiteY4" fmla="*/ 1533420 h 1533420"/>
              <a:gd name="connsiteX5" fmla="*/ 852541 w 3106779"/>
              <a:gd name="connsiteY5" fmla="*/ 1404285 h 1533420"/>
              <a:gd name="connsiteX6" fmla="*/ 640698 w 3106779"/>
              <a:gd name="connsiteY6" fmla="*/ 1289817 h 1533420"/>
              <a:gd name="connsiteX7" fmla="*/ 789394 w 3106779"/>
              <a:gd name="connsiteY7" fmla="*/ 1083721 h 1533420"/>
              <a:gd name="connsiteX8" fmla="*/ 771137 w 3106779"/>
              <a:gd name="connsiteY8" fmla="*/ 859972 h 1533420"/>
              <a:gd name="connsiteX9" fmla="*/ 0 w 3106779"/>
              <a:gd name="connsiteY9" fmla="*/ 413431 h 1533420"/>
              <a:gd name="connsiteX0" fmla="*/ 0 w 3137328"/>
              <a:gd name="connsiteY0" fmla="*/ 413431 h 1533420"/>
              <a:gd name="connsiteX1" fmla="*/ 143813 w 3137328"/>
              <a:gd name="connsiteY1" fmla="*/ 0 h 1533420"/>
              <a:gd name="connsiteX2" fmla="*/ 3137328 w 3137328"/>
              <a:gd name="connsiteY2" fmla="*/ 1163758 h 1533420"/>
              <a:gd name="connsiteX3" fmla="*/ 3011620 w 3137328"/>
              <a:gd name="connsiteY3" fmla="*/ 1389932 h 1533420"/>
              <a:gd name="connsiteX4" fmla="*/ 2763755 w 3137328"/>
              <a:gd name="connsiteY4" fmla="*/ 1533420 h 1533420"/>
              <a:gd name="connsiteX5" fmla="*/ 883090 w 3137328"/>
              <a:gd name="connsiteY5" fmla="*/ 1404285 h 1533420"/>
              <a:gd name="connsiteX6" fmla="*/ 671247 w 3137328"/>
              <a:gd name="connsiteY6" fmla="*/ 1289817 h 1533420"/>
              <a:gd name="connsiteX7" fmla="*/ 819943 w 3137328"/>
              <a:gd name="connsiteY7" fmla="*/ 1083721 h 1533420"/>
              <a:gd name="connsiteX8" fmla="*/ 801686 w 3137328"/>
              <a:gd name="connsiteY8" fmla="*/ 859972 h 1533420"/>
              <a:gd name="connsiteX9" fmla="*/ 0 w 3137328"/>
              <a:gd name="connsiteY9" fmla="*/ 413431 h 1533420"/>
              <a:gd name="connsiteX0" fmla="*/ 0 w 3137328"/>
              <a:gd name="connsiteY0" fmla="*/ 400853 h 1520842"/>
              <a:gd name="connsiteX1" fmla="*/ 174362 w 3137328"/>
              <a:gd name="connsiteY1" fmla="*/ 0 h 1520842"/>
              <a:gd name="connsiteX2" fmla="*/ 3137328 w 3137328"/>
              <a:gd name="connsiteY2" fmla="*/ 1151180 h 1520842"/>
              <a:gd name="connsiteX3" fmla="*/ 3011620 w 3137328"/>
              <a:gd name="connsiteY3" fmla="*/ 1377354 h 1520842"/>
              <a:gd name="connsiteX4" fmla="*/ 2763755 w 3137328"/>
              <a:gd name="connsiteY4" fmla="*/ 1520842 h 1520842"/>
              <a:gd name="connsiteX5" fmla="*/ 883090 w 3137328"/>
              <a:gd name="connsiteY5" fmla="*/ 1391707 h 1520842"/>
              <a:gd name="connsiteX6" fmla="*/ 671247 w 3137328"/>
              <a:gd name="connsiteY6" fmla="*/ 1277239 h 1520842"/>
              <a:gd name="connsiteX7" fmla="*/ 819943 w 3137328"/>
              <a:gd name="connsiteY7" fmla="*/ 1071143 h 1520842"/>
              <a:gd name="connsiteX8" fmla="*/ 801686 w 3137328"/>
              <a:gd name="connsiteY8" fmla="*/ 847394 h 1520842"/>
              <a:gd name="connsiteX9" fmla="*/ 0 w 3137328"/>
              <a:gd name="connsiteY9" fmla="*/ 400853 h 1520842"/>
              <a:gd name="connsiteX0" fmla="*/ 0 w 3137328"/>
              <a:gd name="connsiteY0" fmla="*/ 400853 h 1413931"/>
              <a:gd name="connsiteX1" fmla="*/ 174362 w 3137328"/>
              <a:gd name="connsiteY1" fmla="*/ 0 h 1413931"/>
              <a:gd name="connsiteX2" fmla="*/ 3137328 w 3137328"/>
              <a:gd name="connsiteY2" fmla="*/ 1151180 h 1413931"/>
              <a:gd name="connsiteX3" fmla="*/ 3011620 w 3137328"/>
              <a:gd name="connsiteY3" fmla="*/ 1377354 h 1413931"/>
              <a:gd name="connsiteX4" fmla="*/ 2773938 w 3137328"/>
              <a:gd name="connsiteY4" fmla="*/ 1413931 h 1413931"/>
              <a:gd name="connsiteX5" fmla="*/ 883090 w 3137328"/>
              <a:gd name="connsiteY5" fmla="*/ 1391707 h 1413931"/>
              <a:gd name="connsiteX6" fmla="*/ 671247 w 3137328"/>
              <a:gd name="connsiteY6" fmla="*/ 1277239 h 1413931"/>
              <a:gd name="connsiteX7" fmla="*/ 819943 w 3137328"/>
              <a:gd name="connsiteY7" fmla="*/ 1071143 h 1413931"/>
              <a:gd name="connsiteX8" fmla="*/ 801686 w 3137328"/>
              <a:gd name="connsiteY8" fmla="*/ 847394 h 1413931"/>
              <a:gd name="connsiteX9" fmla="*/ 0 w 3137328"/>
              <a:gd name="connsiteY9" fmla="*/ 400853 h 1413931"/>
              <a:gd name="connsiteX0" fmla="*/ 0 w 3137328"/>
              <a:gd name="connsiteY0" fmla="*/ 400853 h 1426509"/>
              <a:gd name="connsiteX1" fmla="*/ 174362 w 3137328"/>
              <a:gd name="connsiteY1" fmla="*/ 0 h 1426509"/>
              <a:gd name="connsiteX2" fmla="*/ 3137328 w 3137328"/>
              <a:gd name="connsiteY2" fmla="*/ 1151180 h 1426509"/>
              <a:gd name="connsiteX3" fmla="*/ 3011620 w 3137328"/>
              <a:gd name="connsiteY3" fmla="*/ 1377354 h 1426509"/>
              <a:gd name="connsiteX4" fmla="*/ 2773938 w 3137328"/>
              <a:gd name="connsiteY4" fmla="*/ 1426509 h 1426509"/>
              <a:gd name="connsiteX5" fmla="*/ 883090 w 3137328"/>
              <a:gd name="connsiteY5" fmla="*/ 1391707 h 1426509"/>
              <a:gd name="connsiteX6" fmla="*/ 671247 w 3137328"/>
              <a:gd name="connsiteY6" fmla="*/ 1277239 h 1426509"/>
              <a:gd name="connsiteX7" fmla="*/ 819943 w 3137328"/>
              <a:gd name="connsiteY7" fmla="*/ 1071143 h 1426509"/>
              <a:gd name="connsiteX8" fmla="*/ 801686 w 3137328"/>
              <a:gd name="connsiteY8" fmla="*/ 847394 h 1426509"/>
              <a:gd name="connsiteX9" fmla="*/ 0 w 3137328"/>
              <a:gd name="connsiteY9" fmla="*/ 400853 h 1426509"/>
              <a:gd name="connsiteX0" fmla="*/ 0 w 3172968"/>
              <a:gd name="connsiteY0" fmla="*/ 400853 h 1426509"/>
              <a:gd name="connsiteX1" fmla="*/ 174362 w 3172968"/>
              <a:gd name="connsiteY1" fmla="*/ 0 h 1426509"/>
              <a:gd name="connsiteX2" fmla="*/ 3172968 w 3172968"/>
              <a:gd name="connsiteY2" fmla="*/ 1151180 h 1426509"/>
              <a:gd name="connsiteX3" fmla="*/ 3011620 w 3172968"/>
              <a:gd name="connsiteY3" fmla="*/ 1377354 h 1426509"/>
              <a:gd name="connsiteX4" fmla="*/ 2773938 w 3172968"/>
              <a:gd name="connsiteY4" fmla="*/ 1426509 h 1426509"/>
              <a:gd name="connsiteX5" fmla="*/ 883090 w 3172968"/>
              <a:gd name="connsiteY5" fmla="*/ 1391707 h 1426509"/>
              <a:gd name="connsiteX6" fmla="*/ 671247 w 3172968"/>
              <a:gd name="connsiteY6" fmla="*/ 1277239 h 1426509"/>
              <a:gd name="connsiteX7" fmla="*/ 819943 w 3172968"/>
              <a:gd name="connsiteY7" fmla="*/ 1071143 h 1426509"/>
              <a:gd name="connsiteX8" fmla="*/ 801686 w 3172968"/>
              <a:gd name="connsiteY8" fmla="*/ 847394 h 1426509"/>
              <a:gd name="connsiteX9" fmla="*/ 0 w 3172968"/>
              <a:gd name="connsiteY9" fmla="*/ 400853 h 1426509"/>
              <a:gd name="connsiteX0" fmla="*/ 0 w 3172968"/>
              <a:gd name="connsiteY0" fmla="*/ 400853 h 1426509"/>
              <a:gd name="connsiteX1" fmla="*/ 174362 w 3172968"/>
              <a:gd name="connsiteY1" fmla="*/ 0 h 1426509"/>
              <a:gd name="connsiteX2" fmla="*/ 3172968 w 3172968"/>
              <a:gd name="connsiteY2" fmla="*/ 1151180 h 1426509"/>
              <a:gd name="connsiteX3" fmla="*/ 3031986 w 3172968"/>
              <a:gd name="connsiteY3" fmla="*/ 1389932 h 1426509"/>
              <a:gd name="connsiteX4" fmla="*/ 2773938 w 3172968"/>
              <a:gd name="connsiteY4" fmla="*/ 1426509 h 1426509"/>
              <a:gd name="connsiteX5" fmla="*/ 883090 w 3172968"/>
              <a:gd name="connsiteY5" fmla="*/ 1391707 h 1426509"/>
              <a:gd name="connsiteX6" fmla="*/ 671247 w 3172968"/>
              <a:gd name="connsiteY6" fmla="*/ 1277239 h 1426509"/>
              <a:gd name="connsiteX7" fmla="*/ 819943 w 3172968"/>
              <a:gd name="connsiteY7" fmla="*/ 1071143 h 1426509"/>
              <a:gd name="connsiteX8" fmla="*/ 801686 w 3172968"/>
              <a:gd name="connsiteY8" fmla="*/ 847394 h 1426509"/>
              <a:gd name="connsiteX9" fmla="*/ 0 w 3172968"/>
              <a:gd name="connsiteY9" fmla="*/ 400853 h 1426509"/>
              <a:gd name="connsiteX0" fmla="*/ 0 w 3172968"/>
              <a:gd name="connsiteY0" fmla="*/ 394564 h 1420220"/>
              <a:gd name="connsiteX1" fmla="*/ 153996 w 3172968"/>
              <a:gd name="connsiteY1" fmla="*/ 0 h 1420220"/>
              <a:gd name="connsiteX2" fmla="*/ 3172968 w 3172968"/>
              <a:gd name="connsiteY2" fmla="*/ 1144891 h 1420220"/>
              <a:gd name="connsiteX3" fmla="*/ 3031986 w 3172968"/>
              <a:gd name="connsiteY3" fmla="*/ 1383643 h 1420220"/>
              <a:gd name="connsiteX4" fmla="*/ 2773938 w 3172968"/>
              <a:gd name="connsiteY4" fmla="*/ 1420220 h 1420220"/>
              <a:gd name="connsiteX5" fmla="*/ 883090 w 3172968"/>
              <a:gd name="connsiteY5" fmla="*/ 1385418 h 1420220"/>
              <a:gd name="connsiteX6" fmla="*/ 671247 w 3172968"/>
              <a:gd name="connsiteY6" fmla="*/ 1270950 h 1420220"/>
              <a:gd name="connsiteX7" fmla="*/ 819943 w 3172968"/>
              <a:gd name="connsiteY7" fmla="*/ 1064854 h 1420220"/>
              <a:gd name="connsiteX8" fmla="*/ 801686 w 3172968"/>
              <a:gd name="connsiteY8" fmla="*/ 841105 h 1420220"/>
              <a:gd name="connsiteX9" fmla="*/ 0 w 3172968"/>
              <a:gd name="connsiteY9" fmla="*/ 394564 h 1420220"/>
              <a:gd name="connsiteX0" fmla="*/ 0 w 3172968"/>
              <a:gd name="connsiteY0" fmla="*/ 394564 h 1420220"/>
              <a:gd name="connsiteX1" fmla="*/ 153996 w 3172968"/>
              <a:gd name="connsiteY1" fmla="*/ 0 h 1420220"/>
              <a:gd name="connsiteX2" fmla="*/ 3172968 w 3172968"/>
              <a:gd name="connsiteY2" fmla="*/ 1144891 h 1420220"/>
              <a:gd name="connsiteX3" fmla="*/ 3031986 w 3172968"/>
              <a:gd name="connsiteY3" fmla="*/ 1383643 h 1420220"/>
              <a:gd name="connsiteX4" fmla="*/ 2773938 w 3172968"/>
              <a:gd name="connsiteY4" fmla="*/ 1420220 h 1420220"/>
              <a:gd name="connsiteX5" fmla="*/ 883090 w 3172968"/>
              <a:gd name="connsiteY5" fmla="*/ 1385418 h 1420220"/>
              <a:gd name="connsiteX6" fmla="*/ 671247 w 3172968"/>
              <a:gd name="connsiteY6" fmla="*/ 1270950 h 1420220"/>
              <a:gd name="connsiteX7" fmla="*/ 819943 w 3172968"/>
              <a:gd name="connsiteY7" fmla="*/ 1064854 h 1420220"/>
              <a:gd name="connsiteX8" fmla="*/ 801686 w 3172968"/>
              <a:gd name="connsiteY8" fmla="*/ 841105 h 1420220"/>
              <a:gd name="connsiteX9" fmla="*/ 0 w 3172968"/>
              <a:gd name="connsiteY9" fmla="*/ 394564 h 142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72968" h="1420220">
                <a:moveTo>
                  <a:pt x="0" y="394564"/>
                </a:moveTo>
                <a:cubicBezTo>
                  <a:pt x="37755" y="256754"/>
                  <a:pt x="19504" y="93787"/>
                  <a:pt x="153996" y="0"/>
                </a:cubicBezTo>
                <a:cubicBezTo>
                  <a:pt x="873505" y="234888"/>
                  <a:pt x="2473825" y="865980"/>
                  <a:pt x="3172968" y="1144891"/>
                </a:cubicBezTo>
                <a:lnTo>
                  <a:pt x="3031986" y="1383643"/>
                </a:lnTo>
                <a:lnTo>
                  <a:pt x="2773938" y="1420220"/>
                </a:lnTo>
                <a:lnTo>
                  <a:pt x="883090" y="1385418"/>
                </a:lnTo>
                <a:lnTo>
                  <a:pt x="671247" y="1270950"/>
                </a:lnTo>
                <a:lnTo>
                  <a:pt x="819943" y="1064854"/>
                </a:lnTo>
                <a:lnTo>
                  <a:pt x="801686" y="841105"/>
                </a:lnTo>
                <a:cubicBezTo>
                  <a:pt x="503909" y="660814"/>
                  <a:pt x="267229" y="543411"/>
                  <a:pt x="0" y="394564"/>
                </a:cubicBezTo>
                <a:close/>
              </a:path>
            </a:pathLst>
          </a:custGeom>
          <a:solidFill>
            <a:srgbClr val="FFC000">
              <a:alpha val="55000"/>
            </a:srgbClr>
          </a:solidFill>
          <a:ln w="12700" cap="sq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 rot="821344">
            <a:off x="300972" y="1465719"/>
            <a:ext cx="896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CARGO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 rot="20094962">
            <a:off x="3062046" y="3778924"/>
            <a:ext cx="872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PRST B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2420664" y="2947660"/>
            <a:ext cx="880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PRST 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1" name="Obdélník 20"/>
          <p:cNvSpPr/>
          <p:nvPr/>
        </p:nvSpPr>
        <p:spPr>
          <a:xfrm rot="20666054">
            <a:off x="5876575" y="4427564"/>
            <a:ext cx="86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PRST C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2" name="Obdélník 21"/>
          <p:cNvSpPr/>
          <p:nvPr/>
        </p:nvSpPr>
        <p:spPr>
          <a:xfrm rot="696316">
            <a:off x="7139059" y="3993053"/>
            <a:ext cx="886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PRST D</a:t>
            </a:r>
          </a:p>
        </p:txBody>
      </p:sp>
      <p:sp>
        <p:nvSpPr>
          <p:cNvPr id="23" name="Obdélník 22"/>
          <p:cNvSpPr/>
          <p:nvPr/>
        </p:nvSpPr>
        <p:spPr>
          <a:xfrm rot="1058823">
            <a:off x="2734043" y="4865619"/>
            <a:ext cx="2162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OSTATNÍ STOJÁNKY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7" name="Volný tvar 26"/>
          <p:cNvSpPr/>
          <p:nvPr/>
        </p:nvSpPr>
        <p:spPr>
          <a:xfrm rot="14593250">
            <a:off x="5012020" y="367472"/>
            <a:ext cx="957832" cy="1676033"/>
          </a:xfrm>
          <a:custGeom>
            <a:avLst/>
            <a:gdLst>
              <a:gd name="connsiteX0" fmla="*/ 0 w 2027976"/>
              <a:gd name="connsiteY0" fmla="*/ 262551 h 1430448"/>
              <a:gd name="connsiteX1" fmla="*/ 828392 w 2027976"/>
              <a:gd name="connsiteY1" fmla="*/ 0 h 1430448"/>
              <a:gd name="connsiteX2" fmla="*/ 2027976 w 2027976"/>
              <a:gd name="connsiteY2" fmla="*/ 1063783 h 1430448"/>
              <a:gd name="connsiteX3" fmla="*/ 1068309 w 2027976"/>
              <a:gd name="connsiteY3" fmla="*/ 1430448 h 1430448"/>
              <a:gd name="connsiteX4" fmla="*/ 0 w 2027976"/>
              <a:gd name="connsiteY4" fmla="*/ 262551 h 1430448"/>
              <a:gd name="connsiteX0" fmla="*/ -1 w 2210290"/>
              <a:gd name="connsiteY0" fmla="*/ 331880 h 1430448"/>
              <a:gd name="connsiteX1" fmla="*/ 1010706 w 2210290"/>
              <a:gd name="connsiteY1" fmla="*/ 0 h 1430448"/>
              <a:gd name="connsiteX2" fmla="*/ 2210290 w 2210290"/>
              <a:gd name="connsiteY2" fmla="*/ 1063783 h 1430448"/>
              <a:gd name="connsiteX3" fmla="*/ 1250623 w 2210290"/>
              <a:gd name="connsiteY3" fmla="*/ 1430448 h 1430448"/>
              <a:gd name="connsiteX4" fmla="*/ -1 w 2210290"/>
              <a:gd name="connsiteY4" fmla="*/ 331880 h 1430448"/>
              <a:gd name="connsiteX0" fmla="*/ 1 w 2210292"/>
              <a:gd name="connsiteY0" fmla="*/ 331880 h 1413719"/>
              <a:gd name="connsiteX1" fmla="*/ 1010708 w 2210292"/>
              <a:gd name="connsiteY1" fmla="*/ 0 h 1413719"/>
              <a:gd name="connsiteX2" fmla="*/ 2210292 w 2210292"/>
              <a:gd name="connsiteY2" fmla="*/ 1063783 h 1413719"/>
              <a:gd name="connsiteX3" fmla="*/ 1177819 w 2210292"/>
              <a:gd name="connsiteY3" fmla="*/ 1413719 h 1413719"/>
              <a:gd name="connsiteX4" fmla="*/ 1 w 2210292"/>
              <a:gd name="connsiteY4" fmla="*/ 331880 h 1413719"/>
              <a:gd name="connsiteX0" fmla="*/ -1 w 2070694"/>
              <a:gd name="connsiteY0" fmla="*/ 331880 h 1413719"/>
              <a:gd name="connsiteX1" fmla="*/ 1010706 w 2070694"/>
              <a:gd name="connsiteY1" fmla="*/ 0 h 1413719"/>
              <a:gd name="connsiteX2" fmla="*/ 2070693 w 2070694"/>
              <a:gd name="connsiteY2" fmla="*/ 1050243 h 1413719"/>
              <a:gd name="connsiteX3" fmla="*/ 1177817 w 2070694"/>
              <a:gd name="connsiteY3" fmla="*/ 1413719 h 1413719"/>
              <a:gd name="connsiteX4" fmla="*/ -1 w 2070694"/>
              <a:gd name="connsiteY4" fmla="*/ 331880 h 1413719"/>
              <a:gd name="connsiteX0" fmla="*/ 0 w 2005910"/>
              <a:gd name="connsiteY0" fmla="*/ 322050 h 1413719"/>
              <a:gd name="connsiteX1" fmla="*/ 945924 w 2005910"/>
              <a:gd name="connsiteY1" fmla="*/ 0 h 1413719"/>
              <a:gd name="connsiteX2" fmla="*/ 2005911 w 2005910"/>
              <a:gd name="connsiteY2" fmla="*/ 1050243 h 1413719"/>
              <a:gd name="connsiteX3" fmla="*/ 1113035 w 2005910"/>
              <a:gd name="connsiteY3" fmla="*/ 1413719 h 1413719"/>
              <a:gd name="connsiteX4" fmla="*/ 0 w 2005910"/>
              <a:gd name="connsiteY4" fmla="*/ 322050 h 1413719"/>
              <a:gd name="connsiteX0" fmla="*/ 1 w 2520707"/>
              <a:gd name="connsiteY0" fmla="*/ 755688 h 1413719"/>
              <a:gd name="connsiteX1" fmla="*/ 1460719 w 2520707"/>
              <a:gd name="connsiteY1" fmla="*/ 0 h 1413719"/>
              <a:gd name="connsiteX2" fmla="*/ 2520706 w 2520707"/>
              <a:gd name="connsiteY2" fmla="*/ 1050243 h 1413719"/>
              <a:gd name="connsiteX3" fmla="*/ 1627830 w 2520707"/>
              <a:gd name="connsiteY3" fmla="*/ 1413719 h 1413719"/>
              <a:gd name="connsiteX4" fmla="*/ 1 w 2520707"/>
              <a:gd name="connsiteY4" fmla="*/ 755688 h 1413719"/>
              <a:gd name="connsiteX0" fmla="*/ -1 w 2520703"/>
              <a:gd name="connsiteY0" fmla="*/ 755688 h 1681289"/>
              <a:gd name="connsiteX1" fmla="*/ 1460717 w 2520703"/>
              <a:gd name="connsiteY1" fmla="*/ 0 h 1681289"/>
              <a:gd name="connsiteX2" fmla="*/ 2520704 w 2520703"/>
              <a:gd name="connsiteY2" fmla="*/ 1050243 h 1681289"/>
              <a:gd name="connsiteX3" fmla="*/ 740404 w 2520703"/>
              <a:gd name="connsiteY3" fmla="*/ 1681289 h 1681289"/>
              <a:gd name="connsiteX4" fmla="*/ -1 w 2520703"/>
              <a:gd name="connsiteY4" fmla="*/ 755688 h 1681289"/>
              <a:gd name="connsiteX0" fmla="*/ 1 w 2550510"/>
              <a:gd name="connsiteY0" fmla="*/ 755688 h 1681289"/>
              <a:gd name="connsiteX1" fmla="*/ 1460719 w 2550510"/>
              <a:gd name="connsiteY1" fmla="*/ 0 h 1681289"/>
              <a:gd name="connsiteX2" fmla="*/ 2550510 w 2550510"/>
              <a:gd name="connsiteY2" fmla="*/ 937987 h 1681289"/>
              <a:gd name="connsiteX3" fmla="*/ 740406 w 2550510"/>
              <a:gd name="connsiteY3" fmla="*/ 1681289 h 1681289"/>
              <a:gd name="connsiteX4" fmla="*/ 1 w 2550510"/>
              <a:gd name="connsiteY4" fmla="*/ 755688 h 1681289"/>
              <a:gd name="connsiteX0" fmla="*/ -1 w 2550508"/>
              <a:gd name="connsiteY0" fmla="*/ 914531 h 1840132"/>
              <a:gd name="connsiteX1" fmla="*/ 1944230 w 2550508"/>
              <a:gd name="connsiteY1" fmla="*/ 0 h 1840132"/>
              <a:gd name="connsiteX2" fmla="*/ 2550508 w 2550508"/>
              <a:gd name="connsiteY2" fmla="*/ 1096830 h 1840132"/>
              <a:gd name="connsiteX3" fmla="*/ 740404 w 2550508"/>
              <a:gd name="connsiteY3" fmla="*/ 1840132 h 1840132"/>
              <a:gd name="connsiteX4" fmla="*/ -1 w 2550508"/>
              <a:gd name="connsiteY4" fmla="*/ 914531 h 1840132"/>
              <a:gd name="connsiteX0" fmla="*/ 1 w 2643939"/>
              <a:gd name="connsiteY0" fmla="*/ 902566 h 1840132"/>
              <a:gd name="connsiteX1" fmla="*/ 2037661 w 2643939"/>
              <a:gd name="connsiteY1" fmla="*/ 0 h 1840132"/>
              <a:gd name="connsiteX2" fmla="*/ 2643939 w 2643939"/>
              <a:gd name="connsiteY2" fmla="*/ 1096830 h 1840132"/>
              <a:gd name="connsiteX3" fmla="*/ 833835 w 2643939"/>
              <a:gd name="connsiteY3" fmla="*/ 1840132 h 1840132"/>
              <a:gd name="connsiteX4" fmla="*/ 1 w 2643939"/>
              <a:gd name="connsiteY4" fmla="*/ 902566 h 1840132"/>
              <a:gd name="connsiteX0" fmla="*/ -1 w 2643937"/>
              <a:gd name="connsiteY0" fmla="*/ 902566 h 1875474"/>
              <a:gd name="connsiteX1" fmla="*/ 2037659 w 2643937"/>
              <a:gd name="connsiteY1" fmla="*/ 0 h 1875474"/>
              <a:gd name="connsiteX2" fmla="*/ 2643937 w 2643937"/>
              <a:gd name="connsiteY2" fmla="*/ 1096830 h 1875474"/>
              <a:gd name="connsiteX3" fmla="*/ 754365 w 2643937"/>
              <a:gd name="connsiteY3" fmla="*/ 1875474 h 1875474"/>
              <a:gd name="connsiteX4" fmla="*/ -1 w 2643937"/>
              <a:gd name="connsiteY4" fmla="*/ 902566 h 1875474"/>
              <a:gd name="connsiteX0" fmla="*/ 1 w 2643939"/>
              <a:gd name="connsiteY0" fmla="*/ 690020 h 1662928"/>
              <a:gd name="connsiteX1" fmla="*/ 1884631 w 2643939"/>
              <a:gd name="connsiteY1" fmla="*/ 0 h 1662928"/>
              <a:gd name="connsiteX2" fmla="*/ 2643939 w 2643939"/>
              <a:gd name="connsiteY2" fmla="*/ 884284 h 1662928"/>
              <a:gd name="connsiteX3" fmla="*/ 754367 w 2643939"/>
              <a:gd name="connsiteY3" fmla="*/ 1662928 h 1662928"/>
              <a:gd name="connsiteX4" fmla="*/ 1 w 2643939"/>
              <a:gd name="connsiteY4" fmla="*/ 690020 h 1662928"/>
              <a:gd name="connsiteX0" fmla="*/ 0 w 2825022"/>
              <a:gd name="connsiteY0" fmla="*/ 822730 h 1662928"/>
              <a:gd name="connsiteX1" fmla="*/ 2065714 w 2825022"/>
              <a:gd name="connsiteY1" fmla="*/ 0 h 1662928"/>
              <a:gd name="connsiteX2" fmla="*/ 2825022 w 2825022"/>
              <a:gd name="connsiteY2" fmla="*/ 884284 h 1662928"/>
              <a:gd name="connsiteX3" fmla="*/ 935450 w 2825022"/>
              <a:gd name="connsiteY3" fmla="*/ 1662928 h 1662928"/>
              <a:gd name="connsiteX4" fmla="*/ 0 w 2825022"/>
              <a:gd name="connsiteY4" fmla="*/ 822730 h 1662928"/>
              <a:gd name="connsiteX0" fmla="*/ 0 w 2825022"/>
              <a:gd name="connsiteY0" fmla="*/ 822730 h 1692425"/>
              <a:gd name="connsiteX1" fmla="*/ 2065714 w 2825022"/>
              <a:gd name="connsiteY1" fmla="*/ 0 h 1692425"/>
              <a:gd name="connsiteX2" fmla="*/ 2825022 w 2825022"/>
              <a:gd name="connsiteY2" fmla="*/ 884284 h 1692425"/>
              <a:gd name="connsiteX3" fmla="*/ 899204 w 2825022"/>
              <a:gd name="connsiteY3" fmla="*/ 1692425 h 1692425"/>
              <a:gd name="connsiteX4" fmla="*/ 0 w 2825022"/>
              <a:gd name="connsiteY4" fmla="*/ 822730 h 1692425"/>
              <a:gd name="connsiteX0" fmla="*/ 0 w 2825022"/>
              <a:gd name="connsiteY0" fmla="*/ 864868 h 1734563"/>
              <a:gd name="connsiteX1" fmla="*/ 2066110 w 2825022"/>
              <a:gd name="connsiteY1" fmla="*/ 0 h 1734563"/>
              <a:gd name="connsiteX2" fmla="*/ 2825022 w 2825022"/>
              <a:gd name="connsiteY2" fmla="*/ 926422 h 1734563"/>
              <a:gd name="connsiteX3" fmla="*/ 899204 w 2825022"/>
              <a:gd name="connsiteY3" fmla="*/ 1734563 h 1734563"/>
              <a:gd name="connsiteX4" fmla="*/ 0 w 2825022"/>
              <a:gd name="connsiteY4" fmla="*/ 864868 h 1734563"/>
              <a:gd name="connsiteX0" fmla="*/ 0 w 2867306"/>
              <a:gd name="connsiteY0" fmla="*/ 842331 h 1734563"/>
              <a:gd name="connsiteX1" fmla="*/ 2108394 w 2867306"/>
              <a:gd name="connsiteY1" fmla="*/ 0 h 1734563"/>
              <a:gd name="connsiteX2" fmla="*/ 2867306 w 2867306"/>
              <a:gd name="connsiteY2" fmla="*/ 926422 h 1734563"/>
              <a:gd name="connsiteX3" fmla="*/ 941488 w 2867306"/>
              <a:gd name="connsiteY3" fmla="*/ 1734563 h 1734563"/>
              <a:gd name="connsiteX4" fmla="*/ 0 w 2867306"/>
              <a:gd name="connsiteY4" fmla="*/ 842331 h 1734563"/>
              <a:gd name="connsiteX0" fmla="*/ 0 w 2485662"/>
              <a:gd name="connsiteY0" fmla="*/ 842331 h 1734563"/>
              <a:gd name="connsiteX1" fmla="*/ 2108394 w 2485662"/>
              <a:gd name="connsiteY1" fmla="*/ 0 h 1734563"/>
              <a:gd name="connsiteX2" fmla="*/ 2485663 w 2485662"/>
              <a:gd name="connsiteY2" fmla="*/ 687123 h 1734563"/>
              <a:gd name="connsiteX3" fmla="*/ 941488 w 2485662"/>
              <a:gd name="connsiteY3" fmla="*/ 1734563 h 1734563"/>
              <a:gd name="connsiteX4" fmla="*/ 0 w 2485662"/>
              <a:gd name="connsiteY4" fmla="*/ 842331 h 1734563"/>
              <a:gd name="connsiteX0" fmla="*/ 0 w 2485662"/>
              <a:gd name="connsiteY0" fmla="*/ 842331 h 1475181"/>
              <a:gd name="connsiteX1" fmla="*/ 2108394 w 2485662"/>
              <a:gd name="connsiteY1" fmla="*/ 0 h 1475181"/>
              <a:gd name="connsiteX2" fmla="*/ 2485663 w 2485662"/>
              <a:gd name="connsiteY2" fmla="*/ 687123 h 1475181"/>
              <a:gd name="connsiteX3" fmla="*/ 643192 w 2485662"/>
              <a:gd name="connsiteY3" fmla="*/ 1475181 h 1475181"/>
              <a:gd name="connsiteX4" fmla="*/ 0 w 2485662"/>
              <a:gd name="connsiteY4" fmla="*/ 842331 h 1475181"/>
              <a:gd name="connsiteX0" fmla="*/ 0 w 2485662"/>
              <a:gd name="connsiteY0" fmla="*/ 778190 h 1411040"/>
              <a:gd name="connsiteX1" fmla="*/ 2294665 w 2485662"/>
              <a:gd name="connsiteY1" fmla="*/ 0 h 1411040"/>
              <a:gd name="connsiteX2" fmla="*/ 2485663 w 2485662"/>
              <a:gd name="connsiteY2" fmla="*/ 622982 h 1411040"/>
              <a:gd name="connsiteX3" fmla="*/ 643192 w 2485662"/>
              <a:gd name="connsiteY3" fmla="*/ 1411040 h 1411040"/>
              <a:gd name="connsiteX4" fmla="*/ 0 w 2485662"/>
              <a:gd name="connsiteY4" fmla="*/ 778190 h 1411040"/>
              <a:gd name="connsiteX0" fmla="*/ 1 w 2434497"/>
              <a:gd name="connsiteY0" fmla="*/ 845531 h 1411040"/>
              <a:gd name="connsiteX1" fmla="*/ 2243500 w 2434497"/>
              <a:gd name="connsiteY1" fmla="*/ 0 h 1411040"/>
              <a:gd name="connsiteX2" fmla="*/ 2434498 w 2434497"/>
              <a:gd name="connsiteY2" fmla="*/ 622982 h 1411040"/>
              <a:gd name="connsiteX3" fmla="*/ 592027 w 2434497"/>
              <a:gd name="connsiteY3" fmla="*/ 1411040 h 1411040"/>
              <a:gd name="connsiteX4" fmla="*/ 1 w 2434497"/>
              <a:gd name="connsiteY4" fmla="*/ 845531 h 1411040"/>
              <a:gd name="connsiteX0" fmla="*/ 1 w 2434497"/>
              <a:gd name="connsiteY0" fmla="*/ 845531 h 1370497"/>
              <a:gd name="connsiteX1" fmla="*/ 2243500 w 2434497"/>
              <a:gd name="connsiteY1" fmla="*/ 0 h 1370497"/>
              <a:gd name="connsiteX2" fmla="*/ 2434498 w 2434497"/>
              <a:gd name="connsiteY2" fmla="*/ 622982 h 1370497"/>
              <a:gd name="connsiteX3" fmla="*/ 447045 w 2434497"/>
              <a:gd name="connsiteY3" fmla="*/ 1370497 h 1370497"/>
              <a:gd name="connsiteX4" fmla="*/ 1 w 2434497"/>
              <a:gd name="connsiteY4" fmla="*/ 845531 h 1370497"/>
              <a:gd name="connsiteX0" fmla="*/ 1 w 2434497"/>
              <a:gd name="connsiteY0" fmla="*/ 845531 h 1417503"/>
              <a:gd name="connsiteX1" fmla="*/ 2243500 w 2434497"/>
              <a:gd name="connsiteY1" fmla="*/ 0 h 1417503"/>
              <a:gd name="connsiteX2" fmla="*/ 2434498 w 2434497"/>
              <a:gd name="connsiteY2" fmla="*/ 622982 h 1417503"/>
              <a:gd name="connsiteX3" fmla="*/ 373777 w 2434497"/>
              <a:gd name="connsiteY3" fmla="*/ 1417503 h 1417503"/>
              <a:gd name="connsiteX4" fmla="*/ 1 w 2434497"/>
              <a:gd name="connsiteY4" fmla="*/ 845531 h 1417503"/>
              <a:gd name="connsiteX0" fmla="*/ 1 w 2434497"/>
              <a:gd name="connsiteY0" fmla="*/ 889463 h 1461435"/>
              <a:gd name="connsiteX1" fmla="*/ 2077775 w 2434497"/>
              <a:gd name="connsiteY1" fmla="*/ 0 h 1461435"/>
              <a:gd name="connsiteX2" fmla="*/ 2434498 w 2434497"/>
              <a:gd name="connsiteY2" fmla="*/ 666914 h 1461435"/>
              <a:gd name="connsiteX3" fmla="*/ 373777 w 2434497"/>
              <a:gd name="connsiteY3" fmla="*/ 1461435 h 1461435"/>
              <a:gd name="connsiteX4" fmla="*/ 1 w 2434497"/>
              <a:gd name="connsiteY4" fmla="*/ 889463 h 1461435"/>
              <a:gd name="connsiteX0" fmla="*/ 1 w 2579477"/>
              <a:gd name="connsiteY0" fmla="*/ 848920 h 1461435"/>
              <a:gd name="connsiteX1" fmla="*/ 2222755 w 2579477"/>
              <a:gd name="connsiteY1" fmla="*/ 0 h 1461435"/>
              <a:gd name="connsiteX2" fmla="*/ 2579478 w 2579477"/>
              <a:gd name="connsiteY2" fmla="*/ 666914 h 1461435"/>
              <a:gd name="connsiteX3" fmla="*/ 518757 w 2579477"/>
              <a:gd name="connsiteY3" fmla="*/ 1461435 h 1461435"/>
              <a:gd name="connsiteX4" fmla="*/ 1 w 2579477"/>
              <a:gd name="connsiteY4" fmla="*/ 848920 h 146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9477" h="1461435">
                <a:moveTo>
                  <a:pt x="1" y="848920"/>
                </a:moveTo>
                <a:lnTo>
                  <a:pt x="2222755" y="0"/>
                </a:lnTo>
                <a:lnTo>
                  <a:pt x="2579478" y="666914"/>
                </a:lnTo>
                <a:lnTo>
                  <a:pt x="518757" y="1461435"/>
                </a:lnTo>
                <a:lnTo>
                  <a:pt x="1" y="848920"/>
                </a:lnTo>
                <a:close/>
              </a:path>
            </a:pathLst>
          </a:custGeom>
          <a:solidFill>
            <a:srgbClr val="F97373">
              <a:alpha val="40000"/>
            </a:srgb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/>
          <p:cNvSpPr/>
          <p:nvPr/>
        </p:nvSpPr>
        <p:spPr>
          <a:xfrm rot="864162">
            <a:off x="4812821" y="1020822"/>
            <a:ext cx="1220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HANGÁR F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159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9" grpId="0"/>
      <p:bldP spid="10" grpId="0"/>
      <p:bldP spid="12" grpId="0"/>
      <p:bldP spid="21" grpId="0"/>
      <p:bldP spid="23" grpId="0"/>
      <p:bldP spid="27" grpId="0" animBg="1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" t="17450" r="3396" b="6976"/>
          <a:stretch/>
        </p:blipFill>
        <p:spPr>
          <a:xfrm>
            <a:off x="0" y="470138"/>
            <a:ext cx="9144000" cy="5891843"/>
          </a:xfrm>
          <a:prstGeom prst="rect">
            <a:avLst/>
          </a:prstGeom>
        </p:spPr>
      </p:pic>
      <p:cxnSp>
        <p:nvCxnSpPr>
          <p:cNvPr id="4" name="Přímá spojnice se šipkou 3"/>
          <p:cNvCxnSpPr/>
          <p:nvPr/>
        </p:nvCxnSpPr>
        <p:spPr>
          <a:xfrm flipV="1">
            <a:off x="1371600" y="3416060"/>
            <a:ext cx="7461849" cy="1026543"/>
          </a:xfrm>
          <a:prstGeom prst="straightConnector1">
            <a:avLst/>
          </a:prstGeom>
          <a:noFill/>
          <a:ln w="38475" cap="flat">
            <a:solidFill>
              <a:schemeClr val="bg1"/>
            </a:solidFill>
            <a:prstDash val="solid"/>
            <a:round/>
            <a:headEnd type="triangle"/>
            <a:tailEnd type="triangle"/>
          </a:ln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Přímá spojnice se šipkou 5"/>
          <p:cNvCxnSpPr/>
          <p:nvPr/>
        </p:nvCxnSpPr>
        <p:spPr>
          <a:xfrm>
            <a:off x="1704331" y="1393744"/>
            <a:ext cx="4201064" cy="2389517"/>
          </a:xfrm>
          <a:prstGeom prst="straightConnector1">
            <a:avLst/>
          </a:prstGeom>
          <a:noFill/>
          <a:ln w="38475" cap="flat">
            <a:solidFill>
              <a:schemeClr val="bg1"/>
            </a:solidFill>
            <a:prstDash val="solid"/>
            <a:round/>
            <a:headEnd type="triangle"/>
            <a:tailEnd type="triangle"/>
          </a:ln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Přímá spojnice se šipkou 25"/>
          <p:cNvCxnSpPr/>
          <p:nvPr/>
        </p:nvCxnSpPr>
        <p:spPr>
          <a:xfrm flipH="1">
            <a:off x="250166" y="1371600"/>
            <a:ext cx="3433313" cy="1406106"/>
          </a:xfrm>
          <a:prstGeom prst="straightConnector1">
            <a:avLst/>
          </a:prstGeom>
          <a:noFill/>
          <a:ln w="38475" cap="flat">
            <a:solidFill>
              <a:schemeClr val="tx1">
                <a:lumMod val="50000"/>
              </a:schemeClr>
            </a:solidFill>
            <a:prstDash val="solid"/>
            <a:round/>
            <a:headEnd type="triangle"/>
            <a:tailEnd type="triangle"/>
          </a:ln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8" name="Volný tvar 27"/>
          <p:cNvSpPr/>
          <p:nvPr/>
        </p:nvSpPr>
        <p:spPr bwMode="auto">
          <a:xfrm>
            <a:off x="352297" y="2878962"/>
            <a:ext cx="4301750" cy="1310315"/>
          </a:xfrm>
          <a:custGeom>
            <a:avLst/>
            <a:gdLst>
              <a:gd name="connsiteX0" fmla="*/ 0 w 2982685"/>
              <a:gd name="connsiteY0" fmla="*/ 576943 h 1687286"/>
              <a:gd name="connsiteX1" fmla="*/ 413657 w 2982685"/>
              <a:gd name="connsiteY1" fmla="*/ 0 h 1687286"/>
              <a:gd name="connsiteX2" fmla="*/ 2460171 w 2982685"/>
              <a:gd name="connsiteY2" fmla="*/ 685800 h 1687286"/>
              <a:gd name="connsiteX3" fmla="*/ 2405743 w 2982685"/>
              <a:gd name="connsiteY3" fmla="*/ 849086 h 1687286"/>
              <a:gd name="connsiteX4" fmla="*/ 2982685 w 2982685"/>
              <a:gd name="connsiteY4" fmla="*/ 1382486 h 1687286"/>
              <a:gd name="connsiteX5" fmla="*/ 2873828 w 2982685"/>
              <a:gd name="connsiteY5" fmla="*/ 1687286 h 1687286"/>
              <a:gd name="connsiteX6" fmla="*/ 1012371 w 2982685"/>
              <a:gd name="connsiteY6" fmla="*/ 1088572 h 1687286"/>
              <a:gd name="connsiteX7" fmla="*/ 870857 w 2982685"/>
              <a:gd name="connsiteY7" fmla="*/ 957943 h 1687286"/>
              <a:gd name="connsiteX8" fmla="*/ 903514 w 2982685"/>
              <a:gd name="connsiteY8" fmla="*/ 859972 h 1687286"/>
              <a:gd name="connsiteX9" fmla="*/ 0 w 2982685"/>
              <a:gd name="connsiteY9" fmla="*/ 576943 h 1687286"/>
              <a:gd name="connsiteX0" fmla="*/ 0 w 2733206"/>
              <a:gd name="connsiteY0" fmla="*/ 262497 h 1687286"/>
              <a:gd name="connsiteX1" fmla="*/ 164178 w 2733206"/>
              <a:gd name="connsiteY1" fmla="*/ 0 h 1687286"/>
              <a:gd name="connsiteX2" fmla="*/ 2210692 w 2733206"/>
              <a:gd name="connsiteY2" fmla="*/ 685800 h 1687286"/>
              <a:gd name="connsiteX3" fmla="*/ 2156264 w 2733206"/>
              <a:gd name="connsiteY3" fmla="*/ 849086 h 1687286"/>
              <a:gd name="connsiteX4" fmla="*/ 2733206 w 2733206"/>
              <a:gd name="connsiteY4" fmla="*/ 1382486 h 1687286"/>
              <a:gd name="connsiteX5" fmla="*/ 2624349 w 2733206"/>
              <a:gd name="connsiteY5" fmla="*/ 1687286 h 1687286"/>
              <a:gd name="connsiteX6" fmla="*/ 762892 w 2733206"/>
              <a:gd name="connsiteY6" fmla="*/ 1088572 h 1687286"/>
              <a:gd name="connsiteX7" fmla="*/ 621378 w 2733206"/>
              <a:gd name="connsiteY7" fmla="*/ 957943 h 1687286"/>
              <a:gd name="connsiteX8" fmla="*/ 654035 w 2733206"/>
              <a:gd name="connsiteY8" fmla="*/ 859972 h 1687286"/>
              <a:gd name="connsiteX9" fmla="*/ 0 w 2733206"/>
              <a:gd name="connsiteY9" fmla="*/ 262497 h 1687286"/>
              <a:gd name="connsiteX0" fmla="*/ 0 w 2733206"/>
              <a:gd name="connsiteY0" fmla="*/ 413431 h 1838220"/>
              <a:gd name="connsiteX1" fmla="*/ 113264 w 2733206"/>
              <a:gd name="connsiteY1" fmla="*/ 0 h 1838220"/>
              <a:gd name="connsiteX2" fmla="*/ 2210692 w 2733206"/>
              <a:gd name="connsiteY2" fmla="*/ 836734 h 1838220"/>
              <a:gd name="connsiteX3" fmla="*/ 2156264 w 2733206"/>
              <a:gd name="connsiteY3" fmla="*/ 1000020 h 1838220"/>
              <a:gd name="connsiteX4" fmla="*/ 2733206 w 2733206"/>
              <a:gd name="connsiteY4" fmla="*/ 1533420 h 1838220"/>
              <a:gd name="connsiteX5" fmla="*/ 2624349 w 2733206"/>
              <a:gd name="connsiteY5" fmla="*/ 1838220 h 1838220"/>
              <a:gd name="connsiteX6" fmla="*/ 762892 w 2733206"/>
              <a:gd name="connsiteY6" fmla="*/ 1239506 h 1838220"/>
              <a:gd name="connsiteX7" fmla="*/ 621378 w 2733206"/>
              <a:gd name="connsiteY7" fmla="*/ 1108877 h 1838220"/>
              <a:gd name="connsiteX8" fmla="*/ 654035 w 2733206"/>
              <a:gd name="connsiteY8" fmla="*/ 1010906 h 1838220"/>
              <a:gd name="connsiteX9" fmla="*/ 0 w 2733206"/>
              <a:gd name="connsiteY9" fmla="*/ 413431 h 1838220"/>
              <a:gd name="connsiteX0" fmla="*/ 0 w 2733206"/>
              <a:gd name="connsiteY0" fmla="*/ 413431 h 1838220"/>
              <a:gd name="connsiteX1" fmla="*/ 113264 w 2733206"/>
              <a:gd name="connsiteY1" fmla="*/ 0 h 1838220"/>
              <a:gd name="connsiteX2" fmla="*/ 2210692 w 2733206"/>
              <a:gd name="connsiteY2" fmla="*/ 836734 h 1838220"/>
              <a:gd name="connsiteX3" fmla="*/ 2156264 w 2733206"/>
              <a:gd name="connsiteY3" fmla="*/ 1000020 h 1838220"/>
              <a:gd name="connsiteX4" fmla="*/ 2733206 w 2733206"/>
              <a:gd name="connsiteY4" fmla="*/ 1533420 h 1838220"/>
              <a:gd name="connsiteX5" fmla="*/ 2624349 w 2733206"/>
              <a:gd name="connsiteY5" fmla="*/ 1838220 h 1838220"/>
              <a:gd name="connsiteX6" fmla="*/ 762892 w 2733206"/>
              <a:gd name="connsiteY6" fmla="*/ 1239506 h 1838220"/>
              <a:gd name="connsiteX7" fmla="*/ 621378 w 2733206"/>
              <a:gd name="connsiteY7" fmla="*/ 1108877 h 1838220"/>
              <a:gd name="connsiteX8" fmla="*/ 654035 w 2733206"/>
              <a:gd name="connsiteY8" fmla="*/ 1010906 h 1838220"/>
              <a:gd name="connsiteX9" fmla="*/ 0 w 2733206"/>
              <a:gd name="connsiteY9" fmla="*/ 413431 h 1838220"/>
              <a:gd name="connsiteX0" fmla="*/ 0 w 2733206"/>
              <a:gd name="connsiteY0" fmla="*/ 413431 h 1838220"/>
              <a:gd name="connsiteX1" fmla="*/ 113264 w 2733206"/>
              <a:gd name="connsiteY1" fmla="*/ 0 h 1838220"/>
              <a:gd name="connsiteX2" fmla="*/ 2210692 w 2733206"/>
              <a:gd name="connsiteY2" fmla="*/ 836734 h 1838220"/>
              <a:gd name="connsiteX3" fmla="*/ 2156264 w 2733206"/>
              <a:gd name="connsiteY3" fmla="*/ 1000020 h 1838220"/>
              <a:gd name="connsiteX4" fmla="*/ 2733206 w 2733206"/>
              <a:gd name="connsiteY4" fmla="*/ 1533420 h 1838220"/>
              <a:gd name="connsiteX5" fmla="*/ 2624349 w 2733206"/>
              <a:gd name="connsiteY5" fmla="*/ 1838220 h 1838220"/>
              <a:gd name="connsiteX6" fmla="*/ 762892 w 2733206"/>
              <a:gd name="connsiteY6" fmla="*/ 1239506 h 1838220"/>
              <a:gd name="connsiteX7" fmla="*/ 621378 w 2733206"/>
              <a:gd name="connsiteY7" fmla="*/ 1108877 h 1838220"/>
              <a:gd name="connsiteX8" fmla="*/ 654035 w 2733206"/>
              <a:gd name="connsiteY8" fmla="*/ 1010906 h 1838220"/>
              <a:gd name="connsiteX9" fmla="*/ 0 w 2733206"/>
              <a:gd name="connsiteY9" fmla="*/ 413431 h 1838220"/>
              <a:gd name="connsiteX0" fmla="*/ 0 w 3106779"/>
              <a:gd name="connsiteY0" fmla="*/ 413431 h 1838220"/>
              <a:gd name="connsiteX1" fmla="*/ 113264 w 3106779"/>
              <a:gd name="connsiteY1" fmla="*/ 0 h 1838220"/>
              <a:gd name="connsiteX2" fmla="*/ 3106779 w 3106779"/>
              <a:gd name="connsiteY2" fmla="*/ 1163758 h 1838220"/>
              <a:gd name="connsiteX3" fmla="*/ 2156264 w 3106779"/>
              <a:gd name="connsiteY3" fmla="*/ 1000020 h 1838220"/>
              <a:gd name="connsiteX4" fmla="*/ 2733206 w 3106779"/>
              <a:gd name="connsiteY4" fmla="*/ 1533420 h 1838220"/>
              <a:gd name="connsiteX5" fmla="*/ 2624349 w 3106779"/>
              <a:gd name="connsiteY5" fmla="*/ 1838220 h 1838220"/>
              <a:gd name="connsiteX6" fmla="*/ 762892 w 3106779"/>
              <a:gd name="connsiteY6" fmla="*/ 1239506 h 1838220"/>
              <a:gd name="connsiteX7" fmla="*/ 621378 w 3106779"/>
              <a:gd name="connsiteY7" fmla="*/ 1108877 h 1838220"/>
              <a:gd name="connsiteX8" fmla="*/ 654035 w 3106779"/>
              <a:gd name="connsiteY8" fmla="*/ 1010906 h 1838220"/>
              <a:gd name="connsiteX9" fmla="*/ 0 w 3106779"/>
              <a:gd name="connsiteY9" fmla="*/ 413431 h 1838220"/>
              <a:gd name="connsiteX0" fmla="*/ 0 w 3106779"/>
              <a:gd name="connsiteY0" fmla="*/ 413431 h 1838220"/>
              <a:gd name="connsiteX1" fmla="*/ 113264 w 3106779"/>
              <a:gd name="connsiteY1" fmla="*/ 0 h 1838220"/>
              <a:gd name="connsiteX2" fmla="*/ 3106779 w 3106779"/>
              <a:gd name="connsiteY2" fmla="*/ 1163758 h 1838220"/>
              <a:gd name="connsiteX3" fmla="*/ 2981071 w 3106779"/>
              <a:gd name="connsiteY3" fmla="*/ 1389932 h 1838220"/>
              <a:gd name="connsiteX4" fmla="*/ 2733206 w 3106779"/>
              <a:gd name="connsiteY4" fmla="*/ 1533420 h 1838220"/>
              <a:gd name="connsiteX5" fmla="*/ 2624349 w 3106779"/>
              <a:gd name="connsiteY5" fmla="*/ 1838220 h 1838220"/>
              <a:gd name="connsiteX6" fmla="*/ 762892 w 3106779"/>
              <a:gd name="connsiteY6" fmla="*/ 1239506 h 1838220"/>
              <a:gd name="connsiteX7" fmla="*/ 621378 w 3106779"/>
              <a:gd name="connsiteY7" fmla="*/ 1108877 h 1838220"/>
              <a:gd name="connsiteX8" fmla="*/ 654035 w 3106779"/>
              <a:gd name="connsiteY8" fmla="*/ 1010906 h 1838220"/>
              <a:gd name="connsiteX9" fmla="*/ 0 w 3106779"/>
              <a:gd name="connsiteY9" fmla="*/ 413431 h 1838220"/>
              <a:gd name="connsiteX0" fmla="*/ 0 w 3106779"/>
              <a:gd name="connsiteY0" fmla="*/ 413431 h 1533420"/>
              <a:gd name="connsiteX1" fmla="*/ 113264 w 3106779"/>
              <a:gd name="connsiteY1" fmla="*/ 0 h 1533420"/>
              <a:gd name="connsiteX2" fmla="*/ 3106779 w 3106779"/>
              <a:gd name="connsiteY2" fmla="*/ 1163758 h 1533420"/>
              <a:gd name="connsiteX3" fmla="*/ 2981071 w 3106779"/>
              <a:gd name="connsiteY3" fmla="*/ 1389932 h 1533420"/>
              <a:gd name="connsiteX4" fmla="*/ 2733206 w 3106779"/>
              <a:gd name="connsiteY4" fmla="*/ 1533420 h 1533420"/>
              <a:gd name="connsiteX5" fmla="*/ 852541 w 3106779"/>
              <a:gd name="connsiteY5" fmla="*/ 1404285 h 1533420"/>
              <a:gd name="connsiteX6" fmla="*/ 762892 w 3106779"/>
              <a:gd name="connsiteY6" fmla="*/ 1239506 h 1533420"/>
              <a:gd name="connsiteX7" fmla="*/ 621378 w 3106779"/>
              <a:gd name="connsiteY7" fmla="*/ 1108877 h 1533420"/>
              <a:gd name="connsiteX8" fmla="*/ 654035 w 3106779"/>
              <a:gd name="connsiteY8" fmla="*/ 1010906 h 1533420"/>
              <a:gd name="connsiteX9" fmla="*/ 0 w 3106779"/>
              <a:gd name="connsiteY9" fmla="*/ 413431 h 1533420"/>
              <a:gd name="connsiteX0" fmla="*/ 0 w 3106779"/>
              <a:gd name="connsiteY0" fmla="*/ 413431 h 1533420"/>
              <a:gd name="connsiteX1" fmla="*/ 113264 w 3106779"/>
              <a:gd name="connsiteY1" fmla="*/ 0 h 1533420"/>
              <a:gd name="connsiteX2" fmla="*/ 3106779 w 3106779"/>
              <a:gd name="connsiteY2" fmla="*/ 1163758 h 1533420"/>
              <a:gd name="connsiteX3" fmla="*/ 2981071 w 3106779"/>
              <a:gd name="connsiteY3" fmla="*/ 1389932 h 1533420"/>
              <a:gd name="connsiteX4" fmla="*/ 2733206 w 3106779"/>
              <a:gd name="connsiteY4" fmla="*/ 1533420 h 1533420"/>
              <a:gd name="connsiteX5" fmla="*/ 852541 w 3106779"/>
              <a:gd name="connsiteY5" fmla="*/ 1404285 h 1533420"/>
              <a:gd name="connsiteX6" fmla="*/ 640698 w 3106779"/>
              <a:gd name="connsiteY6" fmla="*/ 1289817 h 1533420"/>
              <a:gd name="connsiteX7" fmla="*/ 621378 w 3106779"/>
              <a:gd name="connsiteY7" fmla="*/ 1108877 h 1533420"/>
              <a:gd name="connsiteX8" fmla="*/ 654035 w 3106779"/>
              <a:gd name="connsiteY8" fmla="*/ 1010906 h 1533420"/>
              <a:gd name="connsiteX9" fmla="*/ 0 w 3106779"/>
              <a:gd name="connsiteY9" fmla="*/ 413431 h 1533420"/>
              <a:gd name="connsiteX0" fmla="*/ 0 w 3106779"/>
              <a:gd name="connsiteY0" fmla="*/ 413431 h 1533420"/>
              <a:gd name="connsiteX1" fmla="*/ 113264 w 3106779"/>
              <a:gd name="connsiteY1" fmla="*/ 0 h 1533420"/>
              <a:gd name="connsiteX2" fmla="*/ 3106779 w 3106779"/>
              <a:gd name="connsiteY2" fmla="*/ 1163758 h 1533420"/>
              <a:gd name="connsiteX3" fmla="*/ 2981071 w 3106779"/>
              <a:gd name="connsiteY3" fmla="*/ 1389932 h 1533420"/>
              <a:gd name="connsiteX4" fmla="*/ 2733206 w 3106779"/>
              <a:gd name="connsiteY4" fmla="*/ 1533420 h 1533420"/>
              <a:gd name="connsiteX5" fmla="*/ 852541 w 3106779"/>
              <a:gd name="connsiteY5" fmla="*/ 1404285 h 1533420"/>
              <a:gd name="connsiteX6" fmla="*/ 640698 w 3106779"/>
              <a:gd name="connsiteY6" fmla="*/ 1289817 h 1533420"/>
              <a:gd name="connsiteX7" fmla="*/ 621378 w 3106779"/>
              <a:gd name="connsiteY7" fmla="*/ 1108877 h 1533420"/>
              <a:gd name="connsiteX8" fmla="*/ 852600 w 3106779"/>
              <a:gd name="connsiteY8" fmla="*/ 859972 h 1533420"/>
              <a:gd name="connsiteX9" fmla="*/ 0 w 3106779"/>
              <a:gd name="connsiteY9" fmla="*/ 413431 h 1533420"/>
              <a:gd name="connsiteX0" fmla="*/ 0 w 3106779"/>
              <a:gd name="connsiteY0" fmla="*/ 413431 h 1533420"/>
              <a:gd name="connsiteX1" fmla="*/ 113264 w 3106779"/>
              <a:gd name="connsiteY1" fmla="*/ 0 h 1533420"/>
              <a:gd name="connsiteX2" fmla="*/ 3106779 w 3106779"/>
              <a:gd name="connsiteY2" fmla="*/ 1163758 h 1533420"/>
              <a:gd name="connsiteX3" fmla="*/ 2981071 w 3106779"/>
              <a:gd name="connsiteY3" fmla="*/ 1389932 h 1533420"/>
              <a:gd name="connsiteX4" fmla="*/ 2733206 w 3106779"/>
              <a:gd name="connsiteY4" fmla="*/ 1533420 h 1533420"/>
              <a:gd name="connsiteX5" fmla="*/ 852541 w 3106779"/>
              <a:gd name="connsiteY5" fmla="*/ 1404285 h 1533420"/>
              <a:gd name="connsiteX6" fmla="*/ 640698 w 3106779"/>
              <a:gd name="connsiteY6" fmla="*/ 1289817 h 1533420"/>
              <a:gd name="connsiteX7" fmla="*/ 789394 w 3106779"/>
              <a:gd name="connsiteY7" fmla="*/ 1083721 h 1533420"/>
              <a:gd name="connsiteX8" fmla="*/ 852600 w 3106779"/>
              <a:gd name="connsiteY8" fmla="*/ 859972 h 1533420"/>
              <a:gd name="connsiteX9" fmla="*/ 0 w 3106779"/>
              <a:gd name="connsiteY9" fmla="*/ 413431 h 1533420"/>
              <a:gd name="connsiteX0" fmla="*/ 0 w 3106779"/>
              <a:gd name="connsiteY0" fmla="*/ 413431 h 1533420"/>
              <a:gd name="connsiteX1" fmla="*/ 113264 w 3106779"/>
              <a:gd name="connsiteY1" fmla="*/ 0 h 1533420"/>
              <a:gd name="connsiteX2" fmla="*/ 3106779 w 3106779"/>
              <a:gd name="connsiteY2" fmla="*/ 1163758 h 1533420"/>
              <a:gd name="connsiteX3" fmla="*/ 2981071 w 3106779"/>
              <a:gd name="connsiteY3" fmla="*/ 1389932 h 1533420"/>
              <a:gd name="connsiteX4" fmla="*/ 2733206 w 3106779"/>
              <a:gd name="connsiteY4" fmla="*/ 1533420 h 1533420"/>
              <a:gd name="connsiteX5" fmla="*/ 852541 w 3106779"/>
              <a:gd name="connsiteY5" fmla="*/ 1404285 h 1533420"/>
              <a:gd name="connsiteX6" fmla="*/ 640698 w 3106779"/>
              <a:gd name="connsiteY6" fmla="*/ 1289817 h 1533420"/>
              <a:gd name="connsiteX7" fmla="*/ 789394 w 3106779"/>
              <a:gd name="connsiteY7" fmla="*/ 1083721 h 1533420"/>
              <a:gd name="connsiteX8" fmla="*/ 771137 w 3106779"/>
              <a:gd name="connsiteY8" fmla="*/ 859972 h 1533420"/>
              <a:gd name="connsiteX9" fmla="*/ 0 w 3106779"/>
              <a:gd name="connsiteY9" fmla="*/ 413431 h 1533420"/>
              <a:gd name="connsiteX0" fmla="*/ 0 w 3137328"/>
              <a:gd name="connsiteY0" fmla="*/ 413431 h 1533420"/>
              <a:gd name="connsiteX1" fmla="*/ 143813 w 3137328"/>
              <a:gd name="connsiteY1" fmla="*/ 0 h 1533420"/>
              <a:gd name="connsiteX2" fmla="*/ 3137328 w 3137328"/>
              <a:gd name="connsiteY2" fmla="*/ 1163758 h 1533420"/>
              <a:gd name="connsiteX3" fmla="*/ 3011620 w 3137328"/>
              <a:gd name="connsiteY3" fmla="*/ 1389932 h 1533420"/>
              <a:gd name="connsiteX4" fmla="*/ 2763755 w 3137328"/>
              <a:gd name="connsiteY4" fmla="*/ 1533420 h 1533420"/>
              <a:gd name="connsiteX5" fmla="*/ 883090 w 3137328"/>
              <a:gd name="connsiteY5" fmla="*/ 1404285 h 1533420"/>
              <a:gd name="connsiteX6" fmla="*/ 671247 w 3137328"/>
              <a:gd name="connsiteY6" fmla="*/ 1289817 h 1533420"/>
              <a:gd name="connsiteX7" fmla="*/ 819943 w 3137328"/>
              <a:gd name="connsiteY7" fmla="*/ 1083721 h 1533420"/>
              <a:gd name="connsiteX8" fmla="*/ 801686 w 3137328"/>
              <a:gd name="connsiteY8" fmla="*/ 859972 h 1533420"/>
              <a:gd name="connsiteX9" fmla="*/ 0 w 3137328"/>
              <a:gd name="connsiteY9" fmla="*/ 413431 h 1533420"/>
              <a:gd name="connsiteX0" fmla="*/ 0 w 3137328"/>
              <a:gd name="connsiteY0" fmla="*/ 400853 h 1520842"/>
              <a:gd name="connsiteX1" fmla="*/ 174362 w 3137328"/>
              <a:gd name="connsiteY1" fmla="*/ 0 h 1520842"/>
              <a:gd name="connsiteX2" fmla="*/ 3137328 w 3137328"/>
              <a:gd name="connsiteY2" fmla="*/ 1151180 h 1520842"/>
              <a:gd name="connsiteX3" fmla="*/ 3011620 w 3137328"/>
              <a:gd name="connsiteY3" fmla="*/ 1377354 h 1520842"/>
              <a:gd name="connsiteX4" fmla="*/ 2763755 w 3137328"/>
              <a:gd name="connsiteY4" fmla="*/ 1520842 h 1520842"/>
              <a:gd name="connsiteX5" fmla="*/ 883090 w 3137328"/>
              <a:gd name="connsiteY5" fmla="*/ 1391707 h 1520842"/>
              <a:gd name="connsiteX6" fmla="*/ 671247 w 3137328"/>
              <a:gd name="connsiteY6" fmla="*/ 1277239 h 1520842"/>
              <a:gd name="connsiteX7" fmla="*/ 819943 w 3137328"/>
              <a:gd name="connsiteY7" fmla="*/ 1071143 h 1520842"/>
              <a:gd name="connsiteX8" fmla="*/ 801686 w 3137328"/>
              <a:gd name="connsiteY8" fmla="*/ 847394 h 1520842"/>
              <a:gd name="connsiteX9" fmla="*/ 0 w 3137328"/>
              <a:gd name="connsiteY9" fmla="*/ 400853 h 1520842"/>
              <a:gd name="connsiteX0" fmla="*/ 0 w 3137328"/>
              <a:gd name="connsiteY0" fmla="*/ 400853 h 1413931"/>
              <a:gd name="connsiteX1" fmla="*/ 174362 w 3137328"/>
              <a:gd name="connsiteY1" fmla="*/ 0 h 1413931"/>
              <a:gd name="connsiteX2" fmla="*/ 3137328 w 3137328"/>
              <a:gd name="connsiteY2" fmla="*/ 1151180 h 1413931"/>
              <a:gd name="connsiteX3" fmla="*/ 3011620 w 3137328"/>
              <a:gd name="connsiteY3" fmla="*/ 1377354 h 1413931"/>
              <a:gd name="connsiteX4" fmla="*/ 2773938 w 3137328"/>
              <a:gd name="connsiteY4" fmla="*/ 1413931 h 1413931"/>
              <a:gd name="connsiteX5" fmla="*/ 883090 w 3137328"/>
              <a:gd name="connsiteY5" fmla="*/ 1391707 h 1413931"/>
              <a:gd name="connsiteX6" fmla="*/ 671247 w 3137328"/>
              <a:gd name="connsiteY6" fmla="*/ 1277239 h 1413931"/>
              <a:gd name="connsiteX7" fmla="*/ 819943 w 3137328"/>
              <a:gd name="connsiteY7" fmla="*/ 1071143 h 1413931"/>
              <a:gd name="connsiteX8" fmla="*/ 801686 w 3137328"/>
              <a:gd name="connsiteY8" fmla="*/ 847394 h 1413931"/>
              <a:gd name="connsiteX9" fmla="*/ 0 w 3137328"/>
              <a:gd name="connsiteY9" fmla="*/ 400853 h 1413931"/>
              <a:gd name="connsiteX0" fmla="*/ 0 w 3137328"/>
              <a:gd name="connsiteY0" fmla="*/ 400853 h 1426509"/>
              <a:gd name="connsiteX1" fmla="*/ 174362 w 3137328"/>
              <a:gd name="connsiteY1" fmla="*/ 0 h 1426509"/>
              <a:gd name="connsiteX2" fmla="*/ 3137328 w 3137328"/>
              <a:gd name="connsiteY2" fmla="*/ 1151180 h 1426509"/>
              <a:gd name="connsiteX3" fmla="*/ 3011620 w 3137328"/>
              <a:gd name="connsiteY3" fmla="*/ 1377354 h 1426509"/>
              <a:gd name="connsiteX4" fmla="*/ 2773938 w 3137328"/>
              <a:gd name="connsiteY4" fmla="*/ 1426509 h 1426509"/>
              <a:gd name="connsiteX5" fmla="*/ 883090 w 3137328"/>
              <a:gd name="connsiteY5" fmla="*/ 1391707 h 1426509"/>
              <a:gd name="connsiteX6" fmla="*/ 671247 w 3137328"/>
              <a:gd name="connsiteY6" fmla="*/ 1277239 h 1426509"/>
              <a:gd name="connsiteX7" fmla="*/ 819943 w 3137328"/>
              <a:gd name="connsiteY7" fmla="*/ 1071143 h 1426509"/>
              <a:gd name="connsiteX8" fmla="*/ 801686 w 3137328"/>
              <a:gd name="connsiteY8" fmla="*/ 847394 h 1426509"/>
              <a:gd name="connsiteX9" fmla="*/ 0 w 3137328"/>
              <a:gd name="connsiteY9" fmla="*/ 400853 h 1426509"/>
              <a:gd name="connsiteX0" fmla="*/ 0 w 3172968"/>
              <a:gd name="connsiteY0" fmla="*/ 400853 h 1426509"/>
              <a:gd name="connsiteX1" fmla="*/ 174362 w 3172968"/>
              <a:gd name="connsiteY1" fmla="*/ 0 h 1426509"/>
              <a:gd name="connsiteX2" fmla="*/ 3172968 w 3172968"/>
              <a:gd name="connsiteY2" fmla="*/ 1151180 h 1426509"/>
              <a:gd name="connsiteX3" fmla="*/ 3011620 w 3172968"/>
              <a:gd name="connsiteY3" fmla="*/ 1377354 h 1426509"/>
              <a:gd name="connsiteX4" fmla="*/ 2773938 w 3172968"/>
              <a:gd name="connsiteY4" fmla="*/ 1426509 h 1426509"/>
              <a:gd name="connsiteX5" fmla="*/ 883090 w 3172968"/>
              <a:gd name="connsiteY5" fmla="*/ 1391707 h 1426509"/>
              <a:gd name="connsiteX6" fmla="*/ 671247 w 3172968"/>
              <a:gd name="connsiteY6" fmla="*/ 1277239 h 1426509"/>
              <a:gd name="connsiteX7" fmla="*/ 819943 w 3172968"/>
              <a:gd name="connsiteY7" fmla="*/ 1071143 h 1426509"/>
              <a:gd name="connsiteX8" fmla="*/ 801686 w 3172968"/>
              <a:gd name="connsiteY8" fmla="*/ 847394 h 1426509"/>
              <a:gd name="connsiteX9" fmla="*/ 0 w 3172968"/>
              <a:gd name="connsiteY9" fmla="*/ 400853 h 1426509"/>
              <a:gd name="connsiteX0" fmla="*/ 0 w 3172968"/>
              <a:gd name="connsiteY0" fmla="*/ 400853 h 1426509"/>
              <a:gd name="connsiteX1" fmla="*/ 174362 w 3172968"/>
              <a:gd name="connsiteY1" fmla="*/ 0 h 1426509"/>
              <a:gd name="connsiteX2" fmla="*/ 3172968 w 3172968"/>
              <a:gd name="connsiteY2" fmla="*/ 1151180 h 1426509"/>
              <a:gd name="connsiteX3" fmla="*/ 3031986 w 3172968"/>
              <a:gd name="connsiteY3" fmla="*/ 1389932 h 1426509"/>
              <a:gd name="connsiteX4" fmla="*/ 2773938 w 3172968"/>
              <a:gd name="connsiteY4" fmla="*/ 1426509 h 1426509"/>
              <a:gd name="connsiteX5" fmla="*/ 883090 w 3172968"/>
              <a:gd name="connsiteY5" fmla="*/ 1391707 h 1426509"/>
              <a:gd name="connsiteX6" fmla="*/ 671247 w 3172968"/>
              <a:gd name="connsiteY6" fmla="*/ 1277239 h 1426509"/>
              <a:gd name="connsiteX7" fmla="*/ 819943 w 3172968"/>
              <a:gd name="connsiteY7" fmla="*/ 1071143 h 1426509"/>
              <a:gd name="connsiteX8" fmla="*/ 801686 w 3172968"/>
              <a:gd name="connsiteY8" fmla="*/ 847394 h 1426509"/>
              <a:gd name="connsiteX9" fmla="*/ 0 w 3172968"/>
              <a:gd name="connsiteY9" fmla="*/ 400853 h 1426509"/>
              <a:gd name="connsiteX0" fmla="*/ 0 w 3172968"/>
              <a:gd name="connsiteY0" fmla="*/ 394564 h 1420220"/>
              <a:gd name="connsiteX1" fmla="*/ 153996 w 3172968"/>
              <a:gd name="connsiteY1" fmla="*/ 0 h 1420220"/>
              <a:gd name="connsiteX2" fmla="*/ 3172968 w 3172968"/>
              <a:gd name="connsiteY2" fmla="*/ 1144891 h 1420220"/>
              <a:gd name="connsiteX3" fmla="*/ 3031986 w 3172968"/>
              <a:gd name="connsiteY3" fmla="*/ 1383643 h 1420220"/>
              <a:gd name="connsiteX4" fmla="*/ 2773938 w 3172968"/>
              <a:gd name="connsiteY4" fmla="*/ 1420220 h 1420220"/>
              <a:gd name="connsiteX5" fmla="*/ 883090 w 3172968"/>
              <a:gd name="connsiteY5" fmla="*/ 1385418 h 1420220"/>
              <a:gd name="connsiteX6" fmla="*/ 671247 w 3172968"/>
              <a:gd name="connsiteY6" fmla="*/ 1270950 h 1420220"/>
              <a:gd name="connsiteX7" fmla="*/ 819943 w 3172968"/>
              <a:gd name="connsiteY7" fmla="*/ 1064854 h 1420220"/>
              <a:gd name="connsiteX8" fmla="*/ 801686 w 3172968"/>
              <a:gd name="connsiteY8" fmla="*/ 841105 h 1420220"/>
              <a:gd name="connsiteX9" fmla="*/ 0 w 3172968"/>
              <a:gd name="connsiteY9" fmla="*/ 394564 h 1420220"/>
              <a:gd name="connsiteX0" fmla="*/ 0 w 3172968"/>
              <a:gd name="connsiteY0" fmla="*/ 394564 h 1420220"/>
              <a:gd name="connsiteX1" fmla="*/ 153996 w 3172968"/>
              <a:gd name="connsiteY1" fmla="*/ 0 h 1420220"/>
              <a:gd name="connsiteX2" fmla="*/ 3172968 w 3172968"/>
              <a:gd name="connsiteY2" fmla="*/ 1144891 h 1420220"/>
              <a:gd name="connsiteX3" fmla="*/ 3031986 w 3172968"/>
              <a:gd name="connsiteY3" fmla="*/ 1383643 h 1420220"/>
              <a:gd name="connsiteX4" fmla="*/ 2773938 w 3172968"/>
              <a:gd name="connsiteY4" fmla="*/ 1420220 h 1420220"/>
              <a:gd name="connsiteX5" fmla="*/ 883090 w 3172968"/>
              <a:gd name="connsiteY5" fmla="*/ 1385418 h 1420220"/>
              <a:gd name="connsiteX6" fmla="*/ 671247 w 3172968"/>
              <a:gd name="connsiteY6" fmla="*/ 1270950 h 1420220"/>
              <a:gd name="connsiteX7" fmla="*/ 819943 w 3172968"/>
              <a:gd name="connsiteY7" fmla="*/ 1064854 h 1420220"/>
              <a:gd name="connsiteX8" fmla="*/ 801686 w 3172968"/>
              <a:gd name="connsiteY8" fmla="*/ 841105 h 1420220"/>
              <a:gd name="connsiteX9" fmla="*/ 0 w 3172968"/>
              <a:gd name="connsiteY9" fmla="*/ 394564 h 1420220"/>
              <a:gd name="connsiteX0" fmla="*/ 0 w 3031986"/>
              <a:gd name="connsiteY0" fmla="*/ 394564 h 1420220"/>
              <a:gd name="connsiteX1" fmla="*/ 153996 w 3031986"/>
              <a:gd name="connsiteY1" fmla="*/ 0 h 1420220"/>
              <a:gd name="connsiteX2" fmla="*/ 2037586 w 3031986"/>
              <a:gd name="connsiteY2" fmla="*/ 505689 h 1420220"/>
              <a:gd name="connsiteX3" fmla="*/ 3031986 w 3031986"/>
              <a:gd name="connsiteY3" fmla="*/ 1383643 h 1420220"/>
              <a:gd name="connsiteX4" fmla="*/ 2773938 w 3031986"/>
              <a:gd name="connsiteY4" fmla="*/ 1420220 h 1420220"/>
              <a:gd name="connsiteX5" fmla="*/ 883090 w 3031986"/>
              <a:gd name="connsiteY5" fmla="*/ 1385418 h 1420220"/>
              <a:gd name="connsiteX6" fmla="*/ 671247 w 3031986"/>
              <a:gd name="connsiteY6" fmla="*/ 1270950 h 1420220"/>
              <a:gd name="connsiteX7" fmla="*/ 819943 w 3031986"/>
              <a:gd name="connsiteY7" fmla="*/ 1064854 h 1420220"/>
              <a:gd name="connsiteX8" fmla="*/ 801686 w 3031986"/>
              <a:gd name="connsiteY8" fmla="*/ 841105 h 1420220"/>
              <a:gd name="connsiteX9" fmla="*/ 0 w 3031986"/>
              <a:gd name="connsiteY9" fmla="*/ 394564 h 1420220"/>
              <a:gd name="connsiteX0" fmla="*/ 0 w 2773938"/>
              <a:gd name="connsiteY0" fmla="*/ 394564 h 1420220"/>
              <a:gd name="connsiteX1" fmla="*/ 153996 w 2773938"/>
              <a:gd name="connsiteY1" fmla="*/ 0 h 1420220"/>
              <a:gd name="connsiteX2" fmla="*/ 2037586 w 2773938"/>
              <a:gd name="connsiteY2" fmla="*/ 505689 h 1420220"/>
              <a:gd name="connsiteX3" fmla="*/ 2736685 w 2773938"/>
              <a:gd name="connsiteY3" fmla="*/ 1090996 h 1420220"/>
              <a:gd name="connsiteX4" fmla="*/ 2773938 w 2773938"/>
              <a:gd name="connsiteY4" fmla="*/ 1420220 h 1420220"/>
              <a:gd name="connsiteX5" fmla="*/ 883090 w 2773938"/>
              <a:gd name="connsiteY5" fmla="*/ 1385418 h 1420220"/>
              <a:gd name="connsiteX6" fmla="*/ 671247 w 2773938"/>
              <a:gd name="connsiteY6" fmla="*/ 1270950 h 1420220"/>
              <a:gd name="connsiteX7" fmla="*/ 819943 w 2773938"/>
              <a:gd name="connsiteY7" fmla="*/ 1064854 h 1420220"/>
              <a:gd name="connsiteX8" fmla="*/ 801686 w 2773938"/>
              <a:gd name="connsiteY8" fmla="*/ 841105 h 1420220"/>
              <a:gd name="connsiteX9" fmla="*/ 0 w 2773938"/>
              <a:gd name="connsiteY9" fmla="*/ 394564 h 1420220"/>
              <a:gd name="connsiteX0" fmla="*/ 0 w 2736685"/>
              <a:gd name="connsiteY0" fmla="*/ 394564 h 1385418"/>
              <a:gd name="connsiteX1" fmla="*/ 153996 w 2736685"/>
              <a:gd name="connsiteY1" fmla="*/ 0 h 1385418"/>
              <a:gd name="connsiteX2" fmla="*/ 2037586 w 2736685"/>
              <a:gd name="connsiteY2" fmla="*/ 505689 h 1385418"/>
              <a:gd name="connsiteX3" fmla="*/ 2736685 w 2736685"/>
              <a:gd name="connsiteY3" fmla="*/ 1090996 h 1385418"/>
              <a:gd name="connsiteX4" fmla="*/ 2310620 w 2736685"/>
              <a:gd name="connsiteY4" fmla="*/ 1304702 h 1385418"/>
              <a:gd name="connsiteX5" fmla="*/ 883090 w 2736685"/>
              <a:gd name="connsiteY5" fmla="*/ 1385418 h 1385418"/>
              <a:gd name="connsiteX6" fmla="*/ 671247 w 2736685"/>
              <a:gd name="connsiteY6" fmla="*/ 1270950 h 1385418"/>
              <a:gd name="connsiteX7" fmla="*/ 819943 w 2736685"/>
              <a:gd name="connsiteY7" fmla="*/ 1064854 h 1385418"/>
              <a:gd name="connsiteX8" fmla="*/ 801686 w 2736685"/>
              <a:gd name="connsiteY8" fmla="*/ 841105 h 1385418"/>
              <a:gd name="connsiteX9" fmla="*/ 0 w 2736685"/>
              <a:gd name="connsiteY9" fmla="*/ 394564 h 1385418"/>
              <a:gd name="connsiteX0" fmla="*/ 0 w 2736685"/>
              <a:gd name="connsiteY0" fmla="*/ 394564 h 1577950"/>
              <a:gd name="connsiteX1" fmla="*/ 153996 w 2736685"/>
              <a:gd name="connsiteY1" fmla="*/ 0 h 1577950"/>
              <a:gd name="connsiteX2" fmla="*/ 2037586 w 2736685"/>
              <a:gd name="connsiteY2" fmla="*/ 505689 h 1577950"/>
              <a:gd name="connsiteX3" fmla="*/ 2736685 w 2736685"/>
              <a:gd name="connsiteY3" fmla="*/ 1090996 h 1577950"/>
              <a:gd name="connsiteX4" fmla="*/ 2310620 w 2736685"/>
              <a:gd name="connsiteY4" fmla="*/ 1304702 h 1577950"/>
              <a:gd name="connsiteX5" fmla="*/ 297579 w 2736685"/>
              <a:gd name="connsiteY5" fmla="*/ 1577950 h 1577950"/>
              <a:gd name="connsiteX6" fmla="*/ 671247 w 2736685"/>
              <a:gd name="connsiteY6" fmla="*/ 1270950 h 1577950"/>
              <a:gd name="connsiteX7" fmla="*/ 819943 w 2736685"/>
              <a:gd name="connsiteY7" fmla="*/ 1064854 h 1577950"/>
              <a:gd name="connsiteX8" fmla="*/ 801686 w 2736685"/>
              <a:gd name="connsiteY8" fmla="*/ 841105 h 1577950"/>
              <a:gd name="connsiteX9" fmla="*/ 0 w 2736685"/>
              <a:gd name="connsiteY9" fmla="*/ 394564 h 1577950"/>
              <a:gd name="connsiteX0" fmla="*/ 0 w 2736685"/>
              <a:gd name="connsiteY0" fmla="*/ 394564 h 1577950"/>
              <a:gd name="connsiteX1" fmla="*/ 153996 w 2736685"/>
              <a:gd name="connsiteY1" fmla="*/ 0 h 1577950"/>
              <a:gd name="connsiteX2" fmla="*/ 2037586 w 2736685"/>
              <a:gd name="connsiteY2" fmla="*/ 505689 h 1577950"/>
              <a:gd name="connsiteX3" fmla="*/ 2736685 w 2736685"/>
              <a:gd name="connsiteY3" fmla="*/ 1090996 h 1577950"/>
              <a:gd name="connsiteX4" fmla="*/ 2310620 w 2736685"/>
              <a:gd name="connsiteY4" fmla="*/ 1304702 h 1577950"/>
              <a:gd name="connsiteX5" fmla="*/ 297579 w 2736685"/>
              <a:gd name="connsiteY5" fmla="*/ 1577950 h 1577950"/>
              <a:gd name="connsiteX6" fmla="*/ 248661 w 2736685"/>
              <a:gd name="connsiteY6" fmla="*/ 1193938 h 1577950"/>
              <a:gd name="connsiteX7" fmla="*/ 819943 w 2736685"/>
              <a:gd name="connsiteY7" fmla="*/ 1064854 h 1577950"/>
              <a:gd name="connsiteX8" fmla="*/ 801686 w 2736685"/>
              <a:gd name="connsiteY8" fmla="*/ 841105 h 1577950"/>
              <a:gd name="connsiteX9" fmla="*/ 0 w 2736685"/>
              <a:gd name="connsiteY9" fmla="*/ 394564 h 1577950"/>
              <a:gd name="connsiteX0" fmla="*/ 0 w 2736685"/>
              <a:gd name="connsiteY0" fmla="*/ 394564 h 1577950"/>
              <a:gd name="connsiteX1" fmla="*/ 153996 w 2736685"/>
              <a:gd name="connsiteY1" fmla="*/ 0 h 1577950"/>
              <a:gd name="connsiteX2" fmla="*/ 2037586 w 2736685"/>
              <a:gd name="connsiteY2" fmla="*/ 505689 h 1577950"/>
              <a:gd name="connsiteX3" fmla="*/ 2736685 w 2736685"/>
              <a:gd name="connsiteY3" fmla="*/ 1090996 h 1577950"/>
              <a:gd name="connsiteX4" fmla="*/ 2310620 w 2736685"/>
              <a:gd name="connsiteY4" fmla="*/ 1304702 h 1577950"/>
              <a:gd name="connsiteX5" fmla="*/ 297579 w 2736685"/>
              <a:gd name="connsiteY5" fmla="*/ 1577950 h 1577950"/>
              <a:gd name="connsiteX6" fmla="*/ 248661 w 2736685"/>
              <a:gd name="connsiteY6" fmla="*/ 1193938 h 1577950"/>
              <a:gd name="connsiteX7" fmla="*/ 819943 w 2736685"/>
              <a:gd name="connsiteY7" fmla="*/ 1064854 h 1577950"/>
              <a:gd name="connsiteX8" fmla="*/ 974793 w 2736685"/>
              <a:gd name="connsiteY8" fmla="*/ 910416 h 1577950"/>
              <a:gd name="connsiteX9" fmla="*/ 0 w 2736685"/>
              <a:gd name="connsiteY9" fmla="*/ 394564 h 1577950"/>
              <a:gd name="connsiteX0" fmla="*/ 1108463 w 2592664"/>
              <a:gd name="connsiteY0" fmla="*/ 479278 h 1577950"/>
              <a:gd name="connsiteX1" fmla="*/ 9975 w 2592664"/>
              <a:gd name="connsiteY1" fmla="*/ 0 h 1577950"/>
              <a:gd name="connsiteX2" fmla="*/ 1893565 w 2592664"/>
              <a:gd name="connsiteY2" fmla="*/ 505689 h 1577950"/>
              <a:gd name="connsiteX3" fmla="*/ 2592664 w 2592664"/>
              <a:gd name="connsiteY3" fmla="*/ 1090996 h 1577950"/>
              <a:gd name="connsiteX4" fmla="*/ 2166599 w 2592664"/>
              <a:gd name="connsiteY4" fmla="*/ 1304702 h 1577950"/>
              <a:gd name="connsiteX5" fmla="*/ 153558 w 2592664"/>
              <a:gd name="connsiteY5" fmla="*/ 1577950 h 1577950"/>
              <a:gd name="connsiteX6" fmla="*/ 104640 w 2592664"/>
              <a:gd name="connsiteY6" fmla="*/ 1193938 h 1577950"/>
              <a:gd name="connsiteX7" fmla="*/ 675922 w 2592664"/>
              <a:gd name="connsiteY7" fmla="*/ 1064854 h 1577950"/>
              <a:gd name="connsiteX8" fmla="*/ 830772 w 2592664"/>
              <a:gd name="connsiteY8" fmla="*/ 910416 h 1577950"/>
              <a:gd name="connsiteX9" fmla="*/ 1108463 w 2592664"/>
              <a:gd name="connsiteY9" fmla="*/ 479278 h 1577950"/>
              <a:gd name="connsiteX0" fmla="*/ 1003823 w 2488024"/>
              <a:gd name="connsiteY0" fmla="*/ 73976 h 1172648"/>
              <a:gd name="connsiteX1" fmla="*/ 1539674 w 2488024"/>
              <a:gd name="connsiteY1" fmla="*/ 2864 h 1172648"/>
              <a:gd name="connsiteX2" fmla="*/ 1788925 w 2488024"/>
              <a:gd name="connsiteY2" fmla="*/ 100387 h 1172648"/>
              <a:gd name="connsiteX3" fmla="*/ 2488024 w 2488024"/>
              <a:gd name="connsiteY3" fmla="*/ 685694 h 1172648"/>
              <a:gd name="connsiteX4" fmla="*/ 2061959 w 2488024"/>
              <a:gd name="connsiteY4" fmla="*/ 899400 h 1172648"/>
              <a:gd name="connsiteX5" fmla="*/ 48918 w 2488024"/>
              <a:gd name="connsiteY5" fmla="*/ 1172648 h 1172648"/>
              <a:gd name="connsiteX6" fmla="*/ 0 w 2488024"/>
              <a:gd name="connsiteY6" fmla="*/ 788636 h 1172648"/>
              <a:gd name="connsiteX7" fmla="*/ 571282 w 2488024"/>
              <a:gd name="connsiteY7" fmla="*/ 659552 h 1172648"/>
              <a:gd name="connsiteX8" fmla="*/ 726132 w 2488024"/>
              <a:gd name="connsiteY8" fmla="*/ 505114 h 1172648"/>
              <a:gd name="connsiteX9" fmla="*/ 1003823 w 2488024"/>
              <a:gd name="connsiteY9" fmla="*/ 73976 h 1172648"/>
              <a:gd name="connsiteX0" fmla="*/ 1003823 w 2488024"/>
              <a:gd name="connsiteY0" fmla="*/ 73976 h 1172648"/>
              <a:gd name="connsiteX1" fmla="*/ 1554948 w 2488024"/>
              <a:gd name="connsiteY1" fmla="*/ 2864 h 1172648"/>
              <a:gd name="connsiteX2" fmla="*/ 1788925 w 2488024"/>
              <a:gd name="connsiteY2" fmla="*/ 100387 h 1172648"/>
              <a:gd name="connsiteX3" fmla="*/ 2488024 w 2488024"/>
              <a:gd name="connsiteY3" fmla="*/ 685694 h 1172648"/>
              <a:gd name="connsiteX4" fmla="*/ 2061959 w 2488024"/>
              <a:gd name="connsiteY4" fmla="*/ 899400 h 1172648"/>
              <a:gd name="connsiteX5" fmla="*/ 48918 w 2488024"/>
              <a:gd name="connsiteY5" fmla="*/ 1172648 h 1172648"/>
              <a:gd name="connsiteX6" fmla="*/ 0 w 2488024"/>
              <a:gd name="connsiteY6" fmla="*/ 788636 h 1172648"/>
              <a:gd name="connsiteX7" fmla="*/ 571282 w 2488024"/>
              <a:gd name="connsiteY7" fmla="*/ 659552 h 1172648"/>
              <a:gd name="connsiteX8" fmla="*/ 726132 w 2488024"/>
              <a:gd name="connsiteY8" fmla="*/ 505114 h 1172648"/>
              <a:gd name="connsiteX9" fmla="*/ 1003823 w 2488024"/>
              <a:gd name="connsiteY9" fmla="*/ 73976 h 1172648"/>
              <a:gd name="connsiteX0" fmla="*/ 1003823 w 2488024"/>
              <a:gd name="connsiteY0" fmla="*/ 353718 h 1452390"/>
              <a:gd name="connsiteX1" fmla="*/ 1554948 w 2488024"/>
              <a:gd name="connsiteY1" fmla="*/ 282606 h 1452390"/>
              <a:gd name="connsiteX2" fmla="*/ 2201329 w 2488024"/>
              <a:gd name="connsiteY2" fmla="*/ 64378 h 1452390"/>
              <a:gd name="connsiteX3" fmla="*/ 2488024 w 2488024"/>
              <a:gd name="connsiteY3" fmla="*/ 965436 h 1452390"/>
              <a:gd name="connsiteX4" fmla="*/ 2061959 w 2488024"/>
              <a:gd name="connsiteY4" fmla="*/ 1179142 h 1452390"/>
              <a:gd name="connsiteX5" fmla="*/ 48918 w 2488024"/>
              <a:gd name="connsiteY5" fmla="*/ 1452390 h 1452390"/>
              <a:gd name="connsiteX6" fmla="*/ 0 w 2488024"/>
              <a:gd name="connsiteY6" fmla="*/ 1068378 h 1452390"/>
              <a:gd name="connsiteX7" fmla="*/ 571282 w 2488024"/>
              <a:gd name="connsiteY7" fmla="*/ 939294 h 1452390"/>
              <a:gd name="connsiteX8" fmla="*/ 726132 w 2488024"/>
              <a:gd name="connsiteY8" fmla="*/ 784856 h 1452390"/>
              <a:gd name="connsiteX9" fmla="*/ 1003823 w 2488024"/>
              <a:gd name="connsiteY9" fmla="*/ 353718 h 1452390"/>
              <a:gd name="connsiteX0" fmla="*/ 1003823 w 2488024"/>
              <a:gd name="connsiteY0" fmla="*/ 71112 h 1169784"/>
              <a:gd name="connsiteX1" fmla="*/ 1554948 w 2488024"/>
              <a:gd name="connsiteY1" fmla="*/ 0 h 1169784"/>
              <a:gd name="connsiteX2" fmla="*/ 2488024 w 2488024"/>
              <a:gd name="connsiteY2" fmla="*/ 682830 h 1169784"/>
              <a:gd name="connsiteX3" fmla="*/ 2061959 w 2488024"/>
              <a:gd name="connsiteY3" fmla="*/ 896536 h 1169784"/>
              <a:gd name="connsiteX4" fmla="*/ 48918 w 2488024"/>
              <a:gd name="connsiteY4" fmla="*/ 1169784 h 1169784"/>
              <a:gd name="connsiteX5" fmla="*/ 0 w 2488024"/>
              <a:gd name="connsiteY5" fmla="*/ 785772 h 1169784"/>
              <a:gd name="connsiteX6" fmla="*/ 571282 w 2488024"/>
              <a:gd name="connsiteY6" fmla="*/ 656688 h 1169784"/>
              <a:gd name="connsiteX7" fmla="*/ 726132 w 2488024"/>
              <a:gd name="connsiteY7" fmla="*/ 502250 h 1169784"/>
              <a:gd name="connsiteX8" fmla="*/ 1003823 w 2488024"/>
              <a:gd name="connsiteY8" fmla="*/ 71112 h 1169784"/>
              <a:gd name="connsiteX0" fmla="*/ 1054737 w 2538938"/>
              <a:gd name="connsiteY0" fmla="*/ 71112 h 1169784"/>
              <a:gd name="connsiteX1" fmla="*/ 1605862 w 2538938"/>
              <a:gd name="connsiteY1" fmla="*/ 0 h 1169784"/>
              <a:gd name="connsiteX2" fmla="*/ 2538938 w 2538938"/>
              <a:gd name="connsiteY2" fmla="*/ 682830 h 1169784"/>
              <a:gd name="connsiteX3" fmla="*/ 2112873 w 2538938"/>
              <a:gd name="connsiteY3" fmla="*/ 896536 h 1169784"/>
              <a:gd name="connsiteX4" fmla="*/ 99832 w 2538938"/>
              <a:gd name="connsiteY4" fmla="*/ 1169784 h 1169784"/>
              <a:gd name="connsiteX5" fmla="*/ 0 w 2538938"/>
              <a:gd name="connsiteY5" fmla="*/ 785772 h 1169784"/>
              <a:gd name="connsiteX6" fmla="*/ 622196 w 2538938"/>
              <a:gd name="connsiteY6" fmla="*/ 656688 h 1169784"/>
              <a:gd name="connsiteX7" fmla="*/ 777046 w 2538938"/>
              <a:gd name="connsiteY7" fmla="*/ 502250 h 1169784"/>
              <a:gd name="connsiteX8" fmla="*/ 1054737 w 2538938"/>
              <a:gd name="connsiteY8" fmla="*/ 71112 h 1169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38938" h="1169784">
                <a:moveTo>
                  <a:pt x="1054737" y="71112"/>
                </a:moveTo>
                <a:cubicBezTo>
                  <a:pt x="1092492" y="-66698"/>
                  <a:pt x="1471370" y="93787"/>
                  <a:pt x="1605862" y="0"/>
                </a:cubicBezTo>
                <a:cubicBezTo>
                  <a:pt x="1853229" y="101953"/>
                  <a:pt x="2454436" y="533408"/>
                  <a:pt x="2538938" y="682830"/>
                </a:cubicBezTo>
                <a:lnTo>
                  <a:pt x="2112873" y="896536"/>
                </a:lnTo>
                <a:lnTo>
                  <a:pt x="99832" y="1169784"/>
                </a:lnTo>
                <a:lnTo>
                  <a:pt x="0" y="785772"/>
                </a:lnTo>
                <a:lnTo>
                  <a:pt x="622196" y="656688"/>
                </a:lnTo>
                <a:lnTo>
                  <a:pt x="777046" y="502250"/>
                </a:lnTo>
                <a:cubicBezTo>
                  <a:pt x="479269" y="321959"/>
                  <a:pt x="1321966" y="219959"/>
                  <a:pt x="1054737" y="71112"/>
                </a:cubicBezTo>
                <a:close/>
              </a:path>
            </a:pathLst>
          </a:custGeom>
          <a:solidFill>
            <a:srgbClr val="FFC000">
              <a:alpha val="55000"/>
            </a:srgbClr>
          </a:solidFill>
          <a:ln w="12700" cap="sq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9" name="Volný tvar 28"/>
          <p:cNvSpPr/>
          <p:nvPr/>
        </p:nvSpPr>
        <p:spPr bwMode="auto">
          <a:xfrm>
            <a:off x="5728" y="1380227"/>
            <a:ext cx="1748332" cy="874426"/>
          </a:xfrm>
          <a:custGeom>
            <a:avLst/>
            <a:gdLst>
              <a:gd name="connsiteX0" fmla="*/ 0 w 2982685"/>
              <a:gd name="connsiteY0" fmla="*/ 576943 h 1687286"/>
              <a:gd name="connsiteX1" fmla="*/ 413657 w 2982685"/>
              <a:gd name="connsiteY1" fmla="*/ 0 h 1687286"/>
              <a:gd name="connsiteX2" fmla="*/ 2460171 w 2982685"/>
              <a:gd name="connsiteY2" fmla="*/ 685800 h 1687286"/>
              <a:gd name="connsiteX3" fmla="*/ 2405743 w 2982685"/>
              <a:gd name="connsiteY3" fmla="*/ 849086 h 1687286"/>
              <a:gd name="connsiteX4" fmla="*/ 2982685 w 2982685"/>
              <a:gd name="connsiteY4" fmla="*/ 1382486 h 1687286"/>
              <a:gd name="connsiteX5" fmla="*/ 2873828 w 2982685"/>
              <a:gd name="connsiteY5" fmla="*/ 1687286 h 1687286"/>
              <a:gd name="connsiteX6" fmla="*/ 1012371 w 2982685"/>
              <a:gd name="connsiteY6" fmla="*/ 1088572 h 1687286"/>
              <a:gd name="connsiteX7" fmla="*/ 870857 w 2982685"/>
              <a:gd name="connsiteY7" fmla="*/ 957943 h 1687286"/>
              <a:gd name="connsiteX8" fmla="*/ 903514 w 2982685"/>
              <a:gd name="connsiteY8" fmla="*/ 859972 h 1687286"/>
              <a:gd name="connsiteX9" fmla="*/ 0 w 2982685"/>
              <a:gd name="connsiteY9" fmla="*/ 576943 h 1687286"/>
              <a:gd name="connsiteX0" fmla="*/ 0 w 2733206"/>
              <a:gd name="connsiteY0" fmla="*/ 262497 h 1687286"/>
              <a:gd name="connsiteX1" fmla="*/ 164178 w 2733206"/>
              <a:gd name="connsiteY1" fmla="*/ 0 h 1687286"/>
              <a:gd name="connsiteX2" fmla="*/ 2210692 w 2733206"/>
              <a:gd name="connsiteY2" fmla="*/ 685800 h 1687286"/>
              <a:gd name="connsiteX3" fmla="*/ 2156264 w 2733206"/>
              <a:gd name="connsiteY3" fmla="*/ 849086 h 1687286"/>
              <a:gd name="connsiteX4" fmla="*/ 2733206 w 2733206"/>
              <a:gd name="connsiteY4" fmla="*/ 1382486 h 1687286"/>
              <a:gd name="connsiteX5" fmla="*/ 2624349 w 2733206"/>
              <a:gd name="connsiteY5" fmla="*/ 1687286 h 1687286"/>
              <a:gd name="connsiteX6" fmla="*/ 762892 w 2733206"/>
              <a:gd name="connsiteY6" fmla="*/ 1088572 h 1687286"/>
              <a:gd name="connsiteX7" fmla="*/ 621378 w 2733206"/>
              <a:gd name="connsiteY7" fmla="*/ 957943 h 1687286"/>
              <a:gd name="connsiteX8" fmla="*/ 654035 w 2733206"/>
              <a:gd name="connsiteY8" fmla="*/ 859972 h 1687286"/>
              <a:gd name="connsiteX9" fmla="*/ 0 w 2733206"/>
              <a:gd name="connsiteY9" fmla="*/ 262497 h 1687286"/>
              <a:gd name="connsiteX0" fmla="*/ 0 w 2733206"/>
              <a:gd name="connsiteY0" fmla="*/ 413431 h 1838220"/>
              <a:gd name="connsiteX1" fmla="*/ 113264 w 2733206"/>
              <a:gd name="connsiteY1" fmla="*/ 0 h 1838220"/>
              <a:gd name="connsiteX2" fmla="*/ 2210692 w 2733206"/>
              <a:gd name="connsiteY2" fmla="*/ 836734 h 1838220"/>
              <a:gd name="connsiteX3" fmla="*/ 2156264 w 2733206"/>
              <a:gd name="connsiteY3" fmla="*/ 1000020 h 1838220"/>
              <a:gd name="connsiteX4" fmla="*/ 2733206 w 2733206"/>
              <a:gd name="connsiteY4" fmla="*/ 1533420 h 1838220"/>
              <a:gd name="connsiteX5" fmla="*/ 2624349 w 2733206"/>
              <a:gd name="connsiteY5" fmla="*/ 1838220 h 1838220"/>
              <a:gd name="connsiteX6" fmla="*/ 762892 w 2733206"/>
              <a:gd name="connsiteY6" fmla="*/ 1239506 h 1838220"/>
              <a:gd name="connsiteX7" fmla="*/ 621378 w 2733206"/>
              <a:gd name="connsiteY7" fmla="*/ 1108877 h 1838220"/>
              <a:gd name="connsiteX8" fmla="*/ 654035 w 2733206"/>
              <a:gd name="connsiteY8" fmla="*/ 1010906 h 1838220"/>
              <a:gd name="connsiteX9" fmla="*/ 0 w 2733206"/>
              <a:gd name="connsiteY9" fmla="*/ 413431 h 1838220"/>
              <a:gd name="connsiteX0" fmla="*/ 0 w 2733206"/>
              <a:gd name="connsiteY0" fmla="*/ 413431 h 1838220"/>
              <a:gd name="connsiteX1" fmla="*/ 113264 w 2733206"/>
              <a:gd name="connsiteY1" fmla="*/ 0 h 1838220"/>
              <a:gd name="connsiteX2" fmla="*/ 2210692 w 2733206"/>
              <a:gd name="connsiteY2" fmla="*/ 836734 h 1838220"/>
              <a:gd name="connsiteX3" fmla="*/ 2156264 w 2733206"/>
              <a:gd name="connsiteY3" fmla="*/ 1000020 h 1838220"/>
              <a:gd name="connsiteX4" fmla="*/ 2733206 w 2733206"/>
              <a:gd name="connsiteY4" fmla="*/ 1533420 h 1838220"/>
              <a:gd name="connsiteX5" fmla="*/ 2624349 w 2733206"/>
              <a:gd name="connsiteY5" fmla="*/ 1838220 h 1838220"/>
              <a:gd name="connsiteX6" fmla="*/ 762892 w 2733206"/>
              <a:gd name="connsiteY6" fmla="*/ 1239506 h 1838220"/>
              <a:gd name="connsiteX7" fmla="*/ 621378 w 2733206"/>
              <a:gd name="connsiteY7" fmla="*/ 1108877 h 1838220"/>
              <a:gd name="connsiteX8" fmla="*/ 654035 w 2733206"/>
              <a:gd name="connsiteY8" fmla="*/ 1010906 h 1838220"/>
              <a:gd name="connsiteX9" fmla="*/ 0 w 2733206"/>
              <a:gd name="connsiteY9" fmla="*/ 413431 h 1838220"/>
              <a:gd name="connsiteX0" fmla="*/ 0 w 2733206"/>
              <a:gd name="connsiteY0" fmla="*/ 413431 h 1838220"/>
              <a:gd name="connsiteX1" fmla="*/ 113264 w 2733206"/>
              <a:gd name="connsiteY1" fmla="*/ 0 h 1838220"/>
              <a:gd name="connsiteX2" fmla="*/ 2210692 w 2733206"/>
              <a:gd name="connsiteY2" fmla="*/ 836734 h 1838220"/>
              <a:gd name="connsiteX3" fmla="*/ 2156264 w 2733206"/>
              <a:gd name="connsiteY3" fmla="*/ 1000020 h 1838220"/>
              <a:gd name="connsiteX4" fmla="*/ 2733206 w 2733206"/>
              <a:gd name="connsiteY4" fmla="*/ 1533420 h 1838220"/>
              <a:gd name="connsiteX5" fmla="*/ 2624349 w 2733206"/>
              <a:gd name="connsiteY5" fmla="*/ 1838220 h 1838220"/>
              <a:gd name="connsiteX6" fmla="*/ 762892 w 2733206"/>
              <a:gd name="connsiteY6" fmla="*/ 1239506 h 1838220"/>
              <a:gd name="connsiteX7" fmla="*/ 621378 w 2733206"/>
              <a:gd name="connsiteY7" fmla="*/ 1108877 h 1838220"/>
              <a:gd name="connsiteX8" fmla="*/ 654035 w 2733206"/>
              <a:gd name="connsiteY8" fmla="*/ 1010906 h 1838220"/>
              <a:gd name="connsiteX9" fmla="*/ 0 w 2733206"/>
              <a:gd name="connsiteY9" fmla="*/ 413431 h 1838220"/>
              <a:gd name="connsiteX0" fmla="*/ 0 w 3106779"/>
              <a:gd name="connsiteY0" fmla="*/ 413431 h 1838220"/>
              <a:gd name="connsiteX1" fmla="*/ 113264 w 3106779"/>
              <a:gd name="connsiteY1" fmla="*/ 0 h 1838220"/>
              <a:gd name="connsiteX2" fmla="*/ 3106779 w 3106779"/>
              <a:gd name="connsiteY2" fmla="*/ 1163758 h 1838220"/>
              <a:gd name="connsiteX3" fmla="*/ 2156264 w 3106779"/>
              <a:gd name="connsiteY3" fmla="*/ 1000020 h 1838220"/>
              <a:gd name="connsiteX4" fmla="*/ 2733206 w 3106779"/>
              <a:gd name="connsiteY4" fmla="*/ 1533420 h 1838220"/>
              <a:gd name="connsiteX5" fmla="*/ 2624349 w 3106779"/>
              <a:gd name="connsiteY5" fmla="*/ 1838220 h 1838220"/>
              <a:gd name="connsiteX6" fmla="*/ 762892 w 3106779"/>
              <a:gd name="connsiteY6" fmla="*/ 1239506 h 1838220"/>
              <a:gd name="connsiteX7" fmla="*/ 621378 w 3106779"/>
              <a:gd name="connsiteY7" fmla="*/ 1108877 h 1838220"/>
              <a:gd name="connsiteX8" fmla="*/ 654035 w 3106779"/>
              <a:gd name="connsiteY8" fmla="*/ 1010906 h 1838220"/>
              <a:gd name="connsiteX9" fmla="*/ 0 w 3106779"/>
              <a:gd name="connsiteY9" fmla="*/ 413431 h 1838220"/>
              <a:gd name="connsiteX0" fmla="*/ 0 w 3106779"/>
              <a:gd name="connsiteY0" fmla="*/ 413431 h 1838220"/>
              <a:gd name="connsiteX1" fmla="*/ 113264 w 3106779"/>
              <a:gd name="connsiteY1" fmla="*/ 0 h 1838220"/>
              <a:gd name="connsiteX2" fmla="*/ 3106779 w 3106779"/>
              <a:gd name="connsiteY2" fmla="*/ 1163758 h 1838220"/>
              <a:gd name="connsiteX3" fmla="*/ 2981071 w 3106779"/>
              <a:gd name="connsiteY3" fmla="*/ 1389932 h 1838220"/>
              <a:gd name="connsiteX4" fmla="*/ 2733206 w 3106779"/>
              <a:gd name="connsiteY4" fmla="*/ 1533420 h 1838220"/>
              <a:gd name="connsiteX5" fmla="*/ 2624349 w 3106779"/>
              <a:gd name="connsiteY5" fmla="*/ 1838220 h 1838220"/>
              <a:gd name="connsiteX6" fmla="*/ 762892 w 3106779"/>
              <a:gd name="connsiteY6" fmla="*/ 1239506 h 1838220"/>
              <a:gd name="connsiteX7" fmla="*/ 621378 w 3106779"/>
              <a:gd name="connsiteY7" fmla="*/ 1108877 h 1838220"/>
              <a:gd name="connsiteX8" fmla="*/ 654035 w 3106779"/>
              <a:gd name="connsiteY8" fmla="*/ 1010906 h 1838220"/>
              <a:gd name="connsiteX9" fmla="*/ 0 w 3106779"/>
              <a:gd name="connsiteY9" fmla="*/ 413431 h 1838220"/>
              <a:gd name="connsiteX0" fmla="*/ 0 w 3106779"/>
              <a:gd name="connsiteY0" fmla="*/ 413431 h 1533420"/>
              <a:gd name="connsiteX1" fmla="*/ 113264 w 3106779"/>
              <a:gd name="connsiteY1" fmla="*/ 0 h 1533420"/>
              <a:gd name="connsiteX2" fmla="*/ 3106779 w 3106779"/>
              <a:gd name="connsiteY2" fmla="*/ 1163758 h 1533420"/>
              <a:gd name="connsiteX3" fmla="*/ 2981071 w 3106779"/>
              <a:gd name="connsiteY3" fmla="*/ 1389932 h 1533420"/>
              <a:gd name="connsiteX4" fmla="*/ 2733206 w 3106779"/>
              <a:gd name="connsiteY4" fmla="*/ 1533420 h 1533420"/>
              <a:gd name="connsiteX5" fmla="*/ 852541 w 3106779"/>
              <a:gd name="connsiteY5" fmla="*/ 1404285 h 1533420"/>
              <a:gd name="connsiteX6" fmla="*/ 762892 w 3106779"/>
              <a:gd name="connsiteY6" fmla="*/ 1239506 h 1533420"/>
              <a:gd name="connsiteX7" fmla="*/ 621378 w 3106779"/>
              <a:gd name="connsiteY7" fmla="*/ 1108877 h 1533420"/>
              <a:gd name="connsiteX8" fmla="*/ 654035 w 3106779"/>
              <a:gd name="connsiteY8" fmla="*/ 1010906 h 1533420"/>
              <a:gd name="connsiteX9" fmla="*/ 0 w 3106779"/>
              <a:gd name="connsiteY9" fmla="*/ 413431 h 1533420"/>
              <a:gd name="connsiteX0" fmla="*/ 0 w 3106779"/>
              <a:gd name="connsiteY0" fmla="*/ 413431 h 1533420"/>
              <a:gd name="connsiteX1" fmla="*/ 113264 w 3106779"/>
              <a:gd name="connsiteY1" fmla="*/ 0 h 1533420"/>
              <a:gd name="connsiteX2" fmla="*/ 3106779 w 3106779"/>
              <a:gd name="connsiteY2" fmla="*/ 1163758 h 1533420"/>
              <a:gd name="connsiteX3" fmla="*/ 2981071 w 3106779"/>
              <a:gd name="connsiteY3" fmla="*/ 1389932 h 1533420"/>
              <a:gd name="connsiteX4" fmla="*/ 2733206 w 3106779"/>
              <a:gd name="connsiteY4" fmla="*/ 1533420 h 1533420"/>
              <a:gd name="connsiteX5" fmla="*/ 852541 w 3106779"/>
              <a:gd name="connsiteY5" fmla="*/ 1404285 h 1533420"/>
              <a:gd name="connsiteX6" fmla="*/ 640698 w 3106779"/>
              <a:gd name="connsiteY6" fmla="*/ 1289817 h 1533420"/>
              <a:gd name="connsiteX7" fmla="*/ 621378 w 3106779"/>
              <a:gd name="connsiteY7" fmla="*/ 1108877 h 1533420"/>
              <a:gd name="connsiteX8" fmla="*/ 654035 w 3106779"/>
              <a:gd name="connsiteY8" fmla="*/ 1010906 h 1533420"/>
              <a:gd name="connsiteX9" fmla="*/ 0 w 3106779"/>
              <a:gd name="connsiteY9" fmla="*/ 413431 h 1533420"/>
              <a:gd name="connsiteX0" fmla="*/ 0 w 3106779"/>
              <a:gd name="connsiteY0" fmla="*/ 413431 h 1533420"/>
              <a:gd name="connsiteX1" fmla="*/ 113264 w 3106779"/>
              <a:gd name="connsiteY1" fmla="*/ 0 h 1533420"/>
              <a:gd name="connsiteX2" fmla="*/ 3106779 w 3106779"/>
              <a:gd name="connsiteY2" fmla="*/ 1163758 h 1533420"/>
              <a:gd name="connsiteX3" fmla="*/ 2981071 w 3106779"/>
              <a:gd name="connsiteY3" fmla="*/ 1389932 h 1533420"/>
              <a:gd name="connsiteX4" fmla="*/ 2733206 w 3106779"/>
              <a:gd name="connsiteY4" fmla="*/ 1533420 h 1533420"/>
              <a:gd name="connsiteX5" fmla="*/ 852541 w 3106779"/>
              <a:gd name="connsiteY5" fmla="*/ 1404285 h 1533420"/>
              <a:gd name="connsiteX6" fmla="*/ 640698 w 3106779"/>
              <a:gd name="connsiteY6" fmla="*/ 1289817 h 1533420"/>
              <a:gd name="connsiteX7" fmla="*/ 621378 w 3106779"/>
              <a:gd name="connsiteY7" fmla="*/ 1108877 h 1533420"/>
              <a:gd name="connsiteX8" fmla="*/ 852600 w 3106779"/>
              <a:gd name="connsiteY8" fmla="*/ 859972 h 1533420"/>
              <a:gd name="connsiteX9" fmla="*/ 0 w 3106779"/>
              <a:gd name="connsiteY9" fmla="*/ 413431 h 1533420"/>
              <a:gd name="connsiteX0" fmla="*/ 0 w 3106779"/>
              <a:gd name="connsiteY0" fmla="*/ 413431 h 1533420"/>
              <a:gd name="connsiteX1" fmla="*/ 113264 w 3106779"/>
              <a:gd name="connsiteY1" fmla="*/ 0 h 1533420"/>
              <a:gd name="connsiteX2" fmla="*/ 3106779 w 3106779"/>
              <a:gd name="connsiteY2" fmla="*/ 1163758 h 1533420"/>
              <a:gd name="connsiteX3" fmla="*/ 2981071 w 3106779"/>
              <a:gd name="connsiteY3" fmla="*/ 1389932 h 1533420"/>
              <a:gd name="connsiteX4" fmla="*/ 2733206 w 3106779"/>
              <a:gd name="connsiteY4" fmla="*/ 1533420 h 1533420"/>
              <a:gd name="connsiteX5" fmla="*/ 852541 w 3106779"/>
              <a:gd name="connsiteY5" fmla="*/ 1404285 h 1533420"/>
              <a:gd name="connsiteX6" fmla="*/ 640698 w 3106779"/>
              <a:gd name="connsiteY6" fmla="*/ 1289817 h 1533420"/>
              <a:gd name="connsiteX7" fmla="*/ 789394 w 3106779"/>
              <a:gd name="connsiteY7" fmla="*/ 1083721 h 1533420"/>
              <a:gd name="connsiteX8" fmla="*/ 852600 w 3106779"/>
              <a:gd name="connsiteY8" fmla="*/ 859972 h 1533420"/>
              <a:gd name="connsiteX9" fmla="*/ 0 w 3106779"/>
              <a:gd name="connsiteY9" fmla="*/ 413431 h 1533420"/>
              <a:gd name="connsiteX0" fmla="*/ 0 w 3106779"/>
              <a:gd name="connsiteY0" fmla="*/ 413431 h 1533420"/>
              <a:gd name="connsiteX1" fmla="*/ 113264 w 3106779"/>
              <a:gd name="connsiteY1" fmla="*/ 0 h 1533420"/>
              <a:gd name="connsiteX2" fmla="*/ 3106779 w 3106779"/>
              <a:gd name="connsiteY2" fmla="*/ 1163758 h 1533420"/>
              <a:gd name="connsiteX3" fmla="*/ 2981071 w 3106779"/>
              <a:gd name="connsiteY3" fmla="*/ 1389932 h 1533420"/>
              <a:gd name="connsiteX4" fmla="*/ 2733206 w 3106779"/>
              <a:gd name="connsiteY4" fmla="*/ 1533420 h 1533420"/>
              <a:gd name="connsiteX5" fmla="*/ 852541 w 3106779"/>
              <a:gd name="connsiteY5" fmla="*/ 1404285 h 1533420"/>
              <a:gd name="connsiteX6" fmla="*/ 640698 w 3106779"/>
              <a:gd name="connsiteY6" fmla="*/ 1289817 h 1533420"/>
              <a:gd name="connsiteX7" fmla="*/ 789394 w 3106779"/>
              <a:gd name="connsiteY7" fmla="*/ 1083721 h 1533420"/>
              <a:gd name="connsiteX8" fmla="*/ 771137 w 3106779"/>
              <a:gd name="connsiteY8" fmla="*/ 859972 h 1533420"/>
              <a:gd name="connsiteX9" fmla="*/ 0 w 3106779"/>
              <a:gd name="connsiteY9" fmla="*/ 413431 h 1533420"/>
              <a:gd name="connsiteX0" fmla="*/ 0 w 3137328"/>
              <a:gd name="connsiteY0" fmla="*/ 413431 h 1533420"/>
              <a:gd name="connsiteX1" fmla="*/ 143813 w 3137328"/>
              <a:gd name="connsiteY1" fmla="*/ 0 h 1533420"/>
              <a:gd name="connsiteX2" fmla="*/ 3137328 w 3137328"/>
              <a:gd name="connsiteY2" fmla="*/ 1163758 h 1533420"/>
              <a:gd name="connsiteX3" fmla="*/ 3011620 w 3137328"/>
              <a:gd name="connsiteY3" fmla="*/ 1389932 h 1533420"/>
              <a:gd name="connsiteX4" fmla="*/ 2763755 w 3137328"/>
              <a:gd name="connsiteY4" fmla="*/ 1533420 h 1533420"/>
              <a:gd name="connsiteX5" fmla="*/ 883090 w 3137328"/>
              <a:gd name="connsiteY5" fmla="*/ 1404285 h 1533420"/>
              <a:gd name="connsiteX6" fmla="*/ 671247 w 3137328"/>
              <a:gd name="connsiteY6" fmla="*/ 1289817 h 1533420"/>
              <a:gd name="connsiteX7" fmla="*/ 819943 w 3137328"/>
              <a:gd name="connsiteY7" fmla="*/ 1083721 h 1533420"/>
              <a:gd name="connsiteX8" fmla="*/ 801686 w 3137328"/>
              <a:gd name="connsiteY8" fmla="*/ 859972 h 1533420"/>
              <a:gd name="connsiteX9" fmla="*/ 0 w 3137328"/>
              <a:gd name="connsiteY9" fmla="*/ 413431 h 1533420"/>
              <a:gd name="connsiteX0" fmla="*/ 0 w 3137328"/>
              <a:gd name="connsiteY0" fmla="*/ 400853 h 1520842"/>
              <a:gd name="connsiteX1" fmla="*/ 174362 w 3137328"/>
              <a:gd name="connsiteY1" fmla="*/ 0 h 1520842"/>
              <a:gd name="connsiteX2" fmla="*/ 3137328 w 3137328"/>
              <a:gd name="connsiteY2" fmla="*/ 1151180 h 1520842"/>
              <a:gd name="connsiteX3" fmla="*/ 3011620 w 3137328"/>
              <a:gd name="connsiteY3" fmla="*/ 1377354 h 1520842"/>
              <a:gd name="connsiteX4" fmla="*/ 2763755 w 3137328"/>
              <a:gd name="connsiteY4" fmla="*/ 1520842 h 1520842"/>
              <a:gd name="connsiteX5" fmla="*/ 883090 w 3137328"/>
              <a:gd name="connsiteY5" fmla="*/ 1391707 h 1520842"/>
              <a:gd name="connsiteX6" fmla="*/ 671247 w 3137328"/>
              <a:gd name="connsiteY6" fmla="*/ 1277239 h 1520842"/>
              <a:gd name="connsiteX7" fmla="*/ 819943 w 3137328"/>
              <a:gd name="connsiteY7" fmla="*/ 1071143 h 1520842"/>
              <a:gd name="connsiteX8" fmla="*/ 801686 w 3137328"/>
              <a:gd name="connsiteY8" fmla="*/ 847394 h 1520842"/>
              <a:gd name="connsiteX9" fmla="*/ 0 w 3137328"/>
              <a:gd name="connsiteY9" fmla="*/ 400853 h 1520842"/>
              <a:gd name="connsiteX0" fmla="*/ 0 w 3137328"/>
              <a:gd name="connsiteY0" fmla="*/ 400853 h 1413931"/>
              <a:gd name="connsiteX1" fmla="*/ 174362 w 3137328"/>
              <a:gd name="connsiteY1" fmla="*/ 0 h 1413931"/>
              <a:gd name="connsiteX2" fmla="*/ 3137328 w 3137328"/>
              <a:gd name="connsiteY2" fmla="*/ 1151180 h 1413931"/>
              <a:gd name="connsiteX3" fmla="*/ 3011620 w 3137328"/>
              <a:gd name="connsiteY3" fmla="*/ 1377354 h 1413931"/>
              <a:gd name="connsiteX4" fmla="*/ 2773938 w 3137328"/>
              <a:gd name="connsiteY4" fmla="*/ 1413931 h 1413931"/>
              <a:gd name="connsiteX5" fmla="*/ 883090 w 3137328"/>
              <a:gd name="connsiteY5" fmla="*/ 1391707 h 1413931"/>
              <a:gd name="connsiteX6" fmla="*/ 671247 w 3137328"/>
              <a:gd name="connsiteY6" fmla="*/ 1277239 h 1413931"/>
              <a:gd name="connsiteX7" fmla="*/ 819943 w 3137328"/>
              <a:gd name="connsiteY7" fmla="*/ 1071143 h 1413931"/>
              <a:gd name="connsiteX8" fmla="*/ 801686 w 3137328"/>
              <a:gd name="connsiteY8" fmla="*/ 847394 h 1413931"/>
              <a:gd name="connsiteX9" fmla="*/ 0 w 3137328"/>
              <a:gd name="connsiteY9" fmla="*/ 400853 h 1413931"/>
              <a:gd name="connsiteX0" fmla="*/ 0 w 3137328"/>
              <a:gd name="connsiteY0" fmla="*/ 400853 h 1426509"/>
              <a:gd name="connsiteX1" fmla="*/ 174362 w 3137328"/>
              <a:gd name="connsiteY1" fmla="*/ 0 h 1426509"/>
              <a:gd name="connsiteX2" fmla="*/ 3137328 w 3137328"/>
              <a:gd name="connsiteY2" fmla="*/ 1151180 h 1426509"/>
              <a:gd name="connsiteX3" fmla="*/ 3011620 w 3137328"/>
              <a:gd name="connsiteY3" fmla="*/ 1377354 h 1426509"/>
              <a:gd name="connsiteX4" fmla="*/ 2773938 w 3137328"/>
              <a:gd name="connsiteY4" fmla="*/ 1426509 h 1426509"/>
              <a:gd name="connsiteX5" fmla="*/ 883090 w 3137328"/>
              <a:gd name="connsiteY5" fmla="*/ 1391707 h 1426509"/>
              <a:gd name="connsiteX6" fmla="*/ 671247 w 3137328"/>
              <a:gd name="connsiteY6" fmla="*/ 1277239 h 1426509"/>
              <a:gd name="connsiteX7" fmla="*/ 819943 w 3137328"/>
              <a:gd name="connsiteY7" fmla="*/ 1071143 h 1426509"/>
              <a:gd name="connsiteX8" fmla="*/ 801686 w 3137328"/>
              <a:gd name="connsiteY8" fmla="*/ 847394 h 1426509"/>
              <a:gd name="connsiteX9" fmla="*/ 0 w 3137328"/>
              <a:gd name="connsiteY9" fmla="*/ 400853 h 1426509"/>
              <a:gd name="connsiteX0" fmla="*/ 0 w 3172968"/>
              <a:gd name="connsiteY0" fmla="*/ 400853 h 1426509"/>
              <a:gd name="connsiteX1" fmla="*/ 174362 w 3172968"/>
              <a:gd name="connsiteY1" fmla="*/ 0 h 1426509"/>
              <a:gd name="connsiteX2" fmla="*/ 3172968 w 3172968"/>
              <a:gd name="connsiteY2" fmla="*/ 1151180 h 1426509"/>
              <a:gd name="connsiteX3" fmla="*/ 3011620 w 3172968"/>
              <a:gd name="connsiteY3" fmla="*/ 1377354 h 1426509"/>
              <a:gd name="connsiteX4" fmla="*/ 2773938 w 3172968"/>
              <a:gd name="connsiteY4" fmla="*/ 1426509 h 1426509"/>
              <a:gd name="connsiteX5" fmla="*/ 883090 w 3172968"/>
              <a:gd name="connsiteY5" fmla="*/ 1391707 h 1426509"/>
              <a:gd name="connsiteX6" fmla="*/ 671247 w 3172968"/>
              <a:gd name="connsiteY6" fmla="*/ 1277239 h 1426509"/>
              <a:gd name="connsiteX7" fmla="*/ 819943 w 3172968"/>
              <a:gd name="connsiteY7" fmla="*/ 1071143 h 1426509"/>
              <a:gd name="connsiteX8" fmla="*/ 801686 w 3172968"/>
              <a:gd name="connsiteY8" fmla="*/ 847394 h 1426509"/>
              <a:gd name="connsiteX9" fmla="*/ 0 w 3172968"/>
              <a:gd name="connsiteY9" fmla="*/ 400853 h 1426509"/>
              <a:gd name="connsiteX0" fmla="*/ 0 w 3172968"/>
              <a:gd name="connsiteY0" fmla="*/ 400853 h 1426509"/>
              <a:gd name="connsiteX1" fmla="*/ 174362 w 3172968"/>
              <a:gd name="connsiteY1" fmla="*/ 0 h 1426509"/>
              <a:gd name="connsiteX2" fmla="*/ 3172968 w 3172968"/>
              <a:gd name="connsiteY2" fmla="*/ 1151180 h 1426509"/>
              <a:gd name="connsiteX3" fmla="*/ 3031986 w 3172968"/>
              <a:gd name="connsiteY3" fmla="*/ 1389932 h 1426509"/>
              <a:gd name="connsiteX4" fmla="*/ 2773938 w 3172968"/>
              <a:gd name="connsiteY4" fmla="*/ 1426509 h 1426509"/>
              <a:gd name="connsiteX5" fmla="*/ 883090 w 3172968"/>
              <a:gd name="connsiteY5" fmla="*/ 1391707 h 1426509"/>
              <a:gd name="connsiteX6" fmla="*/ 671247 w 3172968"/>
              <a:gd name="connsiteY6" fmla="*/ 1277239 h 1426509"/>
              <a:gd name="connsiteX7" fmla="*/ 819943 w 3172968"/>
              <a:gd name="connsiteY7" fmla="*/ 1071143 h 1426509"/>
              <a:gd name="connsiteX8" fmla="*/ 801686 w 3172968"/>
              <a:gd name="connsiteY8" fmla="*/ 847394 h 1426509"/>
              <a:gd name="connsiteX9" fmla="*/ 0 w 3172968"/>
              <a:gd name="connsiteY9" fmla="*/ 400853 h 1426509"/>
              <a:gd name="connsiteX0" fmla="*/ 0 w 3172968"/>
              <a:gd name="connsiteY0" fmla="*/ 394564 h 1420220"/>
              <a:gd name="connsiteX1" fmla="*/ 153996 w 3172968"/>
              <a:gd name="connsiteY1" fmla="*/ 0 h 1420220"/>
              <a:gd name="connsiteX2" fmla="*/ 3172968 w 3172968"/>
              <a:gd name="connsiteY2" fmla="*/ 1144891 h 1420220"/>
              <a:gd name="connsiteX3" fmla="*/ 3031986 w 3172968"/>
              <a:gd name="connsiteY3" fmla="*/ 1383643 h 1420220"/>
              <a:gd name="connsiteX4" fmla="*/ 2773938 w 3172968"/>
              <a:gd name="connsiteY4" fmla="*/ 1420220 h 1420220"/>
              <a:gd name="connsiteX5" fmla="*/ 883090 w 3172968"/>
              <a:gd name="connsiteY5" fmla="*/ 1385418 h 1420220"/>
              <a:gd name="connsiteX6" fmla="*/ 671247 w 3172968"/>
              <a:gd name="connsiteY6" fmla="*/ 1270950 h 1420220"/>
              <a:gd name="connsiteX7" fmla="*/ 819943 w 3172968"/>
              <a:gd name="connsiteY7" fmla="*/ 1064854 h 1420220"/>
              <a:gd name="connsiteX8" fmla="*/ 801686 w 3172968"/>
              <a:gd name="connsiteY8" fmla="*/ 841105 h 1420220"/>
              <a:gd name="connsiteX9" fmla="*/ 0 w 3172968"/>
              <a:gd name="connsiteY9" fmla="*/ 394564 h 1420220"/>
              <a:gd name="connsiteX0" fmla="*/ 0 w 3172968"/>
              <a:gd name="connsiteY0" fmla="*/ 394564 h 1420220"/>
              <a:gd name="connsiteX1" fmla="*/ 153996 w 3172968"/>
              <a:gd name="connsiteY1" fmla="*/ 0 h 1420220"/>
              <a:gd name="connsiteX2" fmla="*/ 3172968 w 3172968"/>
              <a:gd name="connsiteY2" fmla="*/ 1144891 h 1420220"/>
              <a:gd name="connsiteX3" fmla="*/ 3031986 w 3172968"/>
              <a:gd name="connsiteY3" fmla="*/ 1383643 h 1420220"/>
              <a:gd name="connsiteX4" fmla="*/ 2773938 w 3172968"/>
              <a:gd name="connsiteY4" fmla="*/ 1420220 h 1420220"/>
              <a:gd name="connsiteX5" fmla="*/ 883090 w 3172968"/>
              <a:gd name="connsiteY5" fmla="*/ 1385418 h 1420220"/>
              <a:gd name="connsiteX6" fmla="*/ 671247 w 3172968"/>
              <a:gd name="connsiteY6" fmla="*/ 1270950 h 1420220"/>
              <a:gd name="connsiteX7" fmla="*/ 819943 w 3172968"/>
              <a:gd name="connsiteY7" fmla="*/ 1064854 h 1420220"/>
              <a:gd name="connsiteX8" fmla="*/ 801686 w 3172968"/>
              <a:gd name="connsiteY8" fmla="*/ 841105 h 1420220"/>
              <a:gd name="connsiteX9" fmla="*/ 0 w 3172968"/>
              <a:gd name="connsiteY9" fmla="*/ 394564 h 1420220"/>
              <a:gd name="connsiteX0" fmla="*/ 0 w 3031986"/>
              <a:gd name="connsiteY0" fmla="*/ 394564 h 1420220"/>
              <a:gd name="connsiteX1" fmla="*/ 153996 w 3031986"/>
              <a:gd name="connsiteY1" fmla="*/ 0 h 1420220"/>
              <a:gd name="connsiteX2" fmla="*/ 2037586 w 3031986"/>
              <a:gd name="connsiteY2" fmla="*/ 505689 h 1420220"/>
              <a:gd name="connsiteX3" fmla="*/ 3031986 w 3031986"/>
              <a:gd name="connsiteY3" fmla="*/ 1383643 h 1420220"/>
              <a:gd name="connsiteX4" fmla="*/ 2773938 w 3031986"/>
              <a:gd name="connsiteY4" fmla="*/ 1420220 h 1420220"/>
              <a:gd name="connsiteX5" fmla="*/ 883090 w 3031986"/>
              <a:gd name="connsiteY5" fmla="*/ 1385418 h 1420220"/>
              <a:gd name="connsiteX6" fmla="*/ 671247 w 3031986"/>
              <a:gd name="connsiteY6" fmla="*/ 1270950 h 1420220"/>
              <a:gd name="connsiteX7" fmla="*/ 819943 w 3031986"/>
              <a:gd name="connsiteY7" fmla="*/ 1064854 h 1420220"/>
              <a:gd name="connsiteX8" fmla="*/ 801686 w 3031986"/>
              <a:gd name="connsiteY8" fmla="*/ 841105 h 1420220"/>
              <a:gd name="connsiteX9" fmla="*/ 0 w 3031986"/>
              <a:gd name="connsiteY9" fmla="*/ 394564 h 1420220"/>
              <a:gd name="connsiteX0" fmla="*/ 0 w 2773938"/>
              <a:gd name="connsiteY0" fmla="*/ 394564 h 1420220"/>
              <a:gd name="connsiteX1" fmla="*/ 153996 w 2773938"/>
              <a:gd name="connsiteY1" fmla="*/ 0 h 1420220"/>
              <a:gd name="connsiteX2" fmla="*/ 2037586 w 2773938"/>
              <a:gd name="connsiteY2" fmla="*/ 505689 h 1420220"/>
              <a:gd name="connsiteX3" fmla="*/ 2736685 w 2773938"/>
              <a:gd name="connsiteY3" fmla="*/ 1090996 h 1420220"/>
              <a:gd name="connsiteX4" fmla="*/ 2773938 w 2773938"/>
              <a:gd name="connsiteY4" fmla="*/ 1420220 h 1420220"/>
              <a:gd name="connsiteX5" fmla="*/ 883090 w 2773938"/>
              <a:gd name="connsiteY5" fmla="*/ 1385418 h 1420220"/>
              <a:gd name="connsiteX6" fmla="*/ 671247 w 2773938"/>
              <a:gd name="connsiteY6" fmla="*/ 1270950 h 1420220"/>
              <a:gd name="connsiteX7" fmla="*/ 819943 w 2773938"/>
              <a:gd name="connsiteY7" fmla="*/ 1064854 h 1420220"/>
              <a:gd name="connsiteX8" fmla="*/ 801686 w 2773938"/>
              <a:gd name="connsiteY8" fmla="*/ 841105 h 1420220"/>
              <a:gd name="connsiteX9" fmla="*/ 0 w 2773938"/>
              <a:gd name="connsiteY9" fmla="*/ 394564 h 1420220"/>
              <a:gd name="connsiteX0" fmla="*/ 0 w 2736685"/>
              <a:gd name="connsiteY0" fmla="*/ 394564 h 1385418"/>
              <a:gd name="connsiteX1" fmla="*/ 153996 w 2736685"/>
              <a:gd name="connsiteY1" fmla="*/ 0 h 1385418"/>
              <a:gd name="connsiteX2" fmla="*/ 2037586 w 2736685"/>
              <a:gd name="connsiteY2" fmla="*/ 505689 h 1385418"/>
              <a:gd name="connsiteX3" fmla="*/ 2736685 w 2736685"/>
              <a:gd name="connsiteY3" fmla="*/ 1090996 h 1385418"/>
              <a:gd name="connsiteX4" fmla="*/ 2310620 w 2736685"/>
              <a:gd name="connsiteY4" fmla="*/ 1304702 h 1385418"/>
              <a:gd name="connsiteX5" fmla="*/ 883090 w 2736685"/>
              <a:gd name="connsiteY5" fmla="*/ 1385418 h 1385418"/>
              <a:gd name="connsiteX6" fmla="*/ 671247 w 2736685"/>
              <a:gd name="connsiteY6" fmla="*/ 1270950 h 1385418"/>
              <a:gd name="connsiteX7" fmla="*/ 819943 w 2736685"/>
              <a:gd name="connsiteY7" fmla="*/ 1064854 h 1385418"/>
              <a:gd name="connsiteX8" fmla="*/ 801686 w 2736685"/>
              <a:gd name="connsiteY8" fmla="*/ 841105 h 1385418"/>
              <a:gd name="connsiteX9" fmla="*/ 0 w 2736685"/>
              <a:gd name="connsiteY9" fmla="*/ 394564 h 1385418"/>
              <a:gd name="connsiteX0" fmla="*/ 0 w 2736685"/>
              <a:gd name="connsiteY0" fmla="*/ 394564 h 1577950"/>
              <a:gd name="connsiteX1" fmla="*/ 153996 w 2736685"/>
              <a:gd name="connsiteY1" fmla="*/ 0 h 1577950"/>
              <a:gd name="connsiteX2" fmla="*/ 2037586 w 2736685"/>
              <a:gd name="connsiteY2" fmla="*/ 505689 h 1577950"/>
              <a:gd name="connsiteX3" fmla="*/ 2736685 w 2736685"/>
              <a:gd name="connsiteY3" fmla="*/ 1090996 h 1577950"/>
              <a:gd name="connsiteX4" fmla="*/ 2310620 w 2736685"/>
              <a:gd name="connsiteY4" fmla="*/ 1304702 h 1577950"/>
              <a:gd name="connsiteX5" fmla="*/ 297579 w 2736685"/>
              <a:gd name="connsiteY5" fmla="*/ 1577950 h 1577950"/>
              <a:gd name="connsiteX6" fmla="*/ 671247 w 2736685"/>
              <a:gd name="connsiteY6" fmla="*/ 1270950 h 1577950"/>
              <a:gd name="connsiteX7" fmla="*/ 819943 w 2736685"/>
              <a:gd name="connsiteY7" fmla="*/ 1064854 h 1577950"/>
              <a:gd name="connsiteX8" fmla="*/ 801686 w 2736685"/>
              <a:gd name="connsiteY8" fmla="*/ 841105 h 1577950"/>
              <a:gd name="connsiteX9" fmla="*/ 0 w 2736685"/>
              <a:gd name="connsiteY9" fmla="*/ 394564 h 1577950"/>
              <a:gd name="connsiteX0" fmla="*/ 0 w 2736685"/>
              <a:gd name="connsiteY0" fmla="*/ 394564 h 1577950"/>
              <a:gd name="connsiteX1" fmla="*/ 153996 w 2736685"/>
              <a:gd name="connsiteY1" fmla="*/ 0 h 1577950"/>
              <a:gd name="connsiteX2" fmla="*/ 2037586 w 2736685"/>
              <a:gd name="connsiteY2" fmla="*/ 505689 h 1577950"/>
              <a:gd name="connsiteX3" fmla="*/ 2736685 w 2736685"/>
              <a:gd name="connsiteY3" fmla="*/ 1090996 h 1577950"/>
              <a:gd name="connsiteX4" fmla="*/ 2310620 w 2736685"/>
              <a:gd name="connsiteY4" fmla="*/ 1304702 h 1577950"/>
              <a:gd name="connsiteX5" fmla="*/ 297579 w 2736685"/>
              <a:gd name="connsiteY5" fmla="*/ 1577950 h 1577950"/>
              <a:gd name="connsiteX6" fmla="*/ 248661 w 2736685"/>
              <a:gd name="connsiteY6" fmla="*/ 1193938 h 1577950"/>
              <a:gd name="connsiteX7" fmla="*/ 819943 w 2736685"/>
              <a:gd name="connsiteY7" fmla="*/ 1064854 h 1577950"/>
              <a:gd name="connsiteX8" fmla="*/ 801686 w 2736685"/>
              <a:gd name="connsiteY8" fmla="*/ 841105 h 1577950"/>
              <a:gd name="connsiteX9" fmla="*/ 0 w 2736685"/>
              <a:gd name="connsiteY9" fmla="*/ 394564 h 1577950"/>
              <a:gd name="connsiteX0" fmla="*/ 0 w 2736685"/>
              <a:gd name="connsiteY0" fmla="*/ 394564 h 1577950"/>
              <a:gd name="connsiteX1" fmla="*/ 153996 w 2736685"/>
              <a:gd name="connsiteY1" fmla="*/ 0 h 1577950"/>
              <a:gd name="connsiteX2" fmla="*/ 2037586 w 2736685"/>
              <a:gd name="connsiteY2" fmla="*/ 505689 h 1577950"/>
              <a:gd name="connsiteX3" fmla="*/ 2736685 w 2736685"/>
              <a:gd name="connsiteY3" fmla="*/ 1090996 h 1577950"/>
              <a:gd name="connsiteX4" fmla="*/ 2310620 w 2736685"/>
              <a:gd name="connsiteY4" fmla="*/ 1304702 h 1577950"/>
              <a:gd name="connsiteX5" fmla="*/ 297579 w 2736685"/>
              <a:gd name="connsiteY5" fmla="*/ 1577950 h 1577950"/>
              <a:gd name="connsiteX6" fmla="*/ 248661 w 2736685"/>
              <a:gd name="connsiteY6" fmla="*/ 1193938 h 1577950"/>
              <a:gd name="connsiteX7" fmla="*/ 819943 w 2736685"/>
              <a:gd name="connsiteY7" fmla="*/ 1064854 h 1577950"/>
              <a:gd name="connsiteX8" fmla="*/ 974793 w 2736685"/>
              <a:gd name="connsiteY8" fmla="*/ 910416 h 1577950"/>
              <a:gd name="connsiteX9" fmla="*/ 0 w 2736685"/>
              <a:gd name="connsiteY9" fmla="*/ 394564 h 1577950"/>
              <a:gd name="connsiteX0" fmla="*/ 1108463 w 2592664"/>
              <a:gd name="connsiteY0" fmla="*/ 479278 h 1577950"/>
              <a:gd name="connsiteX1" fmla="*/ 9975 w 2592664"/>
              <a:gd name="connsiteY1" fmla="*/ 0 h 1577950"/>
              <a:gd name="connsiteX2" fmla="*/ 1893565 w 2592664"/>
              <a:gd name="connsiteY2" fmla="*/ 505689 h 1577950"/>
              <a:gd name="connsiteX3" fmla="*/ 2592664 w 2592664"/>
              <a:gd name="connsiteY3" fmla="*/ 1090996 h 1577950"/>
              <a:gd name="connsiteX4" fmla="*/ 2166599 w 2592664"/>
              <a:gd name="connsiteY4" fmla="*/ 1304702 h 1577950"/>
              <a:gd name="connsiteX5" fmla="*/ 153558 w 2592664"/>
              <a:gd name="connsiteY5" fmla="*/ 1577950 h 1577950"/>
              <a:gd name="connsiteX6" fmla="*/ 104640 w 2592664"/>
              <a:gd name="connsiteY6" fmla="*/ 1193938 h 1577950"/>
              <a:gd name="connsiteX7" fmla="*/ 675922 w 2592664"/>
              <a:gd name="connsiteY7" fmla="*/ 1064854 h 1577950"/>
              <a:gd name="connsiteX8" fmla="*/ 830772 w 2592664"/>
              <a:gd name="connsiteY8" fmla="*/ 910416 h 1577950"/>
              <a:gd name="connsiteX9" fmla="*/ 1108463 w 2592664"/>
              <a:gd name="connsiteY9" fmla="*/ 479278 h 1577950"/>
              <a:gd name="connsiteX0" fmla="*/ 1003823 w 2488024"/>
              <a:gd name="connsiteY0" fmla="*/ 73976 h 1172648"/>
              <a:gd name="connsiteX1" fmla="*/ 1539674 w 2488024"/>
              <a:gd name="connsiteY1" fmla="*/ 2864 h 1172648"/>
              <a:gd name="connsiteX2" fmla="*/ 1788925 w 2488024"/>
              <a:gd name="connsiteY2" fmla="*/ 100387 h 1172648"/>
              <a:gd name="connsiteX3" fmla="*/ 2488024 w 2488024"/>
              <a:gd name="connsiteY3" fmla="*/ 685694 h 1172648"/>
              <a:gd name="connsiteX4" fmla="*/ 2061959 w 2488024"/>
              <a:gd name="connsiteY4" fmla="*/ 899400 h 1172648"/>
              <a:gd name="connsiteX5" fmla="*/ 48918 w 2488024"/>
              <a:gd name="connsiteY5" fmla="*/ 1172648 h 1172648"/>
              <a:gd name="connsiteX6" fmla="*/ 0 w 2488024"/>
              <a:gd name="connsiteY6" fmla="*/ 788636 h 1172648"/>
              <a:gd name="connsiteX7" fmla="*/ 571282 w 2488024"/>
              <a:gd name="connsiteY7" fmla="*/ 659552 h 1172648"/>
              <a:gd name="connsiteX8" fmla="*/ 726132 w 2488024"/>
              <a:gd name="connsiteY8" fmla="*/ 505114 h 1172648"/>
              <a:gd name="connsiteX9" fmla="*/ 1003823 w 2488024"/>
              <a:gd name="connsiteY9" fmla="*/ 73976 h 1172648"/>
              <a:gd name="connsiteX0" fmla="*/ 1003823 w 2488024"/>
              <a:gd name="connsiteY0" fmla="*/ 73976 h 1172648"/>
              <a:gd name="connsiteX1" fmla="*/ 1554948 w 2488024"/>
              <a:gd name="connsiteY1" fmla="*/ 2864 h 1172648"/>
              <a:gd name="connsiteX2" fmla="*/ 1788925 w 2488024"/>
              <a:gd name="connsiteY2" fmla="*/ 100387 h 1172648"/>
              <a:gd name="connsiteX3" fmla="*/ 2488024 w 2488024"/>
              <a:gd name="connsiteY3" fmla="*/ 685694 h 1172648"/>
              <a:gd name="connsiteX4" fmla="*/ 2061959 w 2488024"/>
              <a:gd name="connsiteY4" fmla="*/ 899400 h 1172648"/>
              <a:gd name="connsiteX5" fmla="*/ 48918 w 2488024"/>
              <a:gd name="connsiteY5" fmla="*/ 1172648 h 1172648"/>
              <a:gd name="connsiteX6" fmla="*/ 0 w 2488024"/>
              <a:gd name="connsiteY6" fmla="*/ 788636 h 1172648"/>
              <a:gd name="connsiteX7" fmla="*/ 571282 w 2488024"/>
              <a:gd name="connsiteY7" fmla="*/ 659552 h 1172648"/>
              <a:gd name="connsiteX8" fmla="*/ 726132 w 2488024"/>
              <a:gd name="connsiteY8" fmla="*/ 505114 h 1172648"/>
              <a:gd name="connsiteX9" fmla="*/ 1003823 w 2488024"/>
              <a:gd name="connsiteY9" fmla="*/ 73976 h 1172648"/>
              <a:gd name="connsiteX0" fmla="*/ 1003823 w 2488024"/>
              <a:gd name="connsiteY0" fmla="*/ 353718 h 1452390"/>
              <a:gd name="connsiteX1" fmla="*/ 1554948 w 2488024"/>
              <a:gd name="connsiteY1" fmla="*/ 282606 h 1452390"/>
              <a:gd name="connsiteX2" fmla="*/ 2201329 w 2488024"/>
              <a:gd name="connsiteY2" fmla="*/ 64378 h 1452390"/>
              <a:gd name="connsiteX3" fmla="*/ 2488024 w 2488024"/>
              <a:gd name="connsiteY3" fmla="*/ 965436 h 1452390"/>
              <a:gd name="connsiteX4" fmla="*/ 2061959 w 2488024"/>
              <a:gd name="connsiteY4" fmla="*/ 1179142 h 1452390"/>
              <a:gd name="connsiteX5" fmla="*/ 48918 w 2488024"/>
              <a:gd name="connsiteY5" fmla="*/ 1452390 h 1452390"/>
              <a:gd name="connsiteX6" fmla="*/ 0 w 2488024"/>
              <a:gd name="connsiteY6" fmla="*/ 1068378 h 1452390"/>
              <a:gd name="connsiteX7" fmla="*/ 571282 w 2488024"/>
              <a:gd name="connsiteY7" fmla="*/ 939294 h 1452390"/>
              <a:gd name="connsiteX8" fmla="*/ 726132 w 2488024"/>
              <a:gd name="connsiteY8" fmla="*/ 784856 h 1452390"/>
              <a:gd name="connsiteX9" fmla="*/ 1003823 w 2488024"/>
              <a:gd name="connsiteY9" fmla="*/ 353718 h 1452390"/>
              <a:gd name="connsiteX0" fmla="*/ 1003823 w 2488024"/>
              <a:gd name="connsiteY0" fmla="*/ 71112 h 1169784"/>
              <a:gd name="connsiteX1" fmla="*/ 1554948 w 2488024"/>
              <a:gd name="connsiteY1" fmla="*/ 0 h 1169784"/>
              <a:gd name="connsiteX2" fmla="*/ 2488024 w 2488024"/>
              <a:gd name="connsiteY2" fmla="*/ 682830 h 1169784"/>
              <a:gd name="connsiteX3" fmla="*/ 2061959 w 2488024"/>
              <a:gd name="connsiteY3" fmla="*/ 896536 h 1169784"/>
              <a:gd name="connsiteX4" fmla="*/ 48918 w 2488024"/>
              <a:gd name="connsiteY4" fmla="*/ 1169784 h 1169784"/>
              <a:gd name="connsiteX5" fmla="*/ 0 w 2488024"/>
              <a:gd name="connsiteY5" fmla="*/ 785772 h 1169784"/>
              <a:gd name="connsiteX6" fmla="*/ 571282 w 2488024"/>
              <a:gd name="connsiteY6" fmla="*/ 656688 h 1169784"/>
              <a:gd name="connsiteX7" fmla="*/ 726132 w 2488024"/>
              <a:gd name="connsiteY7" fmla="*/ 502250 h 1169784"/>
              <a:gd name="connsiteX8" fmla="*/ 1003823 w 2488024"/>
              <a:gd name="connsiteY8" fmla="*/ 71112 h 1169784"/>
              <a:gd name="connsiteX0" fmla="*/ 1054737 w 2538938"/>
              <a:gd name="connsiteY0" fmla="*/ 71112 h 1169784"/>
              <a:gd name="connsiteX1" fmla="*/ 1605862 w 2538938"/>
              <a:gd name="connsiteY1" fmla="*/ 0 h 1169784"/>
              <a:gd name="connsiteX2" fmla="*/ 2538938 w 2538938"/>
              <a:gd name="connsiteY2" fmla="*/ 682830 h 1169784"/>
              <a:gd name="connsiteX3" fmla="*/ 2112873 w 2538938"/>
              <a:gd name="connsiteY3" fmla="*/ 896536 h 1169784"/>
              <a:gd name="connsiteX4" fmla="*/ 99832 w 2538938"/>
              <a:gd name="connsiteY4" fmla="*/ 1169784 h 1169784"/>
              <a:gd name="connsiteX5" fmla="*/ 0 w 2538938"/>
              <a:gd name="connsiteY5" fmla="*/ 785772 h 1169784"/>
              <a:gd name="connsiteX6" fmla="*/ 622196 w 2538938"/>
              <a:gd name="connsiteY6" fmla="*/ 656688 h 1169784"/>
              <a:gd name="connsiteX7" fmla="*/ 777046 w 2538938"/>
              <a:gd name="connsiteY7" fmla="*/ 502250 h 1169784"/>
              <a:gd name="connsiteX8" fmla="*/ 1054737 w 2538938"/>
              <a:gd name="connsiteY8" fmla="*/ 71112 h 1169784"/>
              <a:gd name="connsiteX0" fmla="*/ 1054737 w 2538938"/>
              <a:gd name="connsiteY0" fmla="*/ 71112 h 1169784"/>
              <a:gd name="connsiteX1" fmla="*/ 1605862 w 2538938"/>
              <a:gd name="connsiteY1" fmla="*/ 0 h 1169784"/>
              <a:gd name="connsiteX2" fmla="*/ 2538938 w 2538938"/>
              <a:gd name="connsiteY2" fmla="*/ 682830 h 1169784"/>
              <a:gd name="connsiteX3" fmla="*/ 2112873 w 2538938"/>
              <a:gd name="connsiteY3" fmla="*/ 896536 h 1169784"/>
              <a:gd name="connsiteX4" fmla="*/ 99832 w 2538938"/>
              <a:gd name="connsiteY4" fmla="*/ 1169784 h 1169784"/>
              <a:gd name="connsiteX5" fmla="*/ 0 w 2538938"/>
              <a:gd name="connsiteY5" fmla="*/ 785772 h 1169784"/>
              <a:gd name="connsiteX6" fmla="*/ 189426 w 2538938"/>
              <a:gd name="connsiteY6" fmla="*/ 179212 h 1169784"/>
              <a:gd name="connsiteX7" fmla="*/ 777046 w 2538938"/>
              <a:gd name="connsiteY7" fmla="*/ 502250 h 1169784"/>
              <a:gd name="connsiteX8" fmla="*/ 1054737 w 2538938"/>
              <a:gd name="connsiteY8" fmla="*/ 71112 h 1169784"/>
              <a:gd name="connsiteX0" fmla="*/ 1054737 w 2538938"/>
              <a:gd name="connsiteY0" fmla="*/ 71112 h 1169784"/>
              <a:gd name="connsiteX1" fmla="*/ 1605862 w 2538938"/>
              <a:gd name="connsiteY1" fmla="*/ 0 h 1169784"/>
              <a:gd name="connsiteX2" fmla="*/ 2538938 w 2538938"/>
              <a:gd name="connsiteY2" fmla="*/ 682830 h 1169784"/>
              <a:gd name="connsiteX3" fmla="*/ 2112873 w 2538938"/>
              <a:gd name="connsiteY3" fmla="*/ 896536 h 1169784"/>
              <a:gd name="connsiteX4" fmla="*/ 99832 w 2538938"/>
              <a:gd name="connsiteY4" fmla="*/ 1169784 h 1169784"/>
              <a:gd name="connsiteX5" fmla="*/ 0 w 2538938"/>
              <a:gd name="connsiteY5" fmla="*/ 785772 h 1169784"/>
              <a:gd name="connsiteX6" fmla="*/ 189426 w 2538938"/>
              <a:gd name="connsiteY6" fmla="*/ 179212 h 1169784"/>
              <a:gd name="connsiteX7" fmla="*/ 425739 w 2538938"/>
              <a:gd name="connsiteY7" fmla="*/ 271212 h 1169784"/>
              <a:gd name="connsiteX8" fmla="*/ 1054737 w 2538938"/>
              <a:gd name="connsiteY8" fmla="*/ 71112 h 1169784"/>
              <a:gd name="connsiteX0" fmla="*/ 428495 w 2538938"/>
              <a:gd name="connsiteY0" fmla="*/ 440771 h 1169784"/>
              <a:gd name="connsiteX1" fmla="*/ 1605862 w 2538938"/>
              <a:gd name="connsiteY1" fmla="*/ 0 h 1169784"/>
              <a:gd name="connsiteX2" fmla="*/ 2538938 w 2538938"/>
              <a:gd name="connsiteY2" fmla="*/ 682830 h 1169784"/>
              <a:gd name="connsiteX3" fmla="*/ 2112873 w 2538938"/>
              <a:gd name="connsiteY3" fmla="*/ 896536 h 1169784"/>
              <a:gd name="connsiteX4" fmla="*/ 99832 w 2538938"/>
              <a:gd name="connsiteY4" fmla="*/ 1169784 h 1169784"/>
              <a:gd name="connsiteX5" fmla="*/ 0 w 2538938"/>
              <a:gd name="connsiteY5" fmla="*/ 785772 h 1169784"/>
              <a:gd name="connsiteX6" fmla="*/ 189426 w 2538938"/>
              <a:gd name="connsiteY6" fmla="*/ 179212 h 1169784"/>
              <a:gd name="connsiteX7" fmla="*/ 425739 w 2538938"/>
              <a:gd name="connsiteY7" fmla="*/ 271212 h 1169784"/>
              <a:gd name="connsiteX8" fmla="*/ 428495 w 2538938"/>
              <a:gd name="connsiteY8" fmla="*/ 440771 h 1169784"/>
              <a:gd name="connsiteX0" fmla="*/ 382672 w 2538938"/>
              <a:gd name="connsiteY0" fmla="*/ 456174 h 1169784"/>
              <a:gd name="connsiteX1" fmla="*/ 1605862 w 2538938"/>
              <a:gd name="connsiteY1" fmla="*/ 0 h 1169784"/>
              <a:gd name="connsiteX2" fmla="*/ 2538938 w 2538938"/>
              <a:gd name="connsiteY2" fmla="*/ 682830 h 1169784"/>
              <a:gd name="connsiteX3" fmla="*/ 2112873 w 2538938"/>
              <a:gd name="connsiteY3" fmla="*/ 896536 h 1169784"/>
              <a:gd name="connsiteX4" fmla="*/ 99832 w 2538938"/>
              <a:gd name="connsiteY4" fmla="*/ 1169784 h 1169784"/>
              <a:gd name="connsiteX5" fmla="*/ 0 w 2538938"/>
              <a:gd name="connsiteY5" fmla="*/ 785772 h 1169784"/>
              <a:gd name="connsiteX6" fmla="*/ 189426 w 2538938"/>
              <a:gd name="connsiteY6" fmla="*/ 179212 h 1169784"/>
              <a:gd name="connsiteX7" fmla="*/ 425739 w 2538938"/>
              <a:gd name="connsiteY7" fmla="*/ 271212 h 1169784"/>
              <a:gd name="connsiteX8" fmla="*/ 382672 w 2538938"/>
              <a:gd name="connsiteY8" fmla="*/ 456174 h 1169784"/>
              <a:gd name="connsiteX0" fmla="*/ 382672 w 2538938"/>
              <a:gd name="connsiteY0" fmla="*/ 276962 h 990572"/>
              <a:gd name="connsiteX1" fmla="*/ 725049 w 2538938"/>
              <a:gd name="connsiteY1" fmla="*/ 82630 h 990572"/>
              <a:gd name="connsiteX2" fmla="*/ 2538938 w 2538938"/>
              <a:gd name="connsiteY2" fmla="*/ 503618 h 990572"/>
              <a:gd name="connsiteX3" fmla="*/ 2112873 w 2538938"/>
              <a:gd name="connsiteY3" fmla="*/ 717324 h 990572"/>
              <a:gd name="connsiteX4" fmla="*/ 99832 w 2538938"/>
              <a:gd name="connsiteY4" fmla="*/ 990572 h 990572"/>
              <a:gd name="connsiteX5" fmla="*/ 0 w 2538938"/>
              <a:gd name="connsiteY5" fmla="*/ 606560 h 990572"/>
              <a:gd name="connsiteX6" fmla="*/ 189426 w 2538938"/>
              <a:gd name="connsiteY6" fmla="*/ 0 h 990572"/>
              <a:gd name="connsiteX7" fmla="*/ 425739 w 2538938"/>
              <a:gd name="connsiteY7" fmla="*/ 92000 h 990572"/>
              <a:gd name="connsiteX8" fmla="*/ 382672 w 2538938"/>
              <a:gd name="connsiteY8" fmla="*/ 276962 h 990572"/>
              <a:gd name="connsiteX0" fmla="*/ 382672 w 2112873"/>
              <a:gd name="connsiteY0" fmla="*/ 276962 h 990572"/>
              <a:gd name="connsiteX1" fmla="*/ 725049 w 2112873"/>
              <a:gd name="connsiteY1" fmla="*/ 82630 h 990572"/>
              <a:gd name="connsiteX2" fmla="*/ 1143895 w 2112873"/>
              <a:gd name="connsiteY2" fmla="*/ 457411 h 990572"/>
              <a:gd name="connsiteX3" fmla="*/ 2112873 w 2112873"/>
              <a:gd name="connsiteY3" fmla="*/ 717324 h 990572"/>
              <a:gd name="connsiteX4" fmla="*/ 99832 w 2112873"/>
              <a:gd name="connsiteY4" fmla="*/ 990572 h 990572"/>
              <a:gd name="connsiteX5" fmla="*/ 0 w 2112873"/>
              <a:gd name="connsiteY5" fmla="*/ 606560 h 990572"/>
              <a:gd name="connsiteX6" fmla="*/ 189426 w 2112873"/>
              <a:gd name="connsiteY6" fmla="*/ 0 h 990572"/>
              <a:gd name="connsiteX7" fmla="*/ 425739 w 2112873"/>
              <a:gd name="connsiteY7" fmla="*/ 92000 h 990572"/>
              <a:gd name="connsiteX8" fmla="*/ 382672 w 2112873"/>
              <a:gd name="connsiteY8" fmla="*/ 276962 h 990572"/>
              <a:gd name="connsiteX0" fmla="*/ 382672 w 1143895"/>
              <a:gd name="connsiteY0" fmla="*/ 276962 h 990572"/>
              <a:gd name="connsiteX1" fmla="*/ 725049 w 1143895"/>
              <a:gd name="connsiteY1" fmla="*/ 82630 h 990572"/>
              <a:gd name="connsiteX2" fmla="*/ 1143895 w 1143895"/>
              <a:gd name="connsiteY2" fmla="*/ 457411 h 990572"/>
              <a:gd name="connsiteX3" fmla="*/ 661824 w 1143895"/>
              <a:gd name="connsiteY3" fmla="*/ 594104 h 990572"/>
              <a:gd name="connsiteX4" fmla="*/ 99832 w 1143895"/>
              <a:gd name="connsiteY4" fmla="*/ 990572 h 990572"/>
              <a:gd name="connsiteX5" fmla="*/ 0 w 1143895"/>
              <a:gd name="connsiteY5" fmla="*/ 606560 h 990572"/>
              <a:gd name="connsiteX6" fmla="*/ 189426 w 1143895"/>
              <a:gd name="connsiteY6" fmla="*/ 0 h 990572"/>
              <a:gd name="connsiteX7" fmla="*/ 425739 w 1143895"/>
              <a:gd name="connsiteY7" fmla="*/ 92000 h 990572"/>
              <a:gd name="connsiteX8" fmla="*/ 382672 w 1143895"/>
              <a:gd name="connsiteY8" fmla="*/ 276962 h 990572"/>
              <a:gd name="connsiteX0" fmla="*/ 382672 w 1143895"/>
              <a:gd name="connsiteY0" fmla="*/ 276962 h 782638"/>
              <a:gd name="connsiteX1" fmla="*/ 725049 w 1143895"/>
              <a:gd name="connsiteY1" fmla="*/ 82630 h 782638"/>
              <a:gd name="connsiteX2" fmla="*/ 1143895 w 1143895"/>
              <a:gd name="connsiteY2" fmla="*/ 457411 h 782638"/>
              <a:gd name="connsiteX3" fmla="*/ 661824 w 1143895"/>
              <a:gd name="connsiteY3" fmla="*/ 594104 h 782638"/>
              <a:gd name="connsiteX4" fmla="*/ 395133 w 1143895"/>
              <a:gd name="connsiteY4" fmla="*/ 782638 h 782638"/>
              <a:gd name="connsiteX5" fmla="*/ 0 w 1143895"/>
              <a:gd name="connsiteY5" fmla="*/ 606560 h 782638"/>
              <a:gd name="connsiteX6" fmla="*/ 189426 w 1143895"/>
              <a:gd name="connsiteY6" fmla="*/ 0 h 782638"/>
              <a:gd name="connsiteX7" fmla="*/ 425739 w 1143895"/>
              <a:gd name="connsiteY7" fmla="*/ 92000 h 782638"/>
              <a:gd name="connsiteX8" fmla="*/ 382672 w 1143895"/>
              <a:gd name="connsiteY8" fmla="*/ 276962 h 782638"/>
              <a:gd name="connsiteX0" fmla="*/ 270661 w 1031884"/>
              <a:gd name="connsiteY0" fmla="*/ 276962 h 782638"/>
              <a:gd name="connsiteX1" fmla="*/ 613038 w 1031884"/>
              <a:gd name="connsiteY1" fmla="*/ 82630 h 782638"/>
              <a:gd name="connsiteX2" fmla="*/ 1031884 w 1031884"/>
              <a:gd name="connsiteY2" fmla="*/ 457411 h 782638"/>
              <a:gd name="connsiteX3" fmla="*/ 549813 w 1031884"/>
              <a:gd name="connsiteY3" fmla="*/ 594104 h 782638"/>
              <a:gd name="connsiteX4" fmla="*/ 283122 w 1031884"/>
              <a:gd name="connsiteY4" fmla="*/ 782638 h 782638"/>
              <a:gd name="connsiteX5" fmla="*/ 0 w 1031884"/>
              <a:gd name="connsiteY5" fmla="*/ 606560 h 782638"/>
              <a:gd name="connsiteX6" fmla="*/ 77415 w 1031884"/>
              <a:gd name="connsiteY6" fmla="*/ 0 h 782638"/>
              <a:gd name="connsiteX7" fmla="*/ 313728 w 1031884"/>
              <a:gd name="connsiteY7" fmla="*/ 92000 h 782638"/>
              <a:gd name="connsiteX8" fmla="*/ 270661 w 1031884"/>
              <a:gd name="connsiteY8" fmla="*/ 276962 h 782638"/>
              <a:gd name="connsiteX0" fmla="*/ 362307 w 1031884"/>
              <a:gd name="connsiteY0" fmla="*/ 215353 h 782638"/>
              <a:gd name="connsiteX1" fmla="*/ 613038 w 1031884"/>
              <a:gd name="connsiteY1" fmla="*/ 82630 h 782638"/>
              <a:gd name="connsiteX2" fmla="*/ 1031884 w 1031884"/>
              <a:gd name="connsiteY2" fmla="*/ 457411 h 782638"/>
              <a:gd name="connsiteX3" fmla="*/ 549813 w 1031884"/>
              <a:gd name="connsiteY3" fmla="*/ 594104 h 782638"/>
              <a:gd name="connsiteX4" fmla="*/ 283122 w 1031884"/>
              <a:gd name="connsiteY4" fmla="*/ 782638 h 782638"/>
              <a:gd name="connsiteX5" fmla="*/ 0 w 1031884"/>
              <a:gd name="connsiteY5" fmla="*/ 606560 h 782638"/>
              <a:gd name="connsiteX6" fmla="*/ 77415 w 1031884"/>
              <a:gd name="connsiteY6" fmla="*/ 0 h 782638"/>
              <a:gd name="connsiteX7" fmla="*/ 313728 w 1031884"/>
              <a:gd name="connsiteY7" fmla="*/ 92000 h 782638"/>
              <a:gd name="connsiteX8" fmla="*/ 362307 w 1031884"/>
              <a:gd name="connsiteY8" fmla="*/ 215353 h 782638"/>
              <a:gd name="connsiteX0" fmla="*/ 362307 w 1031884"/>
              <a:gd name="connsiteY0" fmla="*/ 215353 h 782638"/>
              <a:gd name="connsiteX1" fmla="*/ 613038 w 1031884"/>
              <a:gd name="connsiteY1" fmla="*/ 82630 h 782638"/>
              <a:gd name="connsiteX2" fmla="*/ 1031884 w 1031884"/>
              <a:gd name="connsiteY2" fmla="*/ 457411 h 782638"/>
              <a:gd name="connsiteX3" fmla="*/ 549813 w 1031884"/>
              <a:gd name="connsiteY3" fmla="*/ 594104 h 782638"/>
              <a:gd name="connsiteX4" fmla="*/ 283122 w 1031884"/>
              <a:gd name="connsiteY4" fmla="*/ 782638 h 782638"/>
              <a:gd name="connsiteX5" fmla="*/ 0 w 1031884"/>
              <a:gd name="connsiteY5" fmla="*/ 606560 h 782638"/>
              <a:gd name="connsiteX6" fmla="*/ 77415 w 1031884"/>
              <a:gd name="connsiteY6" fmla="*/ 0 h 782638"/>
              <a:gd name="connsiteX7" fmla="*/ 278088 w 1031884"/>
              <a:gd name="connsiteY7" fmla="*/ 61194 h 782638"/>
              <a:gd name="connsiteX8" fmla="*/ 362307 w 1031884"/>
              <a:gd name="connsiteY8" fmla="*/ 215353 h 782638"/>
              <a:gd name="connsiteX0" fmla="*/ 255388 w 1031884"/>
              <a:gd name="connsiteY0" fmla="*/ 261561 h 782638"/>
              <a:gd name="connsiteX1" fmla="*/ 613038 w 1031884"/>
              <a:gd name="connsiteY1" fmla="*/ 82630 h 782638"/>
              <a:gd name="connsiteX2" fmla="*/ 1031884 w 1031884"/>
              <a:gd name="connsiteY2" fmla="*/ 457411 h 782638"/>
              <a:gd name="connsiteX3" fmla="*/ 549813 w 1031884"/>
              <a:gd name="connsiteY3" fmla="*/ 594104 h 782638"/>
              <a:gd name="connsiteX4" fmla="*/ 283122 w 1031884"/>
              <a:gd name="connsiteY4" fmla="*/ 782638 h 782638"/>
              <a:gd name="connsiteX5" fmla="*/ 0 w 1031884"/>
              <a:gd name="connsiteY5" fmla="*/ 606560 h 782638"/>
              <a:gd name="connsiteX6" fmla="*/ 77415 w 1031884"/>
              <a:gd name="connsiteY6" fmla="*/ 0 h 782638"/>
              <a:gd name="connsiteX7" fmla="*/ 278088 w 1031884"/>
              <a:gd name="connsiteY7" fmla="*/ 61194 h 782638"/>
              <a:gd name="connsiteX8" fmla="*/ 255388 w 1031884"/>
              <a:gd name="connsiteY8" fmla="*/ 261561 h 782638"/>
              <a:gd name="connsiteX0" fmla="*/ 278088 w 1031884"/>
              <a:gd name="connsiteY0" fmla="*/ 61194 h 782638"/>
              <a:gd name="connsiteX1" fmla="*/ 613038 w 1031884"/>
              <a:gd name="connsiteY1" fmla="*/ 82630 h 782638"/>
              <a:gd name="connsiteX2" fmla="*/ 1031884 w 1031884"/>
              <a:gd name="connsiteY2" fmla="*/ 457411 h 782638"/>
              <a:gd name="connsiteX3" fmla="*/ 549813 w 1031884"/>
              <a:gd name="connsiteY3" fmla="*/ 594104 h 782638"/>
              <a:gd name="connsiteX4" fmla="*/ 283122 w 1031884"/>
              <a:gd name="connsiteY4" fmla="*/ 782638 h 782638"/>
              <a:gd name="connsiteX5" fmla="*/ 0 w 1031884"/>
              <a:gd name="connsiteY5" fmla="*/ 606560 h 782638"/>
              <a:gd name="connsiteX6" fmla="*/ 77415 w 1031884"/>
              <a:gd name="connsiteY6" fmla="*/ 0 h 782638"/>
              <a:gd name="connsiteX7" fmla="*/ 278088 w 1031884"/>
              <a:gd name="connsiteY7" fmla="*/ 61194 h 782638"/>
              <a:gd name="connsiteX0" fmla="*/ 308636 w 1031884"/>
              <a:gd name="connsiteY0" fmla="*/ 130505 h 782638"/>
              <a:gd name="connsiteX1" fmla="*/ 613038 w 1031884"/>
              <a:gd name="connsiteY1" fmla="*/ 82630 h 782638"/>
              <a:gd name="connsiteX2" fmla="*/ 1031884 w 1031884"/>
              <a:gd name="connsiteY2" fmla="*/ 457411 h 782638"/>
              <a:gd name="connsiteX3" fmla="*/ 549813 w 1031884"/>
              <a:gd name="connsiteY3" fmla="*/ 594104 h 782638"/>
              <a:gd name="connsiteX4" fmla="*/ 283122 w 1031884"/>
              <a:gd name="connsiteY4" fmla="*/ 782638 h 782638"/>
              <a:gd name="connsiteX5" fmla="*/ 0 w 1031884"/>
              <a:gd name="connsiteY5" fmla="*/ 606560 h 782638"/>
              <a:gd name="connsiteX6" fmla="*/ 77415 w 1031884"/>
              <a:gd name="connsiteY6" fmla="*/ 0 h 782638"/>
              <a:gd name="connsiteX7" fmla="*/ 308636 w 1031884"/>
              <a:gd name="connsiteY7" fmla="*/ 130505 h 782638"/>
              <a:gd name="connsiteX0" fmla="*/ 308636 w 1031884"/>
              <a:gd name="connsiteY0" fmla="*/ 130505 h 782638"/>
              <a:gd name="connsiteX1" fmla="*/ 613038 w 1031884"/>
              <a:gd name="connsiteY1" fmla="*/ 82630 h 782638"/>
              <a:gd name="connsiteX2" fmla="*/ 1031884 w 1031884"/>
              <a:gd name="connsiteY2" fmla="*/ 457411 h 782638"/>
              <a:gd name="connsiteX3" fmla="*/ 549813 w 1031884"/>
              <a:gd name="connsiteY3" fmla="*/ 594104 h 782638"/>
              <a:gd name="connsiteX4" fmla="*/ 283122 w 1031884"/>
              <a:gd name="connsiteY4" fmla="*/ 782638 h 782638"/>
              <a:gd name="connsiteX5" fmla="*/ 0 w 1031884"/>
              <a:gd name="connsiteY5" fmla="*/ 606560 h 782638"/>
              <a:gd name="connsiteX6" fmla="*/ 77415 w 1031884"/>
              <a:gd name="connsiteY6" fmla="*/ 0 h 782638"/>
              <a:gd name="connsiteX7" fmla="*/ 83173 w 1031884"/>
              <a:gd name="connsiteY7" fmla="*/ 1994 h 782638"/>
              <a:gd name="connsiteX8" fmla="*/ 308636 w 1031884"/>
              <a:gd name="connsiteY8" fmla="*/ 130505 h 782638"/>
              <a:gd name="connsiteX0" fmla="*/ 308636 w 1031884"/>
              <a:gd name="connsiteY0" fmla="*/ 290237 h 942370"/>
              <a:gd name="connsiteX1" fmla="*/ 613038 w 1031884"/>
              <a:gd name="connsiteY1" fmla="*/ 242362 h 942370"/>
              <a:gd name="connsiteX2" fmla="*/ 1031884 w 1031884"/>
              <a:gd name="connsiteY2" fmla="*/ 617143 h 942370"/>
              <a:gd name="connsiteX3" fmla="*/ 549813 w 1031884"/>
              <a:gd name="connsiteY3" fmla="*/ 753836 h 942370"/>
              <a:gd name="connsiteX4" fmla="*/ 283122 w 1031884"/>
              <a:gd name="connsiteY4" fmla="*/ 942370 h 942370"/>
              <a:gd name="connsiteX5" fmla="*/ 0 w 1031884"/>
              <a:gd name="connsiteY5" fmla="*/ 766292 h 942370"/>
              <a:gd name="connsiteX6" fmla="*/ 77415 w 1031884"/>
              <a:gd name="connsiteY6" fmla="*/ 159732 h 942370"/>
              <a:gd name="connsiteX7" fmla="*/ 195184 w 1031884"/>
              <a:gd name="connsiteY7" fmla="*/ 0 h 942370"/>
              <a:gd name="connsiteX8" fmla="*/ 308636 w 1031884"/>
              <a:gd name="connsiteY8" fmla="*/ 290237 h 942370"/>
              <a:gd name="connsiteX0" fmla="*/ 327958 w 1051206"/>
              <a:gd name="connsiteY0" fmla="*/ 290237 h 942370"/>
              <a:gd name="connsiteX1" fmla="*/ 632360 w 1051206"/>
              <a:gd name="connsiteY1" fmla="*/ 242362 h 942370"/>
              <a:gd name="connsiteX2" fmla="*/ 1051206 w 1051206"/>
              <a:gd name="connsiteY2" fmla="*/ 617143 h 942370"/>
              <a:gd name="connsiteX3" fmla="*/ 569135 w 1051206"/>
              <a:gd name="connsiteY3" fmla="*/ 753836 h 942370"/>
              <a:gd name="connsiteX4" fmla="*/ 302444 w 1051206"/>
              <a:gd name="connsiteY4" fmla="*/ 942370 h 942370"/>
              <a:gd name="connsiteX5" fmla="*/ 19322 w 1051206"/>
              <a:gd name="connsiteY5" fmla="*/ 766292 h 942370"/>
              <a:gd name="connsiteX6" fmla="*/ 0 w 1051206"/>
              <a:gd name="connsiteY6" fmla="*/ 344561 h 942370"/>
              <a:gd name="connsiteX7" fmla="*/ 214506 w 1051206"/>
              <a:gd name="connsiteY7" fmla="*/ 0 h 942370"/>
              <a:gd name="connsiteX8" fmla="*/ 327958 w 1051206"/>
              <a:gd name="connsiteY8" fmla="*/ 290237 h 942370"/>
              <a:gd name="connsiteX0" fmla="*/ 308636 w 1031884"/>
              <a:gd name="connsiteY0" fmla="*/ 290237 h 942370"/>
              <a:gd name="connsiteX1" fmla="*/ 613038 w 1031884"/>
              <a:gd name="connsiteY1" fmla="*/ 242362 h 942370"/>
              <a:gd name="connsiteX2" fmla="*/ 1031884 w 1031884"/>
              <a:gd name="connsiteY2" fmla="*/ 617143 h 942370"/>
              <a:gd name="connsiteX3" fmla="*/ 549813 w 1031884"/>
              <a:gd name="connsiteY3" fmla="*/ 753836 h 942370"/>
              <a:gd name="connsiteX4" fmla="*/ 283122 w 1031884"/>
              <a:gd name="connsiteY4" fmla="*/ 942370 h 942370"/>
              <a:gd name="connsiteX5" fmla="*/ 0 w 1031884"/>
              <a:gd name="connsiteY5" fmla="*/ 766292 h 942370"/>
              <a:gd name="connsiteX6" fmla="*/ 6135 w 1031884"/>
              <a:gd name="connsiteY6" fmla="*/ 336860 h 942370"/>
              <a:gd name="connsiteX7" fmla="*/ 195184 w 1031884"/>
              <a:gd name="connsiteY7" fmla="*/ 0 h 942370"/>
              <a:gd name="connsiteX8" fmla="*/ 308636 w 1031884"/>
              <a:gd name="connsiteY8" fmla="*/ 290237 h 942370"/>
              <a:gd name="connsiteX0" fmla="*/ 308636 w 1031884"/>
              <a:gd name="connsiteY0" fmla="*/ 159316 h 811449"/>
              <a:gd name="connsiteX1" fmla="*/ 613038 w 1031884"/>
              <a:gd name="connsiteY1" fmla="*/ 111441 h 811449"/>
              <a:gd name="connsiteX2" fmla="*/ 1031884 w 1031884"/>
              <a:gd name="connsiteY2" fmla="*/ 486222 h 811449"/>
              <a:gd name="connsiteX3" fmla="*/ 549813 w 1031884"/>
              <a:gd name="connsiteY3" fmla="*/ 622915 h 811449"/>
              <a:gd name="connsiteX4" fmla="*/ 283122 w 1031884"/>
              <a:gd name="connsiteY4" fmla="*/ 811449 h 811449"/>
              <a:gd name="connsiteX5" fmla="*/ 0 w 1031884"/>
              <a:gd name="connsiteY5" fmla="*/ 635371 h 811449"/>
              <a:gd name="connsiteX6" fmla="*/ 6135 w 1031884"/>
              <a:gd name="connsiteY6" fmla="*/ 205939 h 811449"/>
              <a:gd name="connsiteX7" fmla="*/ 164635 w 1031884"/>
              <a:gd name="connsiteY7" fmla="*/ 0 h 811449"/>
              <a:gd name="connsiteX8" fmla="*/ 308636 w 1031884"/>
              <a:gd name="connsiteY8" fmla="*/ 159316 h 811449"/>
              <a:gd name="connsiteX0" fmla="*/ 308636 w 1031884"/>
              <a:gd name="connsiteY0" fmla="*/ 213225 h 865358"/>
              <a:gd name="connsiteX1" fmla="*/ 613038 w 1031884"/>
              <a:gd name="connsiteY1" fmla="*/ 165350 h 865358"/>
              <a:gd name="connsiteX2" fmla="*/ 1031884 w 1031884"/>
              <a:gd name="connsiteY2" fmla="*/ 540131 h 865358"/>
              <a:gd name="connsiteX3" fmla="*/ 549813 w 1031884"/>
              <a:gd name="connsiteY3" fmla="*/ 676824 h 865358"/>
              <a:gd name="connsiteX4" fmla="*/ 283122 w 1031884"/>
              <a:gd name="connsiteY4" fmla="*/ 865358 h 865358"/>
              <a:gd name="connsiteX5" fmla="*/ 0 w 1031884"/>
              <a:gd name="connsiteY5" fmla="*/ 689280 h 865358"/>
              <a:gd name="connsiteX6" fmla="*/ 6135 w 1031884"/>
              <a:gd name="connsiteY6" fmla="*/ 259848 h 865358"/>
              <a:gd name="connsiteX7" fmla="*/ 108629 w 1031884"/>
              <a:gd name="connsiteY7" fmla="*/ 0 h 865358"/>
              <a:gd name="connsiteX8" fmla="*/ 308636 w 1031884"/>
              <a:gd name="connsiteY8" fmla="*/ 213225 h 865358"/>
              <a:gd name="connsiteX0" fmla="*/ 308636 w 1031884"/>
              <a:gd name="connsiteY0" fmla="*/ 236328 h 888461"/>
              <a:gd name="connsiteX1" fmla="*/ 613038 w 1031884"/>
              <a:gd name="connsiteY1" fmla="*/ 188453 h 888461"/>
              <a:gd name="connsiteX2" fmla="*/ 1031884 w 1031884"/>
              <a:gd name="connsiteY2" fmla="*/ 563234 h 888461"/>
              <a:gd name="connsiteX3" fmla="*/ 549813 w 1031884"/>
              <a:gd name="connsiteY3" fmla="*/ 699927 h 888461"/>
              <a:gd name="connsiteX4" fmla="*/ 283122 w 1031884"/>
              <a:gd name="connsiteY4" fmla="*/ 888461 h 888461"/>
              <a:gd name="connsiteX5" fmla="*/ 0 w 1031884"/>
              <a:gd name="connsiteY5" fmla="*/ 712383 h 888461"/>
              <a:gd name="connsiteX6" fmla="*/ 6135 w 1031884"/>
              <a:gd name="connsiteY6" fmla="*/ 282951 h 888461"/>
              <a:gd name="connsiteX7" fmla="*/ 108629 w 1031884"/>
              <a:gd name="connsiteY7" fmla="*/ 23103 h 888461"/>
              <a:gd name="connsiteX8" fmla="*/ 88264 w 1031884"/>
              <a:gd name="connsiteY8" fmla="*/ 0 h 888461"/>
              <a:gd name="connsiteX9" fmla="*/ 308636 w 1031884"/>
              <a:gd name="connsiteY9" fmla="*/ 236328 h 888461"/>
              <a:gd name="connsiteX0" fmla="*/ 308636 w 1031884"/>
              <a:gd name="connsiteY0" fmla="*/ 336445 h 988578"/>
              <a:gd name="connsiteX1" fmla="*/ 613038 w 1031884"/>
              <a:gd name="connsiteY1" fmla="*/ 288570 h 988578"/>
              <a:gd name="connsiteX2" fmla="*/ 1031884 w 1031884"/>
              <a:gd name="connsiteY2" fmla="*/ 663351 h 988578"/>
              <a:gd name="connsiteX3" fmla="*/ 549813 w 1031884"/>
              <a:gd name="connsiteY3" fmla="*/ 800044 h 988578"/>
              <a:gd name="connsiteX4" fmla="*/ 283122 w 1031884"/>
              <a:gd name="connsiteY4" fmla="*/ 988578 h 988578"/>
              <a:gd name="connsiteX5" fmla="*/ 0 w 1031884"/>
              <a:gd name="connsiteY5" fmla="*/ 812500 h 988578"/>
              <a:gd name="connsiteX6" fmla="*/ 6135 w 1031884"/>
              <a:gd name="connsiteY6" fmla="*/ 383068 h 988578"/>
              <a:gd name="connsiteX7" fmla="*/ 108629 w 1031884"/>
              <a:gd name="connsiteY7" fmla="*/ 123220 h 988578"/>
              <a:gd name="connsiteX8" fmla="*/ 327560 w 1031884"/>
              <a:gd name="connsiteY8" fmla="*/ 0 h 988578"/>
              <a:gd name="connsiteX9" fmla="*/ 308636 w 1031884"/>
              <a:gd name="connsiteY9" fmla="*/ 336445 h 988578"/>
              <a:gd name="connsiteX0" fmla="*/ 308636 w 1031884"/>
              <a:gd name="connsiteY0" fmla="*/ 336445 h 988578"/>
              <a:gd name="connsiteX1" fmla="*/ 613038 w 1031884"/>
              <a:gd name="connsiteY1" fmla="*/ 288570 h 988578"/>
              <a:gd name="connsiteX2" fmla="*/ 1031884 w 1031884"/>
              <a:gd name="connsiteY2" fmla="*/ 663351 h 988578"/>
              <a:gd name="connsiteX3" fmla="*/ 549813 w 1031884"/>
              <a:gd name="connsiteY3" fmla="*/ 800044 h 988578"/>
              <a:gd name="connsiteX4" fmla="*/ 283122 w 1031884"/>
              <a:gd name="connsiteY4" fmla="*/ 988578 h 988578"/>
              <a:gd name="connsiteX5" fmla="*/ 0 w 1031884"/>
              <a:gd name="connsiteY5" fmla="*/ 812500 h 988578"/>
              <a:gd name="connsiteX6" fmla="*/ 6135 w 1031884"/>
              <a:gd name="connsiteY6" fmla="*/ 383068 h 988578"/>
              <a:gd name="connsiteX7" fmla="*/ 78081 w 1031884"/>
              <a:gd name="connsiteY7" fmla="*/ 215635 h 988578"/>
              <a:gd name="connsiteX8" fmla="*/ 327560 w 1031884"/>
              <a:gd name="connsiteY8" fmla="*/ 0 h 988578"/>
              <a:gd name="connsiteX9" fmla="*/ 308636 w 1031884"/>
              <a:gd name="connsiteY9" fmla="*/ 336445 h 988578"/>
              <a:gd name="connsiteX0" fmla="*/ 308636 w 1031884"/>
              <a:gd name="connsiteY0" fmla="*/ 128512 h 780645"/>
              <a:gd name="connsiteX1" fmla="*/ 613038 w 1031884"/>
              <a:gd name="connsiteY1" fmla="*/ 80637 h 780645"/>
              <a:gd name="connsiteX2" fmla="*/ 1031884 w 1031884"/>
              <a:gd name="connsiteY2" fmla="*/ 455418 h 780645"/>
              <a:gd name="connsiteX3" fmla="*/ 549813 w 1031884"/>
              <a:gd name="connsiteY3" fmla="*/ 592111 h 780645"/>
              <a:gd name="connsiteX4" fmla="*/ 283122 w 1031884"/>
              <a:gd name="connsiteY4" fmla="*/ 780645 h 780645"/>
              <a:gd name="connsiteX5" fmla="*/ 0 w 1031884"/>
              <a:gd name="connsiteY5" fmla="*/ 604567 h 780645"/>
              <a:gd name="connsiteX6" fmla="*/ 6135 w 1031884"/>
              <a:gd name="connsiteY6" fmla="*/ 175135 h 780645"/>
              <a:gd name="connsiteX7" fmla="*/ 78081 w 1031884"/>
              <a:gd name="connsiteY7" fmla="*/ 7702 h 780645"/>
              <a:gd name="connsiteX8" fmla="*/ 261371 w 1031884"/>
              <a:gd name="connsiteY8" fmla="*/ 0 h 780645"/>
              <a:gd name="connsiteX9" fmla="*/ 308636 w 1031884"/>
              <a:gd name="connsiteY9" fmla="*/ 128512 h 78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31884" h="780645">
                <a:moveTo>
                  <a:pt x="308636" y="128512"/>
                </a:moveTo>
                <a:cubicBezTo>
                  <a:pt x="397906" y="142284"/>
                  <a:pt x="487405" y="14601"/>
                  <a:pt x="613038" y="80637"/>
                </a:cubicBezTo>
                <a:cubicBezTo>
                  <a:pt x="860405" y="182590"/>
                  <a:pt x="947382" y="305996"/>
                  <a:pt x="1031884" y="455418"/>
                </a:cubicBezTo>
                <a:lnTo>
                  <a:pt x="549813" y="592111"/>
                </a:lnTo>
                <a:lnTo>
                  <a:pt x="283122" y="780645"/>
                </a:lnTo>
                <a:lnTo>
                  <a:pt x="0" y="604567"/>
                </a:lnTo>
                <a:lnTo>
                  <a:pt x="6135" y="175135"/>
                </a:lnTo>
                <a:lnTo>
                  <a:pt x="78081" y="7702"/>
                </a:lnTo>
                <a:lnTo>
                  <a:pt x="261371" y="0"/>
                </a:lnTo>
                <a:lnTo>
                  <a:pt x="308636" y="128512"/>
                </a:lnTo>
                <a:close/>
              </a:path>
            </a:pathLst>
          </a:custGeom>
          <a:solidFill>
            <a:srgbClr val="00B0F0">
              <a:alpha val="55000"/>
            </a:srgbClr>
          </a:solidFill>
          <a:ln w="12700" cap="sq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0" name="Obdélník 29"/>
          <p:cNvSpPr/>
          <p:nvPr/>
        </p:nvSpPr>
        <p:spPr>
          <a:xfrm rot="21214945">
            <a:off x="1384540" y="3512800"/>
            <a:ext cx="2457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TERMINAL 1,2 + CARGO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1" name="Obdélník 30"/>
          <p:cNvSpPr/>
          <p:nvPr/>
        </p:nvSpPr>
        <p:spPr>
          <a:xfrm rot="21291000">
            <a:off x="52238" y="1632774"/>
            <a:ext cx="15776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TERMINAL 3,4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2" name="Obdélník 31"/>
          <p:cNvSpPr/>
          <p:nvPr/>
        </p:nvSpPr>
        <p:spPr>
          <a:xfrm>
            <a:off x="8154292" y="3504868"/>
            <a:ext cx="729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24/06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3" name="Obdélník 32"/>
          <p:cNvSpPr/>
          <p:nvPr/>
        </p:nvSpPr>
        <p:spPr>
          <a:xfrm rot="1682813">
            <a:off x="1863407" y="1230950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30/12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 rot="19996117">
            <a:off x="3028105" y="1507332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22/04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93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/>
      <p:bldP spid="31" grpId="0"/>
      <p:bldP spid="32" grpId="0"/>
      <p:bldP spid="33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342313073"/>
              </p:ext>
            </p:extLst>
          </p:nvPr>
        </p:nvGraphicFramePr>
        <p:xfrm>
          <a:off x="-116525" y="414778"/>
          <a:ext cx="8496954" cy="3386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0" name="Shape 120"/>
          <p:cNvSpPr>
            <a:spLocks noGrp="1"/>
          </p:cNvSpPr>
          <p:nvPr>
            <p:ph type="title"/>
          </p:nvPr>
        </p:nvSpPr>
        <p:spPr>
          <a:xfrm>
            <a:off x="378504" y="414778"/>
            <a:ext cx="6336704" cy="7642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sz="3600" dirty="0">
                <a:solidFill>
                  <a:srgbClr val="002060"/>
                </a:solidFill>
              </a:rPr>
              <a:t>STATISTIKY (</a:t>
            </a:r>
            <a:r>
              <a:rPr sz="3600" dirty="0" smtClean="0">
                <a:solidFill>
                  <a:srgbClr val="002060"/>
                </a:solidFill>
              </a:rPr>
              <a:t>201</a:t>
            </a:r>
            <a:r>
              <a:rPr lang="cs-CZ" sz="3600" dirty="0" smtClean="0">
                <a:solidFill>
                  <a:srgbClr val="002060"/>
                </a:solidFill>
              </a:rPr>
              <a:t>5</a:t>
            </a:r>
            <a:r>
              <a:rPr sz="3600" dirty="0" smtClean="0">
                <a:solidFill>
                  <a:srgbClr val="002060"/>
                </a:solidFill>
              </a:rPr>
              <a:t>)</a:t>
            </a:r>
            <a:endParaRPr sz="3600" dirty="0">
              <a:solidFill>
                <a:srgbClr val="002060"/>
              </a:solidFill>
            </a:endParaRPr>
          </a:p>
        </p:txBody>
      </p:sp>
      <p:pic>
        <p:nvPicPr>
          <p:cNvPr id="121" name="image3.jpg" descr="C:\Users\Adam Mach\Desktop\PRG\Letadlo_20v_20barv_e1ch_20Leti_9at_ec_20Praha.jp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21565" b="7167"/>
          <a:stretch>
            <a:fillRect/>
          </a:stretch>
        </p:blipFill>
        <p:spPr>
          <a:xfrm>
            <a:off x="594014" y="3046600"/>
            <a:ext cx="8254224" cy="3309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8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4.jpg" descr="http://foto.turistika.cz/foto/30021/112650/lrg_parkovisteb_pohledodt2_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51693"/>
            <a:ext cx="9144000" cy="616340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9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deshow">
  <a:themeElements>
    <a:clrScheme name="Tradeshow">
      <a:dk1>
        <a:srgbClr val="3F3F3F"/>
      </a:dk1>
      <a:lt1>
        <a:srgbClr val="FFFFFF"/>
      </a:lt1>
      <a:dk2>
        <a:srgbClr val="A7A7A7"/>
      </a:dk2>
      <a:lt2>
        <a:srgbClr val="535353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FF00FF"/>
      </a:folHlink>
    </a:clrScheme>
    <a:fontScheme name="Tradeshow">
      <a:majorFont>
        <a:latin typeface="Candara"/>
        <a:ea typeface="Candara"/>
        <a:cs typeface="Candara"/>
      </a:majorFont>
      <a:minorFont>
        <a:latin typeface="Helvetica"/>
        <a:ea typeface="Helvetica"/>
        <a:cs typeface="Helvetica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38475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44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3F3F3F"/>
            </a:solidFill>
            <a:effectLst/>
            <a:uFillTx/>
            <a:latin typeface="+mj-lt"/>
            <a:ea typeface="+mj-ea"/>
            <a:cs typeface="+mj-cs"/>
            <a:sym typeface="Canda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475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3F3F3F"/>
            </a:solidFill>
            <a:effectLst/>
            <a:uFillTx/>
            <a:latin typeface="+mj-lt"/>
            <a:ea typeface="+mj-ea"/>
            <a:cs typeface="+mj-cs"/>
            <a:sym typeface="Canda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radeshow">
  <a:themeElements>
    <a:clrScheme name="Tradeshow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FF00FF"/>
      </a:folHlink>
    </a:clrScheme>
    <a:fontScheme name="Tradeshow">
      <a:majorFont>
        <a:latin typeface="Candara"/>
        <a:ea typeface="Candara"/>
        <a:cs typeface="Candara"/>
      </a:majorFont>
      <a:minorFont>
        <a:latin typeface="Helvetica"/>
        <a:ea typeface="Helvetica"/>
        <a:cs typeface="Helvetica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38475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44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3F3F3F"/>
            </a:solidFill>
            <a:effectLst/>
            <a:uFillTx/>
            <a:latin typeface="+mj-lt"/>
            <a:ea typeface="+mj-ea"/>
            <a:cs typeface="+mj-cs"/>
            <a:sym typeface="Canda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475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3F3F3F"/>
            </a:solidFill>
            <a:effectLst/>
            <a:uFillTx/>
            <a:latin typeface="+mj-lt"/>
            <a:ea typeface="+mj-ea"/>
            <a:cs typeface="+mj-cs"/>
            <a:sym typeface="Canda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273</Words>
  <Application>Microsoft Office PowerPoint</Application>
  <PresentationFormat>Předvádění na obrazovce (4:3)</PresentationFormat>
  <Paragraphs>83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0" baseType="lpstr">
      <vt:lpstr>Arial</vt:lpstr>
      <vt:lpstr>Arial Black</vt:lpstr>
      <vt:lpstr>Candara</vt:lpstr>
      <vt:lpstr>Helvetica</vt:lpstr>
      <vt:lpstr>Verdana</vt:lpstr>
      <vt:lpstr>Tradeshow</vt:lpstr>
      <vt:lpstr>Letiště    václava havla       praha</vt:lpstr>
      <vt:lpstr>Obecně</vt:lpstr>
      <vt:lpstr>Dálkové aerolinie</vt:lpstr>
      <vt:lpstr>Cargo provoz</vt:lpstr>
      <vt:lpstr>rozdělení</vt:lpstr>
      <vt:lpstr>Prezentace aplikace PowerPoint</vt:lpstr>
      <vt:lpstr>Prezentace aplikace PowerPoint</vt:lpstr>
      <vt:lpstr>STATISTIKY (2015)</vt:lpstr>
      <vt:lpstr>Prezentace aplikace PowerPoint</vt:lpstr>
      <vt:lpstr>Historie</vt:lpstr>
      <vt:lpstr>Prezentace aplikace PowerPoint</vt:lpstr>
      <vt:lpstr>budoucnost</vt:lpstr>
      <vt:lpstr>zdroje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Letiště Václava Havla Praha</dc:title>
  <dc:creator>Šebesta Adam</dc:creator>
  <cp:lastModifiedBy>Jarmila Kulíšková</cp:lastModifiedBy>
  <cp:revision>79</cp:revision>
  <dcterms:modified xsi:type="dcterms:W3CDTF">2016-12-21T07:25:08Z</dcterms:modified>
</cp:coreProperties>
</file>