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85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3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5D31-4E5A-4C5A-BBC4-B34E352116AA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CD1-247E-4C8B-B7DE-7774B101F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.se/sv/reseinf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ublic_transport_in_Stockhol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470025"/>
          </a:xfrm>
        </p:spPr>
        <p:txBody>
          <a:bodyPr>
            <a:normAutofit/>
          </a:bodyPr>
          <a:lstStyle/>
          <a:p>
            <a:r>
              <a:rPr lang="cs-CZ" sz="3500" b="1" dirty="0" smtClean="0"/>
              <a:t>Městská hromadná doprava ve Stockholmu</a:t>
            </a:r>
            <a:endParaRPr lang="cs-CZ" sz="35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692696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Studentská konference 2015-2016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51571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Nedorost Jakub, DMŽ3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332656"/>
            <a:ext cx="2829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Autobusy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</a:t>
            </a:r>
          </a:p>
          <a:p>
            <a:r>
              <a:rPr lang="cs-CZ" dirty="0" smtClean="0"/>
              <a:t>MAN Lion‘s City</a:t>
            </a:r>
          </a:p>
          <a:p>
            <a:r>
              <a:rPr lang="cs-CZ" dirty="0" smtClean="0"/>
              <a:t>Volvo</a:t>
            </a:r>
          </a:p>
          <a:p>
            <a:r>
              <a:rPr lang="cs-CZ" dirty="0" err="1" smtClean="0"/>
              <a:t>Scania</a:t>
            </a:r>
            <a:endParaRPr lang="cs-CZ" dirty="0" smtClean="0"/>
          </a:p>
          <a:p>
            <a:r>
              <a:rPr lang="cs-CZ" dirty="0" smtClean="0"/>
              <a:t>100% CNG</a:t>
            </a:r>
          </a:p>
          <a:p>
            <a:r>
              <a:rPr lang="cs-CZ" dirty="0" err="1" smtClean="0"/>
              <a:t>Hail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ride</a:t>
            </a:r>
            <a:r>
              <a:rPr lang="cs-CZ" dirty="0" smtClean="0"/>
              <a:t> oblasti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Číslování linek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,,Čím větší číslo, tím dál autobus dojede“</a:t>
            </a:r>
          </a:p>
          <a:p>
            <a:r>
              <a:rPr lang="cs-CZ" dirty="0" err="1" smtClean="0"/>
              <a:t>Metrobusové</a:t>
            </a:r>
            <a:r>
              <a:rPr lang="cs-CZ" dirty="0" smtClean="0"/>
              <a:t> jednociferné linky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Dělení linek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Městské </a:t>
            </a:r>
            <a:r>
              <a:rPr lang="cs-CZ" dirty="0" err="1" smtClean="0"/>
              <a:t>Blue</a:t>
            </a:r>
            <a:r>
              <a:rPr lang="cs-CZ" dirty="0" smtClean="0"/>
              <a:t> </a:t>
            </a:r>
            <a:r>
              <a:rPr lang="cs-CZ" dirty="0" err="1" smtClean="0"/>
              <a:t>lines</a:t>
            </a:r>
            <a:endParaRPr lang="cs-CZ" dirty="0" smtClean="0"/>
          </a:p>
          <a:p>
            <a:r>
              <a:rPr lang="cs-CZ" dirty="0" smtClean="0"/>
              <a:t>Příměstské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lines</a:t>
            </a:r>
            <a:endParaRPr lang="cs-CZ" dirty="0" smtClean="0"/>
          </a:p>
          <a:p>
            <a:r>
              <a:rPr lang="cs-CZ" dirty="0" smtClean="0"/>
              <a:t>Účelové linky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Dělení linek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Městské </a:t>
            </a:r>
            <a:r>
              <a:rPr lang="cs-CZ" dirty="0" err="1" smtClean="0"/>
              <a:t>Blue</a:t>
            </a:r>
            <a:r>
              <a:rPr lang="cs-CZ" dirty="0" smtClean="0"/>
              <a:t> </a:t>
            </a:r>
            <a:r>
              <a:rPr lang="cs-CZ" dirty="0" err="1" smtClean="0"/>
              <a:t>lines</a:t>
            </a:r>
            <a:endParaRPr lang="cs-CZ" dirty="0" smtClean="0"/>
          </a:p>
          <a:p>
            <a:r>
              <a:rPr lang="cs-CZ" dirty="0" smtClean="0"/>
              <a:t>Příměstské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lines</a:t>
            </a:r>
            <a:endParaRPr lang="cs-CZ" dirty="0" smtClean="0"/>
          </a:p>
          <a:p>
            <a:r>
              <a:rPr lang="cs-CZ" dirty="0" smtClean="0"/>
              <a:t>Účelové linky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Metro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89040"/>
          </a:xfrm>
        </p:spPr>
        <p:txBody>
          <a:bodyPr/>
          <a:lstStyle/>
          <a:p>
            <a:r>
              <a:rPr lang="cs-CZ" dirty="0" err="1" smtClean="0"/>
              <a:t>Tunnelbana</a:t>
            </a:r>
            <a:r>
              <a:rPr lang="cs-CZ" dirty="0" smtClean="0"/>
              <a:t> (T-</a:t>
            </a:r>
            <a:r>
              <a:rPr lang="cs-CZ" dirty="0" err="1" smtClean="0"/>
              <a:t>Bana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Nejpoužívanější druh dopravy</a:t>
            </a:r>
          </a:p>
          <a:p>
            <a:r>
              <a:rPr lang="cs-CZ" dirty="0" smtClean="0"/>
              <a:t>Otevření první linky v roce 1950</a:t>
            </a:r>
          </a:p>
          <a:p>
            <a:r>
              <a:rPr lang="cs-CZ" dirty="0" smtClean="0"/>
              <a:t>Přestupní stanice T-</a:t>
            </a:r>
            <a:r>
              <a:rPr lang="cs-CZ" dirty="0" err="1" smtClean="0"/>
              <a:t>Centralen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50px-Stockholm_metro_symbol_sv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0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Zelená trasa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Nejstarší</a:t>
            </a:r>
          </a:p>
          <a:p>
            <a:r>
              <a:rPr lang="cs-CZ" dirty="0" smtClean="0"/>
              <a:t>Linky T17, T18 a T19</a:t>
            </a:r>
          </a:p>
          <a:p>
            <a:r>
              <a:rPr lang="cs-CZ" dirty="0" smtClean="0"/>
              <a:t>Na jednom konci pásma</a:t>
            </a:r>
          </a:p>
          <a:p>
            <a:r>
              <a:rPr lang="cs-CZ" dirty="0" smtClean="0"/>
              <a:t>Na druhém rozdělení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Červená trasa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Nejdelší</a:t>
            </a:r>
          </a:p>
          <a:p>
            <a:r>
              <a:rPr lang="cs-CZ" dirty="0" smtClean="0"/>
              <a:t>Linky T13 a T14</a:t>
            </a:r>
          </a:p>
          <a:p>
            <a:r>
              <a:rPr lang="cs-CZ" dirty="0" smtClean="0"/>
              <a:t>Rozdělené mimo centrum</a:t>
            </a:r>
          </a:p>
          <a:p>
            <a:r>
              <a:rPr lang="cs-CZ" dirty="0" err="1" smtClean="0"/>
              <a:t>Ropsten</a:t>
            </a:r>
            <a:r>
              <a:rPr lang="cs-CZ" dirty="0" smtClean="0"/>
              <a:t>: Přestup na tram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13325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800" b="1" dirty="0" smtClean="0"/>
              <a:t>Švédsko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Oficiálně Švédské království</a:t>
            </a:r>
          </a:p>
          <a:p>
            <a:endParaRPr lang="cs-CZ" dirty="0" smtClean="0"/>
          </a:p>
          <a:p>
            <a:r>
              <a:rPr lang="cs-CZ" dirty="0" smtClean="0"/>
              <a:t>9,5 mil. Obyvatel</a:t>
            </a:r>
          </a:p>
          <a:p>
            <a:endParaRPr lang="cs-CZ" dirty="0" smtClean="0"/>
          </a:p>
          <a:p>
            <a:r>
              <a:rPr lang="cs-CZ" dirty="0" smtClean="0"/>
              <a:t>449 964 km² </a:t>
            </a:r>
          </a:p>
          <a:p>
            <a:endParaRPr lang="cs-CZ" dirty="0" smtClean="0"/>
          </a:p>
          <a:p>
            <a:r>
              <a:rPr lang="cs-CZ" dirty="0" smtClean="0"/>
              <a:t>Stockholm</a:t>
            </a:r>
          </a:p>
          <a:p>
            <a:endParaRPr lang="cs-CZ" dirty="0" smtClean="0"/>
          </a:p>
          <a:p>
            <a:r>
              <a:rPr lang="cs-CZ" dirty="0" smtClean="0"/>
              <a:t>Švédština (angličtina)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Modrá trasa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Nejnovější</a:t>
            </a:r>
          </a:p>
          <a:p>
            <a:r>
              <a:rPr lang="cs-CZ" dirty="0" smtClean="0"/>
              <a:t>Linky T10 a T11</a:t>
            </a:r>
          </a:p>
          <a:p>
            <a:r>
              <a:rPr lang="cs-CZ" dirty="0" smtClean="0"/>
              <a:t>Prozatím konec na </a:t>
            </a:r>
            <a:r>
              <a:rPr lang="cs-CZ" dirty="0" err="1" smtClean="0"/>
              <a:t>Kungsträdgargen</a:t>
            </a:r>
            <a:endParaRPr lang="cs-CZ" dirty="0" smtClean="0"/>
          </a:p>
          <a:p>
            <a:r>
              <a:rPr lang="cs-CZ" dirty="0" smtClean="0"/>
              <a:t>Rozšíření ve výstavbě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Vozový park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Soupravy značené </a:t>
            </a:r>
            <a:r>
              <a:rPr lang="cs-CZ" dirty="0" err="1" smtClean="0"/>
              <a:t>Cxx</a:t>
            </a:r>
            <a:endParaRPr lang="cs-CZ" dirty="0" smtClean="0"/>
          </a:p>
          <a:p>
            <a:r>
              <a:rPr lang="cs-CZ" dirty="0" smtClean="0"/>
              <a:t>Nejnovější C20</a:t>
            </a:r>
          </a:p>
          <a:p>
            <a:r>
              <a:rPr lang="cs-CZ" dirty="0" smtClean="0"/>
              <a:t>Možnost krátkých a dlouhých vlaků v závislosti na poptávce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017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Tramvaje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1435 mm rozchod</a:t>
            </a:r>
          </a:p>
          <a:p>
            <a:r>
              <a:rPr lang="cs-CZ" dirty="0" smtClean="0"/>
              <a:t>Více dopravců</a:t>
            </a:r>
          </a:p>
          <a:p>
            <a:r>
              <a:rPr lang="cs-CZ" dirty="0" smtClean="0"/>
              <a:t>Separátní linky</a:t>
            </a:r>
          </a:p>
          <a:p>
            <a:r>
              <a:rPr lang="cs-CZ" dirty="0" smtClean="0"/>
              <a:t>Soupravy </a:t>
            </a:r>
            <a:r>
              <a:rPr lang="cs-CZ" dirty="0" err="1" smtClean="0"/>
              <a:t>Flexity</a:t>
            </a:r>
            <a:r>
              <a:rPr lang="cs-CZ" dirty="0" smtClean="0"/>
              <a:t> </a:t>
            </a:r>
            <a:r>
              <a:rPr lang="cs-CZ" dirty="0" err="1" smtClean="0"/>
              <a:t>Swift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dirty="0"/>
              <a:t>  </a:t>
            </a:r>
            <a:r>
              <a:rPr lang="cs-CZ" dirty="0" err="1"/>
              <a:t>SL.se</a:t>
            </a:r>
            <a:r>
              <a:rPr lang="cs-CZ" dirty="0"/>
              <a:t> </a:t>
            </a:r>
            <a:r>
              <a:rPr lang="cs-CZ" dirty="0" err="1"/>
              <a:t>Info</a:t>
            </a:r>
            <a:r>
              <a:rPr lang="cs-CZ" dirty="0"/>
              <a:t> Dostupné z: </a:t>
            </a:r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sl.se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sv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reseinfo</a:t>
            </a:r>
            <a:endParaRPr lang="cs-CZ" dirty="0"/>
          </a:p>
          <a:p>
            <a:pPr fontAlgn="t"/>
            <a:r>
              <a:rPr lang="cs-CZ" dirty="0" err="1"/>
              <a:t>Wikipedia</a:t>
            </a:r>
            <a:r>
              <a:rPr lang="cs-CZ" dirty="0"/>
              <a:t>: Public transport in Stockholm [cit. 2015]. Dostupné z: </a:t>
            </a:r>
            <a:r>
              <a:rPr lang="cs-CZ" dirty="0">
                <a:hlinkClick r:id="rId4"/>
              </a:rPr>
              <a:t>https://en.wikipedia.org/wiki/Public_transport_in_Stockholm</a:t>
            </a:r>
            <a:endParaRPr lang="cs-CZ" dirty="0"/>
          </a:p>
          <a:p>
            <a:pPr fontAlgn="t"/>
            <a:r>
              <a:rPr lang="cs-CZ" dirty="0"/>
              <a:t>Vlastní zkušenosti a poznatky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dirty="0" err="1" smtClean="0"/>
              <a:t>Tack</a:t>
            </a:r>
            <a:r>
              <a:rPr lang="cs-CZ" sz="4800" dirty="0" smtClean="0"/>
              <a:t> </a:t>
            </a:r>
            <a:r>
              <a:rPr lang="cs-CZ" sz="4800" dirty="0" err="1" smtClean="0"/>
              <a:t>för</a:t>
            </a:r>
            <a:r>
              <a:rPr lang="cs-CZ" sz="4800" dirty="0" smtClean="0"/>
              <a:t> </a:t>
            </a:r>
            <a:r>
              <a:rPr lang="cs-CZ" sz="4800" dirty="0" err="1" smtClean="0"/>
              <a:t>er</a:t>
            </a:r>
            <a:r>
              <a:rPr lang="cs-CZ" sz="4800" dirty="0" smtClean="0"/>
              <a:t> </a:t>
            </a:r>
            <a:r>
              <a:rPr lang="cs-CZ" sz="4800" dirty="0" err="1" smtClean="0"/>
              <a:t>uppmärksammhet</a:t>
            </a:r>
            <a:r>
              <a:rPr lang="cs-CZ" sz="4800" dirty="0" smtClean="0"/>
              <a:t> </a:t>
            </a:r>
            <a:r>
              <a:rPr lang="cs-CZ" sz="4800" dirty="0" smtClean="0">
                <a:sym typeface="Wingdings" pitchFamily="2" charset="2"/>
              </a:rPr>
              <a:t></a:t>
            </a:r>
            <a:endParaRPr lang="cs-CZ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Stockholm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cs-CZ" dirty="0" smtClean="0"/>
              <a:t>377.30 km²</a:t>
            </a:r>
          </a:p>
          <a:p>
            <a:r>
              <a:rPr lang="cs-CZ" dirty="0" smtClean="0"/>
              <a:t>830 000 obyvatel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76064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Doprava ve Stockholmu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 (</a:t>
            </a:r>
            <a:r>
              <a:rPr lang="cs-CZ" dirty="0" err="1" smtClean="0"/>
              <a:t>Storstockholms</a:t>
            </a:r>
            <a:r>
              <a:rPr lang="cs-CZ" dirty="0" smtClean="0"/>
              <a:t> </a:t>
            </a:r>
            <a:r>
              <a:rPr lang="cs-CZ" dirty="0" err="1" smtClean="0"/>
              <a:t>Lokaltrafik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Letiště </a:t>
            </a:r>
            <a:r>
              <a:rPr lang="cs-CZ" dirty="0" err="1" smtClean="0"/>
              <a:t>Arlanda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Congestion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Půjčovny kol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30588"/>
            <a:ext cx="33829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0317" y="1916832"/>
            <a:ext cx="289066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Tarif v MHD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219256" cy="4925144"/>
          </a:xfrm>
        </p:spPr>
        <p:txBody>
          <a:bodyPr/>
          <a:lstStyle/>
          <a:p>
            <a:r>
              <a:rPr lang="cs-CZ" dirty="0" smtClean="0"/>
              <a:t>SL (</a:t>
            </a:r>
            <a:r>
              <a:rPr lang="cs-CZ" dirty="0" err="1" smtClean="0"/>
              <a:t>Storstockholms</a:t>
            </a:r>
            <a:r>
              <a:rPr lang="cs-CZ" dirty="0" smtClean="0"/>
              <a:t> </a:t>
            </a:r>
            <a:r>
              <a:rPr lang="cs-CZ" dirty="0" err="1" smtClean="0"/>
              <a:t>Lokaltrafik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Pásmový provoz (A, B, C)</a:t>
            </a:r>
          </a:p>
          <a:p>
            <a:endParaRPr lang="cs-CZ" dirty="0" smtClean="0"/>
          </a:p>
          <a:p>
            <a:r>
              <a:rPr lang="cs-CZ" dirty="0" smtClean="0"/>
              <a:t>Další pásma pro okolí města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934197" cy="22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Papírové jízdenky a SMS jízdenky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cs-CZ" dirty="0" smtClean="0"/>
              <a:t>25 SEK za 1 pásmo, </a:t>
            </a:r>
          </a:p>
          <a:p>
            <a:pPr lvl="1"/>
            <a:r>
              <a:rPr lang="cs-CZ" dirty="0" smtClean="0"/>
              <a:t>36 za SMS, </a:t>
            </a:r>
          </a:p>
          <a:p>
            <a:pPr lvl="1"/>
            <a:r>
              <a:rPr lang="cs-CZ" dirty="0" smtClean="0"/>
              <a:t>nebo v aplikaci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Automaty ve stanicích metra a na vybraných autobusových zastávkách</a:t>
            </a:r>
          </a:p>
          <a:p>
            <a:endParaRPr lang="cs-CZ" dirty="0" smtClean="0"/>
          </a:p>
          <a:p>
            <a:r>
              <a:rPr lang="cs-CZ" dirty="0" smtClean="0"/>
              <a:t>Odbavení u řidiče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133532" cy="20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Čipové karty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Denní za 115 SEK</a:t>
            </a:r>
          </a:p>
          <a:p>
            <a:r>
              <a:rPr lang="cs-CZ" dirty="0" smtClean="0"/>
              <a:t>72 hodin za 230 SEK</a:t>
            </a:r>
          </a:p>
          <a:p>
            <a:r>
              <a:rPr lang="cs-CZ" dirty="0" smtClean="0"/>
              <a:t>Týdenní za 300 SEK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Roční za 8 300 SEK</a:t>
            </a:r>
          </a:p>
          <a:p>
            <a:r>
              <a:rPr lang="cs-CZ" dirty="0" smtClean="0"/>
              <a:t>Děti do 7 let zdarma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76" y="1988840"/>
            <a:ext cx="449452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Odbavení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cs-CZ" dirty="0" smtClean="0"/>
              <a:t>U řidičů </a:t>
            </a:r>
            <a:r>
              <a:rPr lang="cs-CZ" dirty="0" smtClean="0"/>
              <a:t>autobusů</a:t>
            </a:r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 smtClean="0"/>
              <a:t>turniketech</a:t>
            </a:r>
          </a:p>
          <a:p>
            <a:endParaRPr lang="cs-CZ" dirty="0" smtClean="0"/>
          </a:p>
          <a:p>
            <a:r>
              <a:rPr lang="cs-CZ" dirty="0" smtClean="0"/>
              <a:t>V tramvajích průvodčí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617979" cy="27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276</Words>
  <Application>Microsoft Office PowerPoint</Application>
  <PresentationFormat>Předvádění na obrazovce (4:3)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Městská hromadná doprava ve Stockholmu</vt:lpstr>
      <vt:lpstr>Švédsko</vt:lpstr>
      <vt:lpstr>Prezentace aplikace PowerPoint</vt:lpstr>
      <vt:lpstr>Stockholm</vt:lpstr>
      <vt:lpstr>Doprava ve Stockholmu</vt:lpstr>
      <vt:lpstr>Tarif v MHD</vt:lpstr>
      <vt:lpstr>Papírové jízdenky a SMS jízdenky</vt:lpstr>
      <vt:lpstr>Čipové karty</vt:lpstr>
      <vt:lpstr>Odbavení</vt:lpstr>
      <vt:lpstr>Prezentace aplikace PowerPoint</vt:lpstr>
      <vt:lpstr>Autobusy</vt:lpstr>
      <vt:lpstr>Číslování linek</vt:lpstr>
      <vt:lpstr>Dělení linek</vt:lpstr>
      <vt:lpstr>Dělení linek</vt:lpstr>
      <vt:lpstr>Prezentace aplikace PowerPoint</vt:lpstr>
      <vt:lpstr>Metro</vt:lpstr>
      <vt:lpstr>Prezentace aplikace PowerPoint</vt:lpstr>
      <vt:lpstr>Zelená trasa</vt:lpstr>
      <vt:lpstr>Červená trasa</vt:lpstr>
      <vt:lpstr>Modrá trasa</vt:lpstr>
      <vt:lpstr>Vozový park</vt:lpstr>
      <vt:lpstr>Prezentace aplikace PowerPoint</vt:lpstr>
      <vt:lpstr>Prezentace aplikace PowerPoint</vt:lpstr>
      <vt:lpstr>Tramvaje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Městská hromadná doprava ve Stockholmu</dc:title>
  <dc:creator>Jiřina</dc:creator>
  <cp:lastModifiedBy>Kulíšková Jarmila</cp:lastModifiedBy>
  <cp:revision>16</cp:revision>
  <dcterms:created xsi:type="dcterms:W3CDTF">2015-11-08T17:50:02Z</dcterms:created>
  <dcterms:modified xsi:type="dcterms:W3CDTF">2016-02-11T16:11:53Z</dcterms:modified>
</cp:coreProperties>
</file>