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8" r:id="rId4"/>
    <p:sldId id="257" r:id="rId5"/>
    <p:sldId id="258" r:id="rId6"/>
    <p:sldId id="272" r:id="rId7"/>
    <p:sldId id="259" r:id="rId8"/>
    <p:sldId id="269" r:id="rId9"/>
    <p:sldId id="270" r:id="rId10"/>
    <p:sldId id="271" r:id="rId11"/>
    <p:sldId id="273" r:id="rId12"/>
    <p:sldId id="274" r:id="rId13"/>
    <p:sldId id="260" r:id="rId14"/>
    <p:sldId id="261" r:id="rId15"/>
    <p:sldId id="277" r:id="rId16"/>
    <p:sldId id="262" r:id="rId17"/>
    <p:sldId id="278" r:id="rId18"/>
    <p:sldId id="263" r:id="rId19"/>
    <p:sldId id="279" r:id="rId20"/>
    <p:sldId id="276" r:id="rId21"/>
    <p:sldId id="26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92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6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4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1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1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1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0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4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1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4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473D-53A2-4539-9603-9121D8253706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8CEEE-A61A-4526-84F4-A99220A14A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6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fotoalba.centrum.cz/img2/1179/4781179_4_tpyge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88" y="1268760"/>
            <a:ext cx="5040560" cy="49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dirty="0" smtClean="0"/>
              <a:t>TATRA PHOENIX</a:t>
            </a: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424" y="5661248"/>
            <a:ext cx="6400800" cy="744488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Jan Veverka, DG1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33265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Studentská konference 2015 - 2016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7651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Koncepce 6×6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tatra.cz/cache/images/galleryPreviewBig/02_centralni-nosna-ro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1331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Odpružení listovými pery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tatra.cz/cache/images/galleryPreviewBig/04_odpruzeni-2_listove-pruzi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9" y="1102195"/>
            <a:ext cx="8609423" cy="56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Pneumatické odpružení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endParaRPr lang="cs-CZ"/>
          </a:p>
        </p:txBody>
      </p:sp>
      <p:pic>
        <p:nvPicPr>
          <p:cNvPr id="8194" name="Picture 2" descr="http://www.tatra.cz/cache/images/galleryPreviewBig/04_odpruzeni-3_vzducho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6380"/>
            <a:ext cx="8712969" cy="5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fotoalba.centrum.cz/img2/1179/4781179_4_tpyge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4080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Kabiny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Výhradně </a:t>
            </a:r>
            <a:r>
              <a:rPr lang="cs-CZ" dirty="0"/>
              <a:t>trambusové provedení kabin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/>
              <a:t>Denní i spací kabiny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/>
              <a:t>Pneumatické odpružení kabiny pro vyšší komfort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kabina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tatra.cz/cache/images/galleryPreviewBig/01_kabina_trambusova-1_krat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8928992" cy="58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cs-CZ" dirty="0" smtClean="0"/>
              <a:t>Nástavba pro sypký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www.tatra.cz/cache/images/galleryPreviewBig/phoenix-ft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199"/>
            <a:ext cx="9144000" cy="52578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tra.cz/cache/images/galleryPreviewBig/01_kabina_trambusova-2_stred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892480" cy="58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Spací kabina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6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 smtClean="0"/>
              <a:t>Tahač návěsů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1" name="Picture 3" descr="C:\Users\Honza\Desktop\tatra-phoenix-euro6_6x6_forestry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755"/>
            <a:ext cx="9144000" cy="55892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Kabina pro 6 – 8 členů posádky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www.tatra.cz/cache/images/galleryPreviewBig/01_kabina_trambusova-3_dlou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02195"/>
            <a:ext cx="8748464" cy="573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ht.cz/userfiles/image/photogalleries/679/1795_3617-01-01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8382025" cy="6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cs-CZ" dirty="0" smtClean="0"/>
              <a:t>Hasičská nástavba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fotoalba.centrum.cz/img2/1179/4781179_4_tpyge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466728" cy="34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 výroby až ke kabině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4600" dirty="0" smtClean="0"/>
              <a:t>Výroba</a:t>
            </a:r>
          </a:p>
          <a:p>
            <a:endParaRPr lang="cs-CZ" sz="4600" dirty="0"/>
          </a:p>
          <a:p>
            <a:r>
              <a:rPr lang="cs-CZ" sz="4600" dirty="0" smtClean="0"/>
              <a:t>Motor</a:t>
            </a:r>
          </a:p>
          <a:p>
            <a:endParaRPr lang="cs-CZ" sz="4600" dirty="0" smtClean="0"/>
          </a:p>
          <a:p>
            <a:r>
              <a:rPr lang="cs-CZ" sz="4600" dirty="0" smtClean="0"/>
              <a:t>Převodovky</a:t>
            </a:r>
          </a:p>
          <a:p>
            <a:endParaRPr lang="cs-CZ" sz="4600" dirty="0" smtClean="0"/>
          </a:p>
          <a:p>
            <a:r>
              <a:rPr lang="cs-CZ" sz="4600" dirty="0" smtClean="0"/>
              <a:t>Tatrovácká koncepce a odpružení</a:t>
            </a:r>
          </a:p>
          <a:p>
            <a:endParaRPr lang="cs-CZ" sz="4600" dirty="0"/>
          </a:p>
          <a:p>
            <a:r>
              <a:rPr lang="cs-CZ" sz="4600" dirty="0" smtClean="0"/>
              <a:t>Kabiny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920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TATRA </a:t>
            </a:r>
            <a:r>
              <a:rPr lang="cs-CZ" dirty="0"/>
              <a:t>Vás dostane na kolena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TATRA Vás posune dál</a:t>
            </a:r>
          </a:p>
          <a:p>
            <a:endParaRPr lang="cs-CZ" dirty="0"/>
          </a:p>
        </p:txBody>
      </p:sp>
      <p:pic>
        <p:nvPicPr>
          <p:cNvPr id="9218" name="Picture 2" descr="http://4.bp.blogspot.com/-zU7hrM-yDWU/VcXrEUGNVRI/AAAAAAAADR4/GxmFneDs0cw/s1600/Hand-Clap-Emoj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612232" cy="36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fotoalba.centrum.cz/img2/1179/4781179_4_tpyge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18" y="4941843"/>
            <a:ext cx="189728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939"/>
            <a:ext cx="8229600" cy="637674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Seznam použité literatury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12312"/>
            <a:ext cx="8229600" cy="5685040"/>
          </a:xfrm>
        </p:spPr>
        <p:txBody>
          <a:bodyPr>
            <a:normAutofit/>
          </a:bodyPr>
          <a:lstStyle/>
          <a:p>
            <a:r>
              <a:rPr lang="cs-CZ" sz="1800" i="1" dirty="0"/>
              <a:t>Tatra: Produktový katalog</a:t>
            </a:r>
            <a:r>
              <a:rPr lang="cs-CZ" sz="1800" dirty="0"/>
              <a:t> [online]. [cit. </a:t>
            </a:r>
            <a:r>
              <a:rPr lang="cs-CZ" sz="1800" dirty="0" smtClean="0"/>
              <a:t>2015-11-20</a:t>
            </a:r>
            <a:r>
              <a:rPr lang="cs-CZ" sz="1800" dirty="0"/>
              <a:t>]. Dostupné z: http://www.tatra.cz/nakladni-automobily/produktovy-katalog/tatra-phoenix</a:t>
            </a:r>
            <a:r>
              <a:rPr lang="cs-CZ" sz="1800" dirty="0" smtClean="0"/>
              <a:t>/</a:t>
            </a:r>
          </a:p>
          <a:p>
            <a:endParaRPr lang="cs-CZ" sz="1800" dirty="0"/>
          </a:p>
          <a:p>
            <a:r>
              <a:rPr lang="cs-CZ" sz="1800" i="1" dirty="0"/>
              <a:t>Tatra: Tatrovácká koncepce</a:t>
            </a:r>
            <a:r>
              <a:rPr lang="cs-CZ" sz="1800" dirty="0"/>
              <a:t> [online]. [cit. </a:t>
            </a:r>
            <a:r>
              <a:rPr lang="cs-CZ" sz="1800" dirty="0" smtClean="0"/>
              <a:t>2015-11-20</a:t>
            </a:r>
            <a:r>
              <a:rPr lang="cs-CZ" sz="1800" dirty="0"/>
              <a:t>]. Dostupné z: http://www.tatra.cz/proc-tatru/technicka-koncepce-tatra/tatrovacka-koncepce/</a:t>
            </a:r>
          </a:p>
          <a:p>
            <a:endParaRPr lang="cs-CZ" sz="1800" dirty="0" smtClean="0"/>
          </a:p>
          <a:p>
            <a:r>
              <a:rPr lang="cs-CZ" sz="1800" i="1" dirty="0"/>
              <a:t>Tatra: Motory</a:t>
            </a:r>
            <a:r>
              <a:rPr lang="cs-CZ" sz="1800" dirty="0"/>
              <a:t> [online]. [cit. </a:t>
            </a:r>
            <a:r>
              <a:rPr lang="cs-CZ" sz="1800" dirty="0" smtClean="0"/>
              <a:t>2015-11-20</a:t>
            </a:r>
            <a:r>
              <a:rPr lang="cs-CZ" sz="1800" dirty="0"/>
              <a:t>]. Dostupné z: http://</a:t>
            </a:r>
            <a:r>
              <a:rPr lang="cs-CZ" sz="1800" dirty="0" smtClean="0"/>
              <a:t>www.tatra.cz/proc-tatru/technicka-koncepce-tatra/motory/</a:t>
            </a:r>
          </a:p>
          <a:p>
            <a:endParaRPr lang="cs-CZ" sz="1800" i="1" dirty="0"/>
          </a:p>
          <a:p>
            <a:r>
              <a:rPr lang="cs-CZ" sz="1800" i="1" dirty="0" smtClean="0"/>
              <a:t>Tatra</a:t>
            </a:r>
            <a:r>
              <a:rPr lang="cs-CZ" sz="1800" i="1" dirty="0"/>
              <a:t>: Převodovky</a:t>
            </a:r>
            <a:r>
              <a:rPr lang="cs-CZ" sz="1800" dirty="0"/>
              <a:t> [online]. [cit. </a:t>
            </a:r>
            <a:r>
              <a:rPr lang="cs-CZ" sz="1800" dirty="0" smtClean="0"/>
              <a:t>2015-11-20</a:t>
            </a:r>
            <a:r>
              <a:rPr lang="cs-CZ" sz="1800" dirty="0"/>
              <a:t>]. Dostupné z: http://www.tatra.cz/proc-tatru/technicka-koncepce-tatra/prevodovky</a:t>
            </a:r>
            <a:r>
              <a:rPr lang="cs-CZ" sz="1800" dirty="0" smtClean="0"/>
              <a:t>/</a:t>
            </a:r>
          </a:p>
          <a:p>
            <a:endParaRPr lang="cs-CZ" sz="1800" dirty="0"/>
          </a:p>
          <a:p>
            <a:r>
              <a:rPr lang="cs-CZ" sz="1800" i="1" dirty="0"/>
              <a:t>Tatra: Kabiny</a:t>
            </a:r>
            <a:r>
              <a:rPr lang="cs-CZ" sz="1800" dirty="0"/>
              <a:t> [online]. [cit. </a:t>
            </a:r>
            <a:r>
              <a:rPr lang="cs-CZ" sz="1800" dirty="0" smtClean="0"/>
              <a:t>2015-11-20</a:t>
            </a:r>
            <a:r>
              <a:rPr lang="cs-CZ" sz="1800" dirty="0"/>
              <a:t>]. Dostupné z: http://www.tatra.cz/proc-tatru/technicka-koncepce-tatra/kabiny</a:t>
            </a:r>
            <a:r>
              <a:rPr lang="cs-CZ" sz="1800" dirty="0" smtClean="0"/>
              <a:t>/</a:t>
            </a:r>
          </a:p>
          <a:p>
            <a:endParaRPr lang="cs-CZ" sz="1800" dirty="0"/>
          </a:p>
          <a:p>
            <a:r>
              <a:rPr lang="cs-CZ" sz="1800" i="1" dirty="0"/>
              <a:t>Tatra T158 Phoenix</a:t>
            </a:r>
            <a:r>
              <a:rPr lang="cs-CZ" sz="1800" dirty="0"/>
              <a:t> [online]. [cit. 2015-10-20]. Dostupné z: https://cs.wikipedia.org/wiki/Tatra_158_Phoenix</a:t>
            </a:r>
          </a:p>
          <a:p>
            <a:endParaRPr lang="cs-CZ" sz="1800" dirty="0"/>
          </a:p>
          <a:p>
            <a:endParaRPr lang="cs-CZ" sz="1200" dirty="0"/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endParaRPr lang="cs-CZ" sz="1200" dirty="0" smtClean="0"/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982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TATRA PHOENIX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Český výrobek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Nákladní automobil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Vyráběný v Kopřivnici</a:t>
            </a:r>
          </a:p>
          <a:p>
            <a:endParaRPr lang="cs-CZ" dirty="0"/>
          </a:p>
        </p:txBody>
      </p:sp>
      <p:pic>
        <p:nvPicPr>
          <p:cNvPr id="2050" name="Picture 2" descr="http://www.tht.cz/userfiles/image/photogalleries/679/1795_3617-01-01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5118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fotoalba.centrum.cz/img2/1179/4781179_4_tpyge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6486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Výroba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Sériová výroba začala koncem </a:t>
            </a:r>
            <a:r>
              <a:rPr lang="cs-CZ" dirty="0" smtClean="0"/>
              <a:t>r. </a:t>
            </a:r>
            <a:r>
              <a:rPr lang="cs-CZ" dirty="0" smtClean="0"/>
              <a:t>2011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Plný náběh výroby 2012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Vyrobeno pouze cca 100 vozů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fotoalba.centrum.cz/img2/1179/4781179_4_tpyge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76" y="2132856"/>
            <a:ext cx="3048124" cy="30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Motor TATRA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Osmiválcový vznětový motor s válci do V</a:t>
            </a:r>
          </a:p>
          <a:p>
            <a:endParaRPr lang="cs-CZ" dirty="0"/>
          </a:p>
          <a:p>
            <a:r>
              <a:rPr lang="cs-CZ" dirty="0" smtClean="0"/>
              <a:t>Zdvihový objem 12,7 litrů</a:t>
            </a:r>
          </a:p>
          <a:p>
            <a:endParaRPr lang="cs-CZ" dirty="0"/>
          </a:p>
          <a:p>
            <a:r>
              <a:rPr lang="cs-CZ" dirty="0" smtClean="0"/>
              <a:t>Emisní třída Euro 3 – 6</a:t>
            </a:r>
          </a:p>
          <a:p>
            <a:endParaRPr lang="cs-CZ" dirty="0"/>
          </a:p>
          <a:p>
            <a:r>
              <a:rPr lang="cs-CZ" dirty="0" smtClean="0"/>
              <a:t>Výkon 230 kW – 325 kW (</a:t>
            </a:r>
            <a:r>
              <a:rPr lang="cs-CZ" dirty="0"/>
              <a:t>310 </a:t>
            </a:r>
            <a:r>
              <a:rPr lang="cs-CZ" dirty="0" smtClean="0"/>
              <a:t>– 440 HP)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5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Motor TATRA V8</a:t>
            </a:r>
            <a:endParaRPr lang="cs-CZ" dirty="0"/>
          </a:p>
        </p:txBody>
      </p:sp>
      <p:pic>
        <p:nvPicPr>
          <p:cNvPr id="6146" name="Picture 2" descr="http://www.tatra.cz/cache/images/galleryPreviewBig/motor-tatra_1_prure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2" y="1412776"/>
            <a:ext cx="835512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fotoalba.centrum.cz/img2/1179/4781179_4_tpyge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42" y="4005064"/>
            <a:ext cx="2638041" cy="26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Převodovky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Manuální převodovka TATRA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Automatizovaná převodovka TATRA-NORGEN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Automatické převodovky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Automatická převodovka TATRA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www.tatra.cz/cache/images/galleryPreviewBig/prevodovka_tat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2984"/>
            <a:ext cx="8712968" cy="57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fotoalba.centrum.cz/img2/1179/4781179_4_tpyge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11" y="1196752"/>
            <a:ext cx="24080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Tatrovácká koncepce a odpružení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Vyvinuto pro obtížné terénní </a:t>
            </a:r>
            <a:r>
              <a:rPr lang="cs-CZ" dirty="0" smtClean="0"/>
              <a:t>podmínky</a:t>
            </a:r>
          </a:p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ysoký </a:t>
            </a:r>
            <a:r>
              <a:rPr lang="cs-CZ" dirty="0"/>
              <a:t>jízdní </a:t>
            </a:r>
            <a:r>
              <a:rPr lang="cs-CZ" dirty="0" smtClean="0"/>
              <a:t>komfort</a:t>
            </a:r>
          </a:p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ysoká </a:t>
            </a:r>
            <a:r>
              <a:rPr lang="cs-CZ" dirty="0"/>
              <a:t>stabilita vozidla při jízdě v zatáčkách a ve </a:t>
            </a:r>
            <a:r>
              <a:rPr lang="cs-CZ" dirty="0" smtClean="0"/>
              <a:t>svazích</a:t>
            </a:r>
          </a:p>
          <a:p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inimální </a:t>
            </a:r>
            <a:r>
              <a:rPr lang="cs-CZ" dirty="0"/>
              <a:t>údržba a minimální možnost poškození hnacího traktu</a:t>
            </a:r>
          </a:p>
        </p:txBody>
      </p:sp>
    </p:spTree>
    <p:extLst>
      <p:ext uri="{BB962C8B-B14F-4D97-AF65-F5344CB8AC3E}">
        <p14:creationId xmlns:p14="http://schemas.microsoft.com/office/powerpoint/2010/main" val="27237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188</Words>
  <Application>Microsoft Office PowerPoint</Application>
  <PresentationFormat>Předvádění na obrazovce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Motiv systému Office</vt:lpstr>
      <vt:lpstr>TATRA PHOENIX</vt:lpstr>
      <vt:lpstr>Od výroby až ke kabině</vt:lpstr>
      <vt:lpstr>TATRA PHOENIX</vt:lpstr>
      <vt:lpstr>Výroba</vt:lpstr>
      <vt:lpstr>Motor TATRA</vt:lpstr>
      <vt:lpstr>Motor TATRA V8</vt:lpstr>
      <vt:lpstr>Převodovky</vt:lpstr>
      <vt:lpstr>Automatická převodovka TATRA</vt:lpstr>
      <vt:lpstr>Tatrovácká koncepce a odpružení</vt:lpstr>
      <vt:lpstr>Koncepce 6×6</vt:lpstr>
      <vt:lpstr>Odpružení listovými pery</vt:lpstr>
      <vt:lpstr>Pneumatické odpružení</vt:lpstr>
      <vt:lpstr>Kabiny</vt:lpstr>
      <vt:lpstr>Denní kabina</vt:lpstr>
      <vt:lpstr>Nástavba pro sypký materiál</vt:lpstr>
      <vt:lpstr>Spací kabina</vt:lpstr>
      <vt:lpstr>Tahač návěsů</vt:lpstr>
      <vt:lpstr>Kabina pro 6 – 8 členů posádky</vt:lpstr>
      <vt:lpstr>Hasičská nástavba</vt:lpstr>
      <vt:lpstr>Děkuji Vám za pozornost </vt:lpstr>
      <vt:lpstr>Seznam použité literatury</vt:lpstr>
    </vt:vector>
  </TitlesOfParts>
  <Company>VOŠ a SPŠ dopravní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Veverka Jan</dc:creator>
  <cp:lastModifiedBy>Doma</cp:lastModifiedBy>
  <cp:revision>47</cp:revision>
  <dcterms:created xsi:type="dcterms:W3CDTF">2015-11-13T07:16:51Z</dcterms:created>
  <dcterms:modified xsi:type="dcterms:W3CDTF">2016-01-31T18:55:31Z</dcterms:modified>
</cp:coreProperties>
</file>