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60" r:id="rId5"/>
    <p:sldId id="259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21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162B4EA-AB3F-44DC-8086-A4756AAC2E93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4A821FC6-85F7-4435-BD17-FF00B98EE833}">
      <dgm:prSet/>
      <dgm:spPr/>
      <dgm:t>
        <a:bodyPr/>
        <a:lstStyle/>
        <a:p>
          <a:r>
            <a:rPr lang="cs-CZ"/>
            <a:t>1988 - Fuji DS-1P </a:t>
          </a:r>
        </a:p>
      </dgm:t>
    </dgm:pt>
    <dgm:pt modelId="{CEA007DA-425E-4EA1-B921-915EA6E8E962}" type="parTrans" cxnId="{E71ABB07-CE8C-4B3F-ACF0-6A75D642B77B}">
      <dgm:prSet/>
      <dgm:spPr/>
      <dgm:t>
        <a:bodyPr/>
        <a:lstStyle/>
        <a:p>
          <a:endParaRPr lang="cs-CZ"/>
        </a:p>
      </dgm:t>
    </dgm:pt>
    <dgm:pt modelId="{C009086D-51DC-42D4-97B7-92000D18068A}" type="sibTrans" cxnId="{E71ABB07-CE8C-4B3F-ACF0-6A75D642B77B}">
      <dgm:prSet/>
      <dgm:spPr/>
      <dgm:t>
        <a:bodyPr/>
        <a:lstStyle/>
        <a:p>
          <a:endParaRPr lang="cs-CZ"/>
        </a:p>
      </dgm:t>
    </dgm:pt>
    <dgm:pt modelId="{AAAD6E27-AD6D-4D07-9726-F90BF44B7DF2}">
      <dgm:prSet/>
      <dgm:spPr/>
      <dgm:t>
        <a:bodyPr/>
        <a:lstStyle/>
        <a:p>
          <a:r>
            <a:rPr lang="cs-CZ"/>
            <a:t>(16 MB interní paměti)</a:t>
          </a:r>
        </a:p>
      </dgm:t>
    </dgm:pt>
    <dgm:pt modelId="{2B967F21-7039-4A4B-B9D9-C8C9764D6D6E}" type="parTrans" cxnId="{6B045BDD-CD1A-4D7A-9FAE-0600EBA67B91}">
      <dgm:prSet/>
      <dgm:spPr/>
      <dgm:t>
        <a:bodyPr/>
        <a:lstStyle/>
        <a:p>
          <a:endParaRPr lang="cs-CZ"/>
        </a:p>
      </dgm:t>
    </dgm:pt>
    <dgm:pt modelId="{B30521E7-FD36-470E-AC51-19D8F2C99EE2}" type="sibTrans" cxnId="{6B045BDD-CD1A-4D7A-9FAE-0600EBA67B91}">
      <dgm:prSet/>
      <dgm:spPr/>
      <dgm:t>
        <a:bodyPr/>
        <a:lstStyle/>
        <a:p>
          <a:endParaRPr lang="cs-CZ"/>
        </a:p>
      </dgm:t>
    </dgm:pt>
    <dgm:pt modelId="{A60F5C9C-9266-431F-9DA1-21960B1FCA21}">
      <dgm:prSet/>
      <dgm:spPr/>
      <dgm:t>
        <a:bodyPr/>
        <a:lstStyle/>
        <a:p>
          <a:r>
            <a:rPr lang="cs-CZ"/>
            <a:t>1991 -  Kodak DCS-100 </a:t>
          </a:r>
        </a:p>
      </dgm:t>
    </dgm:pt>
    <dgm:pt modelId="{B25A5E7D-886D-45B0-812D-DD8FD1B70B51}" type="parTrans" cxnId="{28A02B27-8757-4DB3-BD48-B672F55799FA}">
      <dgm:prSet/>
      <dgm:spPr/>
      <dgm:t>
        <a:bodyPr/>
        <a:lstStyle/>
        <a:p>
          <a:endParaRPr lang="cs-CZ"/>
        </a:p>
      </dgm:t>
    </dgm:pt>
    <dgm:pt modelId="{AA6D6184-3C40-4F54-B9CD-8EAB578C7C5D}" type="sibTrans" cxnId="{28A02B27-8757-4DB3-BD48-B672F55799FA}">
      <dgm:prSet/>
      <dgm:spPr/>
      <dgm:t>
        <a:bodyPr/>
        <a:lstStyle/>
        <a:p>
          <a:endParaRPr lang="cs-CZ"/>
        </a:p>
      </dgm:t>
    </dgm:pt>
    <dgm:pt modelId="{F1DD616F-BA01-49D0-8ACB-946E47C0E661}">
      <dgm:prSet/>
      <dgm:spPr/>
      <dgm:t>
        <a:bodyPr/>
        <a:lstStyle/>
        <a:p>
          <a:r>
            <a:rPr lang="cs-CZ"/>
            <a:t>(1,3megapixelový snímač,13 000 $)</a:t>
          </a:r>
        </a:p>
      </dgm:t>
    </dgm:pt>
    <dgm:pt modelId="{5A8FF204-1E68-4EB6-B2C7-8F54B5B3F0EB}" type="parTrans" cxnId="{E9B1D682-F2F9-459E-B12F-60144E36F392}">
      <dgm:prSet/>
      <dgm:spPr/>
      <dgm:t>
        <a:bodyPr/>
        <a:lstStyle/>
        <a:p>
          <a:endParaRPr lang="cs-CZ"/>
        </a:p>
      </dgm:t>
    </dgm:pt>
    <dgm:pt modelId="{332075D7-4487-4CDE-BC07-638D2CB2DDDB}" type="sibTrans" cxnId="{E9B1D682-F2F9-459E-B12F-60144E36F392}">
      <dgm:prSet/>
      <dgm:spPr/>
      <dgm:t>
        <a:bodyPr/>
        <a:lstStyle/>
        <a:p>
          <a:endParaRPr lang="cs-CZ"/>
        </a:p>
      </dgm:t>
    </dgm:pt>
    <dgm:pt modelId="{9D74C765-2691-4FDB-8BD5-CFED6CECE669}">
      <dgm:prSet/>
      <dgm:spPr/>
      <dgm:t>
        <a:bodyPr/>
        <a:lstStyle/>
        <a:p>
          <a:r>
            <a:rPr lang="cs-CZ"/>
            <a:t>1995 -  Casio QV-10 </a:t>
          </a:r>
        </a:p>
      </dgm:t>
    </dgm:pt>
    <dgm:pt modelId="{49E4AB0B-9DB3-44D6-8E84-95B36C22F501}" type="parTrans" cxnId="{0A65F833-9C5B-4EAB-A33D-2C442AE14EF5}">
      <dgm:prSet/>
      <dgm:spPr/>
      <dgm:t>
        <a:bodyPr/>
        <a:lstStyle/>
        <a:p>
          <a:endParaRPr lang="cs-CZ"/>
        </a:p>
      </dgm:t>
    </dgm:pt>
    <dgm:pt modelId="{A255557C-148A-4C7B-BA72-A691E9E4042E}" type="sibTrans" cxnId="{0A65F833-9C5B-4EAB-A33D-2C442AE14EF5}">
      <dgm:prSet/>
      <dgm:spPr/>
      <dgm:t>
        <a:bodyPr/>
        <a:lstStyle/>
        <a:p>
          <a:endParaRPr lang="cs-CZ"/>
        </a:p>
      </dgm:t>
    </dgm:pt>
    <dgm:pt modelId="{9B3EA959-977D-4CFB-B17F-A1B4F8F62756}">
      <dgm:prSet/>
      <dgm:spPr/>
      <dgm:t>
        <a:bodyPr/>
        <a:lstStyle/>
        <a:p>
          <a:r>
            <a:rPr lang="cs-CZ"/>
            <a:t>(zabudovaný displej)</a:t>
          </a:r>
        </a:p>
      </dgm:t>
    </dgm:pt>
    <dgm:pt modelId="{B16A2E1E-C886-4A73-942D-72EEC68E15DE}" type="parTrans" cxnId="{406F64BC-020E-4A03-99D6-BF36AF60E5BD}">
      <dgm:prSet/>
      <dgm:spPr/>
      <dgm:t>
        <a:bodyPr/>
        <a:lstStyle/>
        <a:p>
          <a:endParaRPr lang="cs-CZ"/>
        </a:p>
      </dgm:t>
    </dgm:pt>
    <dgm:pt modelId="{7B672784-A199-4763-AB8D-4ECDB07D6C20}" type="sibTrans" cxnId="{406F64BC-020E-4A03-99D6-BF36AF60E5BD}">
      <dgm:prSet/>
      <dgm:spPr/>
      <dgm:t>
        <a:bodyPr/>
        <a:lstStyle/>
        <a:p>
          <a:endParaRPr lang="cs-CZ"/>
        </a:p>
      </dgm:t>
    </dgm:pt>
    <dgm:pt modelId="{FF9AD9AD-46C5-4A9A-8D46-360F2E28E8D6}">
      <dgm:prSet/>
      <dgm:spPr/>
      <dgm:t>
        <a:bodyPr/>
        <a:lstStyle/>
        <a:p>
          <a:r>
            <a:rPr lang="cs-CZ"/>
            <a:t>1996 -  Kodak DC-25 </a:t>
          </a:r>
        </a:p>
      </dgm:t>
    </dgm:pt>
    <dgm:pt modelId="{59907D8C-1FF0-4CE1-B568-031DEF72F487}" type="parTrans" cxnId="{BC392DE7-1F98-4A7C-97D1-A1BD7E141E5C}">
      <dgm:prSet/>
      <dgm:spPr/>
      <dgm:t>
        <a:bodyPr/>
        <a:lstStyle/>
        <a:p>
          <a:endParaRPr lang="cs-CZ"/>
        </a:p>
      </dgm:t>
    </dgm:pt>
    <dgm:pt modelId="{8BB1B818-8C20-401A-9E72-B61AFD51D5B9}" type="sibTrans" cxnId="{BC392DE7-1F98-4A7C-97D1-A1BD7E141E5C}">
      <dgm:prSet/>
      <dgm:spPr/>
      <dgm:t>
        <a:bodyPr/>
        <a:lstStyle/>
        <a:p>
          <a:endParaRPr lang="cs-CZ"/>
        </a:p>
      </dgm:t>
    </dgm:pt>
    <dgm:pt modelId="{C3E0CECC-4025-4783-8C2F-EBE055898E31}">
      <dgm:prSet/>
      <dgm:spPr/>
      <dgm:t>
        <a:bodyPr/>
        <a:lstStyle/>
        <a:p>
          <a:r>
            <a:rPr lang="cs-CZ"/>
            <a:t>(zápis na karty)</a:t>
          </a:r>
        </a:p>
      </dgm:t>
    </dgm:pt>
    <dgm:pt modelId="{EE91B675-EC59-4E17-8F4C-DA1D1F79ADD5}" type="parTrans" cxnId="{D5166045-F854-49D1-8613-90336B4B8D34}">
      <dgm:prSet/>
      <dgm:spPr/>
      <dgm:t>
        <a:bodyPr/>
        <a:lstStyle/>
        <a:p>
          <a:endParaRPr lang="cs-CZ"/>
        </a:p>
      </dgm:t>
    </dgm:pt>
    <dgm:pt modelId="{E4C05EE2-5679-4BB6-8003-D1414CFF7A9A}" type="sibTrans" cxnId="{D5166045-F854-49D1-8613-90336B4B8D34}">
      <dgm:prSet/>
      <dgm:spPr/>
      <dgm:t>
        <a:bodyPr/>
        <a:lstStyle/>
        <a:p>
          <a:endParaRPr lang="cs-CZ"/>
        </a:p>
      </dgm:t>
    </dgm:pt>
    <dgm:pt modelId="{DD88F770-5676-4A48-BC28-85485E1DC351}">
      <dgm:prSet/>
      <dgm:spPr/>
      <dgm:t>
        <a:bodyPr/>
        <a:lstStyle/>
        <a:p>
          <a:r>
            <a:rPr lang="cs-CZ"/>
            <a:t>1999 - Nikon D1 </a:t>
          </a:r>
        </a:p>
      </dgm:t>
    </dgm:pt>
    <dgm:pt modelId="{BEA7A085-B192-4739-8568-00F3DEBC85FF}" type="parTrans" cxnId="{71A3C331-DC96-4AD5-B281-D17E2E0BA021}">
      <dgm:prSet/>
      <dgm:spPr/>
      <dgm:t>
        <a:bodyPr/>
        <a:lstStyle/>
        <a:p>
          <a:endParaRPr lang="cs-CZ"/>
        </a:p>
      </dgm:t>
    </dgm:pt>
    <dgm:pt modelId="{E2C2A478-5307-458B-8BBB-168D200919BE}" type="sibTrans" cxnId="{71A3C331-DC96-4AD5-B281-D17E2E0BA021}">
      <dgm:prSet/>
      <dgm:spPr/>
      <dgm:t>
        <a:bodyPr/>
        <a:lstStyle/>
        <a:p>
          <a:endParaRPr lang="cs-CZ"/>
        </a:p>
      </dgm:t>
    </dgm:pt>
    <dgm:pt modelId="{24D38CA2-524B-4D85-ACD0-D841F52081D0}">
      <dgm:prSet/>
      <dgm:spPr/>
      <dgm:t>
        <a:bodyPr/>
        <a:lstStyle/>
        <a:p>
          <a:r>
            <a:rPr lang="cs-CZ"/>
            <a:t>(vyvinutá samostatně tradičním výrobcem)</a:t>
          </a:r>
        </a:p>
      </dgm:t>
    </dgm:pt>
    <dgm:pt modelId="{0B80ED75-EE75-416B-90A6-4314AE727F7B}" type="parTrans" cxnId="{FCDAE70A-7F49-4026-9DA4-4DF7ACA78D51}">
      <dgm:prSet/>
      <dgm:spPr/>
      <dgm:t>
        <a:bodyPr/>
        <a:lstStyle/>
        <a:p>
          <a:endParaRPr lang="cs-CZ"/>
        </a:p>
      </dgm:t>
    </dgm:pt>
    <dgm:pt modelId="{C17C07B2-A56B-4F8F-9DB7-BF64F08E7EC5}" type="sibTrans" cxnId="{FCDAE70A-7F49-4026-9DA4-4DF7ACA78D51}">
      <dgm:prSet/>
      <dgm:spPr/>
      <dgm:t>
        <a:bodyPr/>
        <a:lstStyle/>
        <a:p>
          <a:endParaRPr lang="cs-CZ"/>
        </a:p>
      </dgm:t>
    </dgm:pt>
    <dgm:pt modelId="{331BE76F-1B94-47B8-B92E-2FA58D647D4F}">
      <dgm:prSet/>
      <dgm:spPr/>
      <dgm:t>
        <a:bodyPr/>
        <a:lstStyle/>
        <a:p>
          <a:r>
            <a:rPr lang="cs-CZ"/>
            <a:t>2003 - Canon  EOS 300D </a:t>
          </a:r>
        </a:p>
      </dgm:t>
    </dgm:pt>
    <dgm:pt modelId="{9766D6BB-BE90-47CB-9904-8086046638D9}" type="parTrans" cxnId="{E260AD23-66DF-412A-9177-B7AA730682A4}">
      <dgm:prSet/>
      <dgm:spPr/>
      <dgm:t>
        <a:bodyPr/>
        <a:lstStyle/>
        <a:p>
          <a:endParaRPr lang="cs-CZ"/>
        </a:p>
      </dgm:t>
    </dgm:pt>
    <dgm:pt modelId="{C598EDA5-4D21-4FE9-B01E-269F927033F7}" type="sibTrans" cxnId="{E260AD23-66DF-412A-9177-B7AA730682A4}">
      <dgm:prSet/>
      <dgm:spPr/>
      <dgm:t>
        <a:bodyPr/>
        <a:lstStyle/>
        <a:p>
          <a:endParaRPr lang="cs-CZ"/>
        </a:p>
      </dgm:t>
    </dgm:pt>
    <dgm:pt modelId="{9CC12898-4F29-4396-B7B7-8600B5517F13}">
      <dgm:prSet/>
      <dgm:spPr/>
      <dgm:t>
        <a:bodyPr/>
        <a:lstStyle/>
        <a:p>
          <a:r>
            <a:rPr lang="cs-CZ"/>
            <a:t>(6Mpx, pod 1000 $)</a:t>
          </a:r>
        </a:p>
      </dgm:t>
    </dgm:pt>
    <dgm:pt modelId="{68F11A62-4BD5-496D-8425-FC8FF572FF2E}" type="parTrans" cxnId="{880383A8-F0BF-4A53-8D0A-AA90FB7AEDC3}">
      <dgm:prSet/>
      <dgm:spPr/>
      <dgm:t>
        <a:bodyPr/>
        <a:lstStyle/>
        <a:p>
          <a:endParaRPr lang="cs-CZ"/>
        </a:p>
      </dgm:t>
    </dgm:pt>
    <dgm:pt modelId="{4F5D265E-E8CA-419B-B3B1-3547BDBE7B65}" type="sibTrans" cxnId="{880383A8-F0BF-4A53-8D0A-AA90FB7AEDC3}">
      <dgm:prSet/>
      <dgm:spPr/>
      <dgm:t>
        <a:bodyPr/>
        <a:lstStyle/>
        <a:p>
          <a:endParaRPr lang="cs-CZ"/>
        </a:p>
      </dgm:t>
    </dgm:pt>
    <dgm:pt modelId="{89EF2DEF-5B97-447A-B6F5-E40A601414E3}">
      <dgm:prSet/>
      <dgm:spPr/>
      <dgm:t>
        <a:bodyPr/>
        <a:lstStyle/>
        <a:p>
          <a:r>
            <a:rPr lang="cs-CZ"/>
            <a:t>2016 - Hasselblad H6D </a:t>
          </a:r>
        </a:p>
      </dgm:t>
    </dgm:pt>
    <dgm:pt modelId="{B2DBB6EE-0A8E-4459-852C-F32EECD625C8}" type="parTrans" cxnId="{50A55721-B2AB-4A75-A39A-673074E4B3D0}">
      <dgm:prSet/>
      <dgm:spPr/>
      <dgm:t>
        <a:bodyPr/>
        <a:lstStyle/>
        <a:p>
          <a:endParaRPr lang="cs-CZ"/>
        </a:p>
      </dgm:t>
    </dgm:pt>
    <dgm:pt modelId="{6C722FC8-C64D-4312-88D0-EF36575A85C2}" type="sibTrans" cxnId="{50A55721-B2AB-4A75-A39A-673074E4B3D0}">
      <dgm:prSet/>
      <dgm:spPr/>
      <dgm:t>
        <a:bodyPr/>
        <a:lstStyle/>
        <a:p>
          <a:endParaRPr lang="cs-CZ"/>
        </a:p>
      </dgm:t>
    </dgm:pt>
    <dgm:pt modelId="{49AD5770-D880-4A71-B84A-012B4ADE7443}">
      <dgm:prSet/>
      <dgm:spPr/>
      <dgm:t>
        <a:bodyPr/>
        <a:lstStyle/>
        <a:p>
          <a:r>
            <a:rPr lang="cs-CZ"/>
            <a:t>(100Mpx, 400 000Kč)</a:t>
          </a:r>
        </a:p>
      </dgm:t>
    </dgm:pt>
    <dgm:pt modelId="{BA129B08-CB61-4C26-BB86-F40F3D002DDE}" type="parTrans" cxnId="{9ACF7283-0EDF-4C3B-8717-EF73D7E860DB}">
      <dgm:prSet/>
      <dgm:spPr/>
      <dgm:t>
        <a:bodyPr/>
        <a:lstStyle/>
        <a:p>
          <a:endParaRPr lang="cs-CZ"/>
        </a:p>
      </dgm:t>
    </dgm:pt>
    <dgm:pt modelId="{27ED32B9-FCCA-4498-A42E-2D5E29CB0878}" type="sibTrans" cxnId="{9ACF7283-0EDF-4C3B-8717-EF73D7E860DB}">
      <dgm:prSet/>
      <dgm:spPr/>
      <dgm:t>
        <a:bodyPr/>
        <a:lstStyle/>
        <a:p>
          <a:endParaRPr lang="cs-CZ"/>
        </a:p>
      </dgm:t>
    </dgm:pt>
    <dgm:pt modelId="{09F07F43-57C2-446A-A5B8-5EA389FDAF21}" type="pres">
      <dgm:prSet presAssocID="{C162B4EA-AB3F-44DC-8086-A4756AAC2E93}" presName="Name0" presStyleCnt="0">
        <dgm:presLayoutVars>
          <dgm:dir/>
          <dgm:animLvl val="lvl"/>
          <dgm:resizeHandles val="exact"/>
        </dgm:presLayoutVars>
      </dgm:prSet>
      <dgm:spPr/>
    </dgm:pt>
    <dgm:pt modelId="{8BD04FEC-0091-40DF-B900-5B76AD7F99D3}" type="pres">
      <dgm:prSet presAssocID="{4A821FC6-85F7-4435-BD17-FF00B98EE833}" presName="linNode" presStyleCnt="0"/>
      <dgm:spPr/>
    </dgm:pt>
    <dgm:pt modelId="{67242767-3717-4366-AE57-24A2D958714C}" type="pres">
      <dgm:prSet presAssocID="{4A821FC6-85F7-4435-BD17-FF00B98EE833}" presName="parentText" presStyleLbl="node1" presStyleIdx="0" presStyleCnt="7">
        <dgm:presLayoutVars>
          <dgm:chMax val="1"/>
          <dgm:bulletEnabled val="1"/>
        </dgm:presLayoutVars>
      </dgm:prSet>
      <dgm:spPr/>
    </dgm:pt>
    <dgm:pt modelId="{3D2CBF7D-AB5B-49F1-ACB5-25912DBC1BCD}" type="pres">
      <dgm:prSet presAssocID="{4A821FC6-85F7-4435-BD17-FF00B98EE833}" presName="descendantText" presStyleLbl="alignAccFollowNode1" presStyleIdx="0" presStyleCnt="7">
        <dgm:presLayoutVars>
          <dgm:bulletEnabled val="1"/>
        </dgm:presLayoutVars>
      </dgm:prSet>
      <dgm:spPr/>
    </dgm:pt>
    <dgm:pt modelId="{8A0C9949-8705-4464-8331-8FA798E800E1}" type="pres">
      <dgm:prSet presAssocID="{C009086D-51DC-42D4-97B7-92000D18068A}" presName="sp" presStyleCnt="0"/>
      <dgm:spPr/>
    </dgm:pt>
    <dgm:pt modelId="{867D291D-BF11-43BA-B45B-511E9FE57249}" type="pres">
      <dgm:prSet presAssocID="{A60F5C9C-9266-431F-9DA1-21960B1FCA21}" presName="linNode" presStyleCnt="0"/>
      <dgm:spPr/>
    </dgm:pt>
    <dgm:pt modelId="{962BB444-F200-46F8-B8C0-6872016779CA}" type="pres">
      <dgm:prSet presAssocID="{A60F5C9C-9266-431F-9DA1-21960B1FCA21}" presName="parentText" presStyleLbl="node1" presStyleIdx="1" presStyleCnt="7">
        <dgm:presLayoutVars>
          <dgm:chMax val="1"/>
          <dgm:bulletEnabled val="1"/>
        </dgm:presLayoutVars>
      </dgm:prSet>
      <dgm:spPr/>
    </dgm:pt>
    <dgm:pt modelId="{5A0BB2BA-5E2F-47A9-B0F0-F7D48A0B2E40}" type="pres">
      <dgm:prSet presAssocID="{A60F5C9C-9266-431F-9DA1-21960B1FCA21}" presName="descendantText" presStyleLbl="alignAccFollowNode1" presStyleIdx="1" presStyleCnt="7">
        <dgm:presLayoutVars>
          <dgm:bulletEnabled val="1"/>
        </dgm:presLayoutVars>
      </dgm:prSet>
      <dgm:spPr/>
    </dgm:pt>
    <dgm:pt modelId="{A6DB6585-8556-4999-8FC8-E6EAFCEE569E}" type="pres">
      <dgm:prSet presAssocID="{AA6D6184-3C40-4F54-B9CD-8EAB578C7C5D}" presName="sp" presStyleCnt="0"/>
      <dgm:spPr/>
    </dgm:pt>
    <dgm:pt modelId="{C5CC25BD-42EF-44CF-B2E6-3C1AD6F013EF}" type="pres">
      <dgm:prSet presAssocID="{9D74C765-2691-4FDB-8BD5-CFED6CECE669}" presName="linNode" presStyleCnt="0"/>
      <dgm:spPr/>
    </dgm:pt>
    <dgm:pt modelId="{A6621D2B-85B2-4C48-AC02-201B96719154}" type="pres">
      <dgm:prSet presAssocID="{9D74C765-2691-4FDB-8BD5-CFED6CECE669}" presName="parentText" presStyleLbl="node1" presStyleIdx="2" presStyleCnt="7">
        <dgm:presLayoutVars>
          <dgm:chMax val="1"/>
          <dgm:bulletEnabled val="1"/>
        </dgm:presLayoutVars>
      </dgm:prSet>
      <dgm:spPr/>
    </dgm:pt>
    <dgm:pt modelId="{7B187202-8A52-4C61-94DA-FAB245D0636A}" type="pres">
      <dgm:prSet presAssocID="{9D74C765-2691-4FDB-8BD5-CFED6CECE669}" presName="descendantText" presStyleLbl="alignAccFollowNode1" presStyleIdx="2" presStyleCnt="7">
        <dgm:presLayoutVars>
          <dgm:bulletEnabled val="1"/>
        </dgm:presLayoutVars>
      </dgm:prSet>
      <dgm:spPr/>
    </dgm:pt>
    <dgm:pt modelId="{499B4BB8-D0B7-4C0A-9A52-3A710B4D31FE}" type="pres">
      <dgm:prSet presAssocID="{A255557C-148A-4C7B-BA72-A691E9E4042E}" presName="sp" presStyleCnt="0"/>
      <dgm:spPr/>
    </dgm:pt>
    <dgm:pt modelId="{B1A76FD4-3DF4-4D7B-882F-DD4E4F77967E}" type="pres">
      <dgm:prSet presAssocID="{FF9AD9AD-46C5-4A9A-8D46-360F2E28E8D6}" presName="linNode" presStyleCnt="0"/>
      <dgm:spPr/>
    </dgm:pt>
    <dgm:pt modelId="{AE470FA2-218F-4279-9957-FA9130550E52}" type="pres">
      <dgm:prSet presAssocID="{FF9AD9AD-46C5-4A9A-8D46-360F2E28E8D6}" presName="parentText" presStyleLbl="node1" presStyleIdx="3" presStyleCnt="7">
        <dgm:presLayoutVars>
          <dgm:chMax val="1"/>
          <dgm:bulletEnabled val="1"/>
        </dgm:presLayoutVars>
      </dgm:prSet>
      <dgm:spPr/>
    </dgm:pt>
    <dgm:pt modelId="{9BA8274E-0FB7-488C-A9C6-EC9E5318A2DB}" type="pres">
      <dgm:prSet presAssocID="{FF9AD9AD-46C5-4A9A-8D46-360F2E28E8D6}" presName="descendantText" presStyleLbl="alignAccFollowNode1" presStyleIdx="3" presStyleCnt="7">
        <dgm:presLayoutVars>
          <dgm:bulletEnabled val="1"/>
        </dgm:presLayoutVars>
      </dgm:prSet>
      <dgm:spPr/>
    </dgm:pt>
    <dgm:pt modelId="{18AD73B4-7FB4-4F3C-85AC-54360872E23D}" type="pres">
      <dgm:prSet presAssocID="{8BB1B818-8C20-401A-9E72-B61AFD51D5B9}" presName="sp" presStyleCnt="0"/>
      <dgm:spPr/>
    </dgm:pt>
    <dgm:pt modelId="{9C9A3D6F-2BA0-48B7-865A-0EC612509850}" type="pres">
      <dgm:prSet presAssocID="{DD88F770-5676-4A48-BC28-85485E1DC351}" presName="linNode" presStyleCnt="0"/>
      <dgm:spPr/>
    </dgm:pt>
    <dgm:pt modelId="{21941060-D408-40A7-8B04-B5310DECF0D3}" type="pres">
      <dgm:prSet presAssocID="{DD88F770-5676-4A48-BC28-85485E1DC351}" presName="parentText" presStyleLbl="node1" presStyleIdx="4" presStyleCnt="7">
        <dgm:presLayoutVars>
          <dgm:chMax val="1"/>
          <dgm:bulletEnabled val="1"/>
        </dgm:presLayoutVars>
      </dgm:prSet>
      <dgm:spPr/>
    </dgm:pt>
    <dgm:pt modelId="{FA909DEE-E466-45CF-8F6A-47578E343393}" type="pres">
      <dgm:prSet presAssocID="{DD88F770-5676-4A48-BC28-85485E1DC351}" presName="descendantText" presStyleLbl="alignAccFollowNode1" presStyleIdx="4" presStyleCnt="7">
        <dgm:presLayoutVars>
          <dgm:bulletEnabled val="1"/>
        </dgm:presLayoutVars>
      </dgm:prSet>
      <dgm:spPr/>
    </dgm:pt>
    <dgm:pt modelId="{D09B019E-A8F3-4450-A34F-EAD4E68A260D}" type="pres">
      <dgm:prSet presAssocID="{E2C2A478-5307-458B-8BBB-168D200919BE}" presName="sp" presStyleCnt="0"/>
      <dgm:spPr/>
    </dgm:pt>
    <dgm:pt modelId="{F8756DF6-4B6F-440B-B857-4D88B874CC47}" type="pres">
      <dgm:prSet presAssocID="{331BE76F-1B94-47B8-B92E-2FA58D647D4F}" presName="linNode" presStyleCnt="0"/>
      <dgm:spPr/>
    </dgm:pt>
    <dgm:pt modelId="{79967AA2-D908-4F4F-81C8-B9E46AFEDAEC}" type="pres">
      <dgm:prSet presAssocID="{331BE76F-1B94-47B8-B92E-2FA58D647D4F}" presName="parentText" presStyleLbl="node1" presStyleIdx="5" presStyleCnt="7">
        <dgm:presLayoutVars>
          <dgm:chMax val="1"/>
          <dgm:bulletEnabled val="1"/>
        </dgm:presLayoutVars>
      </dgm:prSet>
      <dgm:spPr/>
    </dgm:pt>
    <dgm:pt modelId="{FF601A4E-21C0-4257-83AB-6D1F4DDCA356}" type="pres">
      <dgm:prSet presAssocID="{331BE76F-1B94-47B8-B92E-2FA58D647D4F}" presName="descendantText" presStyleLbl="alignAccFollowNode1" presStyleIdx="5" presStyleCnt="7">
        <dgm:presLayoutVars>
          <dgm:bulletEnabled val="1"/>
        </dgm:presLayoutVars>
      </dgm:prSet>
      <dgm:spPr/>
    </dgm:pt>
    <dgm:pt modelId="{A8E80850-F400-4236-A3DA-F97046FA1C5D}" type="pres">
      <dgm:prSet presAssocID="{C598EDA5-4D21-4FE9-B01E-269F927033F7}" presName="sp" presStyleCnt="0"/>
      <dgm:spPr/>
    </dgm:pt>
    <dgm:pt modelId="{B9BB2FA0-CFBE-4D57-B841-FFC849641ECF}" type="pres">
      <dgm:prSet presAssocID="{89EF2DEF-5B97-447A-B6F5-E40A601414E3}" presName="linNode" presStyleCnt="0"/>
      <dgm:spPr/>
    </dgm:pt>
    <dgm:pt modelId="{14B3B36C-174A-4B0E-9C34-78CB533ED8D2}" type="pres">
      <dgm:prSet presAssocID="{89EF2DEF-5B97-447A-B6F5-E40A601414E3}" presName="parentText" presStyleLbl="node1" presStyleIdx="6" presStyleCnt="7">
        <dgm:presLayoutVars>
          <dgm:chMax val="1"/>
          <dgm:bulletEnabled val="1"/>
        </dgm:presLayoutVars>
      </dgm:prSet>
      <dgm:spPr/>
    </dgm:pt>
    <dgm:pt modelId="{BF897DEC-6D84-4690-B76E-72BCC78937AF}" type="pres">
      <dgm:prSet presAssocID="{89EF2DEF-5B97-447A-B6F5-E40A601414E3}" presName="descendantText" presStyleLbl="alignAccFollowNode1" presStyleIdx="6" presStyleCnt="7">
        <dgm:presLayoutVars>
          <dgm:bulletEnabled val="1"/>
        </dgm:presLayoutVars>
      </dgm:prSet>
      <dgm:spPr/>
    </dgm:pt>
  </dgm:ptLst>
  <dgm:cxnLst>
    <dgm:cxn modelId="{E71ABB07-CE8C-4B3F-ACF0-6A75D642B77B}" srcId="{C162B4EA-AB3F-44DC-8086-A4756AAC2E93}" destId="{4A821FC6-85F7-4435-BD17-FF00B98EE833}" srcOrd="0" destOrd="0" parTransId="{CEA007DA-425E-4EA1-B921-915EA6E8E962}" sibTransId="{C009086D-51DC-42D4-97B7-92000D18068A}"/>
    <dgm:cxn modelId="{FCDAE70A-7F49-4026-9DA4-4DF7ACA78D51}" srcId="{DD88F770-5676-4A48-BC28-85485E1DC351}" destId="{24D38CA2-524B-4D85-ACD0-D841F52081D0}" srcOrd="0" destOrd="0" parTransId="{0B80ED75-EE75-416B-90A6-4314AE727F7B}" sibTransId="{C17C07B2-A56B-4F8F-9DB7-BF64F08E7EC5}"/>
    <dgm:cxn modelId="{5B09F11F-F66A-4C28-823C-D77DA65D92B8}" type="presOf" srcId="{FF9AD9AD-46C5-4A9A-8D46-360F2E28E8D6}" destId="{AE470FA2-218F-4279-9957-FA9130550E52}" srcOrd="0" destOrd="0" presId="urn:microsoft.com/office/officeart/2005/8/layout/vList5"/>
    <dgm:cxn modelId="{74482320-95E4-4DC9-9CCB-CEDD8B2C6C40}" type="presOf" srcId="{9D74C765-2691-4FDB-8BD5-CFED6CECE669}" destId="{A6621D2B-85B2-4C48-AC02-201B96719154}" srcOrd="0" destOrd="0" presId="urn:microsoft.com/office/officeart/2005/8/layout/vList5"/>
    <dgm:cxn modelId="{1E713120-1283-49AF-95A2-AB4500DAA8F1}" type="presOf" srcId="{24D38CA2-524B-4D85-ACD0-D841F52081D0}" destId="{FA909DEE-E466-45CF-8F6A-47578E343393}" srcOrd="0" destOrd="0" presId="urn:microsoft.com/office/officeart/2005/8/layout/vList5"/>
    <dgm:cxn modelId="{50A55721-B2AB-4A75-A39A-673074E4B3D0}" srcId="{C162B4EA-AB3F-44DC-8086-A4756AAC2E93}" destId="{89EF2DEF-5B97-447A-B6F5-E40A601414E3}" srcOrd="6" destOrd="0" parTransId="{B2DBB6EE-0A8E-4459-852C-F32EECD625C8}" sibTransId="{6C722FC8-C64D-4312-88D0-EF36575A85C2}"/>
    <dgm:cxn modelId="{E260AD23-66DF-412A-9177-B7AA730682A4}" srcId="{C162B4EA-AB3F-44DC-8086-A4756AAC2E93}" destId="{331BE76F-1B94-47B8-B92E-2FA58D647D4F}" srcOrd="5" destOrd="0" parTransId="{9766D6BB-BE90-47CB-9904-8086046638D9}" sibTransId="{C598EDA5-4D21-4FE9-B01E-269F927033F7}"/>
    <dgm:cxn modelId="{28A02B27-8757-4DB3-BD48-B672F55799FA}" srcId="{C162B4EA-AB3F-44DC-8086-A4756AAC2E93}" destId="{A60F5C9C-9266-431F-9DA1-21960B1FCA21}" srcOrd="1" destOrd="0" parTransId="{B25A5E7D-886D-45B0-812D-DD8FD1B70B51}" sibTransId="{AA6D6184-3C40-4F54-B9CD-8EAB578C7C5D}"/>
    <dgm:cxn modelId="{71A3C331-DC96-4AD5-B281-D17E2E0BA021}" srcId="{C162B4EA-AB3F-44DC-8086-A4756AAC2E93}" destId="{DD88F770-5676-4A48-BC28-85485E1DC351}" srcOrd="4" destOrd="0" parTransId="{BEA7A085-B192-4739-8568-00F3DEBC85FF}" sibTransId="{E2C2A478-5307-458B-8BBB-168D200919BE}"/>
    <dgm:cxn modelId="{5D6D0932-B084-4416-9601-1A0510BE2EA1}" type="presOf" srcId="{9CC12898-4F29-4396-B7B7-8600B5517F13}" destId="{FF601A4E-21C0-4257-83AB-6D1F4DDCA356}" srcOrd="0" destOrd="0" presId="urn:microsoft.com/office/officeart/2005/8/layout/vList5"/>
    <dgm:cxn modelId="{0A65F833-9C5B-4EAB-A33D-2C442AE14EF5}" srcId="{C162B4EA-AB3F-44DC-8086-A4756AAC2E93}" destId="{9D74C765-2691-4FDB-8BD5-CFED6CECE669}" srcOrd="2" destOrd="0" parTransId="{49E4AB0B-9DB3-44D6-8E84-95B36C22F501}" sibTransId="{A255557C-148A-4C7B-BA72-A691E9E4042E}"/>
    <dgm:cxn modelId="{5F2C5E35-915E-4E1A-ABA8-827EF2FEC8A1}" type="presOf" srcId="{331BE76F-1B94-47B8-B92E-2FA58D647D4F}" destId="{79967AA2-D908-4F4F-81C8-B9E46AFEDAEC}" srcOrd="0" destOrd="0" presId="urn:microsoft.com/office/officeart/2005/8/layout/vList5"/>
    <dgm:cxn modelId="{D5166045-F854-49D1-8613-90336B4B8D34}" srcId="{FF9AD9AD-46C5-4A9A-8D46-360F2E28E8D6}" destId="{C3E0CECC-4025-4783-8C2F-EBE055898E31}" srcOrd="0" destOrd="0" parTransId="{EE91B675-EC59-4E17-8F4C-DA1D1F79ADD5}" sibTransId="{E4C05EE2-5679-4BB6-8003-D1414CFF7A9A}"/>
    <dgm:cxn modelId="{2E6AA46F-2B77-439E-972A-8AF8A2528DCA}" type="presOf" srcId="{89EF2DEF-5B97-447A-B6F5-E40A601414E3}" destId="{14B3B36C-174A-4B0E-9C34-78CB533ED8D2}" srcOrd="0" destOrd="0" presId="urn:microsoft.com/office/officeart/2005/8/layout/vList5"/>
    <dgm:cxn modelId="{8DECE376-AAD8-40BC-8DEC-028A0D055622}" type="presOf" srcId="{F1DD616F-BA01-49D0-8ACB-946E47C0E661}" destId="{5A0BB2BA-5E2F-47A9-B0F0-F7D48A0B2E40}" srcOrd="0" destOrd="0" presId="urn:microsoft.com/office/officeart/2005/8/layout/vList5"/>
    <dgm:cxn modelId="{5311857D-0680-44FD-AC8D-96BBE007FD02}" type="presOf" srcId="{AAAD6E27-AD6D-4D07-9726-F90BF44B7DF2}" destId="{3D2CBF7D-AB5B-49F1-ACB5-25912DBC1BCD}" srcOrd="0" destOrd="0" presId="urn:microsoft.com/office/officeart/2005/8/layout/vList5"/>
    <dgm:cxn modelId="{E9B1D682-F2F9-459E-B12F-60144E36F392}" srcId="{A60F5C9C-9266-431F-9DA1-21960B1FCA21}" destId="{F1DD616F-BA01-49D0-8ACB-946E47C0E661}" srcOrd="0" destOrd="0" parTransId="{5A8FF204-1E68-4EB6-B2C7-8F54B5B3F0EB}" sibTransId="{332075D7-4487-4CDE-BC07-638D2CB2DDDB}"/>
    <dgm:cxn modelId="{9ACF7283-0EDF-4C3B-8717-EF73D7E860DB}" srcId="{89EF2DEF-5B97-447A-B6F5-E40A601414E3}" destId="{49AD5770-D880-4A71-B84A-012B4ADE7443}" srcOrd="0" destOrd="0" parTransId="{BA129B08-CB61-4C26-BB86-F40F3D002DDE}" sibTransId="{27ED32B9-FCCA-4498-A42E-2D5E29CB0878}"/>
    <dgm:cxn modelId="{702A5C87-F26B-46B3-BE45-AFB643AD0052}" type="presOf" srcId="{C162B4EA-AB3F-44DC-8086-A4756AAC2E93}" destId="{09F07F43-57C2-446A-A5B8-5EA389FDAF21}" srcOrd="0" destOrd="0" presId="urn:microsoft.com/office/officeart/2005/8/layout/vList5"/>
    <dgm:cxn modelId="{880383A8-F0BF-4A53-8D0A-AA90FB7AEDC3}" srcId="{331BE76F-1B94-47B8-B92E-2FA58D647D4F}" destId="{9CC12898-4F29-4396-B7B7-8600B5517F13}" srcOrd="0" destOrd="0" parTransId="{68F11A62-4BD5-496D-8425-FC8FF572FF2E}" sibTransId="{4F5D265E-E8CA-419B-B3B1-3547BDBE7B65}"/>
    <dgm:cxn modelId="{406F64BC-020E-4A03-99D6-BF36AF60E5BD}" srcId="{9D74C765-2691-4FDB-8BD5-CFED6CECE669}" destId="{9B3EA959-977D-4CFB-B17F-A1B4F8F62756}" srcOrd="0" destOrd="0" parTransId="{B16A2E1E-C886-4A73-942D-72EEC68E15DE}" sibTransId="{7B672784-A199-4763-AB8D-4ECDB07D6C20}"/>
    <dgm:cxn modelId="{D76561C1-CED6-4644-B900-DF00A1888C67}" type="presOf" srcId="{4A821FC6-85F7-4435-BD17-FF00B98EE833}" destId="{67242767-3717-4366-AE57-24A2D958714C}" srcOrd="0" destOrd="0" presId="urn:microsoft.com/office/officeart/2005/8/layout/vList5"/>
    <dgm:cxn modelId="{5671A4C4-D1B3-4BBF-B571-71975DB234E6}" type="presOf" srcId="{49AD5770-D880-4A71-B84A-012B4ADE7443}" destId="{BF897DEC-6D84-4690-B76E-72BCC78937AF}" srcOrd="0" destOrd="0" presId="urn:microsoft.com/office/officeart/2005/8/layout/vList5"/>
    <dgm:cxn modelId="{041E27D0-60AD-44F0-BAD2-A4C3389D008E}" type="presOf" srcId="{C3E0CECC-4025-4783-8C2F-EBE055898E31}" destId="{9BA8274E-0FB7-488C-A9C6-EC9E5318A2DB}" srcOrd="0" destOrd="0" presId="urn:microsoft.com/office/officeart/2005/8/layout/vList5"/>
    <dgm:cxn modelId="{22829AD1-A1A9-4345-9555-545D01EBC30C}" type="presOf" srcId="{A60F5C9C-9266-431F-9DA1-21960B1FCA21}" destId="{962BB444-F200-46F8-B8C0-6872016779CA}" srcOrd="0" destOrd="0" presId="urn:microsoft.com/office/officeart/2005/8/layout/vList5"/>
    <dgm:cxn modelId="{6B045BDD-CD1A-4D7A-9FAE-0600EBA67B91}" srcId="{4A821FC6-85F7-4435-BD17-FF00B98EE833}" destId="{AAAD6E27-AD6D-4D07-9726-F90BF44B7DF2}" srcOrd="0" destOrd="0" parTransId="{2B967F21-7039-4A4B-B9D9-C8C9764D6D6E}" sibTransId="{B30521E7-FD36-470E-AC51-19D8F2C99EE2}"/>
    <dgm:cxn modelId="{8F2294DD-41E3-4A2A-A59B-E079351CAF41}" type="presOf" srcId="{DD88F770-5676-4A48-BC28-85485E1DC351}" destId="{21941060-D408-40A7-8B04-B5310DECF0D3}" srcOrd="0" destOrd="0" presId="urn:microsoft.com/office/officeart/2005/8/layout/vList5"/>
    <dgm:cxn modelId="{BC392DE7-1F98-4A7C-97D1-A1BD7E141E5C}" srcId="{C162B4EA-AB3F-44DC-8086-A4756AAC2E93}" destId="{FF9AD9AD-46C5-4A9A-8D46-360F2E28E8D6}" srcOrd="3" destOrd="0" parTransId="{59907D8C-1FF0-4CE1-B568-031DEF72F487}" sibTransId="{8BB1B818-8C20-401A-9E72-B61AFD51D5B9}"/>
    <dgm:cxn modelId="{15B2C5EA-735C-4FB7-B330-0E8F22D47C38}" type="presOf" srcId="{9B3EA959-977D-4CFB-B17F-A1B4F8F62756}" destId="{7B187202-8A52-4C61-94DA-FAB245D0636A}" srcOrd="0" destOrd="0" presId="urn:microsoft.com/office/officeart/2005/8/layout/vList5"/>
    <dgm:cxn modelId="{69A9A1A6-15C9-4B4F-9096-8E9D6A1C5DFA}" type="presParOf" srcId="{09F07F43-57C2-446A-A5B8-5EA389FDAF21}" destId="{8BD04FEC-0091-40DF-B900-5B76AD7F99D3}" srcOrd="0" destOrd="0" presId="urn:microsoft.com/office/officeart/2005/8/layout/vList5"/>
    <dgm:cxn modelId="{C2ED1E9E-D14B-4A5E-AA80-19E296BE39B7}" type="presParOf" srcId="{8BD04FEC-0091-40DF-B900-5B76AD7F99D3}" destId="{67242767-3717-4366-AE57-24A2D958714C}" srcOrd="0" destOrd="0" presId="urn:microsoft.com/office/officeart/2005/8/layout/vList5"/>
    <dgm:cxn modelId="{E2E2C770-406C-44A2-A7DE-69A99C30DD88}" type="presParOf" srcId="{8BD04FEC-0091-40DF-B900-5B76AD7F99D3}" destId="{3D2CBF7D-AB5B-49F1-ACB5-25912DBC1BCD}" srcOrd="1" destOrd="0" presId="urn:microsoft.com/office/officeart/2005/8/layout/vList5"/>
    <dgm:cxn modelId="{5881DC5B-8AC0-44F9-A0D5-F4DBD1BEAB97}" type="presParOf" srcId="{09F07F43-57C2-446A-A5B8-5EA389FDAF21}" destId="{8A0C9949-8705-4464-8331-8FA798E800E1}" srcOrd="1" destOrd="0" presId="urn:microsoft.com/office/officeart/2005/8/layout/vList5"/>
    <dgm:cxn modelId="{FFF4DE0F-14C2-4A46-8470-DC25A52DD703}" type="presParOf" srcId="{09F07F43-57C2-446A-A5B8-5EA389FDAF21}" destId="{867D291D-BF11-43BA-B45B-511E9FE57249}" srcOrd="2" destOrd="0" presId="urn:microsoft.com/office/officeart/2005/8/layout/vList5"/>
    <dgm:cxn modelId="{BCAA759F-2420-4D55-BD86-040433A1D721}" type="presParOf" srcId="{867D291D-BF11-43BA-B45B-511E9FE57249}" destId="{962BB444-F200-46F8-B8C0-6872016779CA}" srcOrd="0" destOrd="0" presId="urn:microsoft.com/office/officeart/2005/8/layout/vList5"/>
    <dgm:cxn modelId="{D7B18C82-C631-4336-8256-EBB9FE3D57ED}" type="presParOf" srcId="{867D291D-BF11-43BA-B45B-511E9FE57249}" destId="{5A0BB2BA-5E2F-47A9-B0F0-F7D48A0B2E40}" srcOrd="1" destOrd="0" presId="urn:microsoft.com/office/officeart/2005/8/layout/vList5"/>
    <dgm:cxn modelId="{33F2D5C3-90E6-4B3C-B8E8-D971C06696F3}" type="presParOf" srcId="{09F07F43-57C2-446A-A5B8-5EA389FDAF21}" destId="{A6DB6585-8556-4999-8FC8-E6EAFCEE569E}" srcOrd="3" destOrd="0" presId="urn:microsoft.com/office/officeart/2005/8/layout/vList5"/>
    <dgm:cxn modelId="{9E2064AA-318D-43B2-AA62-C62AE7699DA9}" type="presParOf" srcId="{09F07F43-57C2-446A-A5B8-5EA389FDAF21}" destId="{C5CC25BD-42EF-44CF-B2E6-3C1AD6F013EF}" srcOrd="4" destOrd="0" presId="urn:microsoft.com/office/officeart/2005/8/layout/vList5"/>
    <dgm:cxn modelId="{B0837BC9-DA62-43F9-B204-D73AB3EA6142}" type="presParOf" srcId="{C5CC25BD-42EF-44CF-B2E6-3C1AD6F013EF}" destId="{A6621D2B-85B2-4C48-AC02-201B96719154}" srcOrd="0" destOrd="0" presId="urn:microsoft.com/office/officeart/2005/8/layout/vList5"/>
    <dgm:cxn modelId="{1293484A-F164-4525-9E83-6E3F0D6A9B72}" type="presParOf" srcId="{C5CC25BD-42EF-44CF-B2E6-3C1AD6F013EF}" destId="{7B187202-8A52-4C61-94DA-FAB245D0636A}" srcOrd="1" destOrd="0" presId="urn:microsoft.com/office/officeart/2005/8/layout/vList5"/>
    <dgm:cxn modelId="{7FFECDDB-59AC-4DAA-ACFB-4669E388A6F8}" type="presParOf" srcId="{09F07F43-57C2-446A-A5B8-5EA389FDAF21}" destId="{499B4BB8-D0B7-4C0A-9A52-3A710B4D31FE}" srcOrd="5" destOrd="0" presId="urn:microsoft.com/office/officeart/2005/8/layout/vList5"/>
    <dgm:cxn modelId="{71A92108-EA1E-4733-86A3-EDB6D10C552D}" type="presParOf" srcId="{09F07F43-57C2-446A-A5B8-5EA389FDAF21}" destId="{B1A76FD4-3DF4-4D7B-882F-DD4E4F77967E}" srcOrd="6" destOrd="0" presId="urn:microsoft.com/office/officeart/2005/8/layout/vList5"/>
    <dgm:cxn modelId="{5D9DE3A6-0880-42B1-A921-76C21F7233D4}" type="presParOf" srcId="{B1A76FD4-3DF4-4D7B-882F-DD4E4F77967E}" destId="{AE470FA2-218F-4279-9957-FA9130550E52}" srcOrd="0" destOrd="0" presId="urn:microsoft.com/office/officeart/2005/8/layout/vList5"/>
    <dgm:cxn modelId="{2A53C287-E08E-4636-BA66-0775EEFBB938}" type="presParOf" srcId="{B1A76FD4-3DF4-4D7B-882F-DD4E4F77967E}" destId="{9BA8274E-0FB7-488C-A9C6-EC9E5318A2DB}" srcOrd="1" destOrd="0" presId="urn:microsoft.com/office/officeart/2005/8/layout/vList5"/>
    <dgm:cxn modelId="{E0FF5891-61AE-44BC-B51D-05E1165F76A2}" type="presParOf" srcId="{09F07F43-57C2-446A-A5B8-5EA389FDAF21}" destId="{18AD73B4-7FB4-4F3C-85AC-54360872E23D}" srcOrd="7" destOrd="0" presId="urn:microsoft.com/office/officeart/2005/8/layout/vList5"/>
    <dgm:cxn modelId="{46365FB1-E350-4850-B134-4F31C02F11CF}" type="presParOf" srcId="{09F07F43-57C2-446A-A5B8-5EA389FDAF21}" destId="{9C9A3D6F-2BA0-48B7-865A-0EC612509850}" srcOrd="8" destOrd="0" presId="urn:microsoft.com/office/officeart/2005/8/layout/vList5"/>
    <dgm:cxn modelId="{682A393D-D598-45DE-A44F-9A0977D050EC}" type="presParOf" srcId="{9C9A3D6F-2BA0-48B7-865A-0EC612509850}" destId="{21941060-D408-40A7-8B04-B5310DECF0D3}" srcOrd="0" destOrd="0" presId="urn:microsoft.com/office/officeart/2005/8/layout/vList5"/>
    <dgm:cxn modelId="{52D51168-4E0E-40DC-90E0-1A167118D517}" type="presParOf" srcId="{9C9A3D6F-2BA0-48B7-865A-0EC612509850}" destId="{FA909DEE-E466-45CF-8F6A-47578E343393}" srcOrd="1" destOrd="0" presId="urn:microsoft.com/office/officeart/2005/8/layout/vList5"/>
    <dgm:cxn modelId="{0EB78D89-7D64-4B2C-BA7F-9CEE71390B67}" type="presParOf" srcId="{09F07F43-57C2-446A-A5B8-5EA389FDAF21}" destId="{D09B019E-A8F3-4450-A34F-EAD4E68A260D}" srcOrd="9" destOrd="0" presId="urn:microsoft.com/office/officeart/2005/8/layout/vList5"/>
    <dgm:cxn modelId="{BAC45B8C-2436-4A5B-96B3-F9B5B86F4F23}" type="presParOf" srcId="{09F07F43-57C2-446A-A5B8-5EA389FDAF21}" destId="{F8756DF6-4B6F-440B-B857-4D88B874CC47}" srcOrd="10" destOrd="0" presId="urn:microsoft.com/office/officeart/2005/8/layout/vList5"/>
    <dgm:cxn modelId="{D6C571F7-D461-4B3A-B5C1-AAA330810CD0}" type="presParOf" srcId="{F8756DF6-4B6F-440B-B857-4D88B874CC47}" destId="{79967AA2-D908-4F4F-81C8-B9E46AFEDAEC}" srcOrd="0" destOrd="0" presId="urn:microsoft.com/office/officeart/2005/8/layout/vList5"/>
    <dgm:cxn modelId="{97572C36-A0B1-42A6-AEEE-FF081D57981F}" type="presParOf" srcId="{F8756DF6-4B6F-440B-B857-4D88B874CC47}" destId="{FF601A4E-21C0-4257-83AB-6D1F4DDCA356}" srcOrd="1" destOrd="0" presId="urn:microsoft.com/office/officeart/2005/8/layout/vList5"/>
    <dgm:cxn modelId="{82E22F53-9B6C-4C64-885D-92C2E1EFD36D}" type="presParOf" srcId="{09F07F43-57C2-446A-A5B8-5EA389FDAF21}" destId="{A8E80850-F400-4236-A3DA-F97046FA1C5D}" srcOrd="11" destOrd="0" presId="urn:microsoft.com/office/officeart/2005/8/layout/vList5"/>
    <dgm:cxn modelId="{87D50373-382F-462C-806B-840AA1184D49}" type="presParOf" srcId="{09F07F43-57C2-446A-A5B8-5EA389FDAF21}" destId="{B9BB2FA0-CFBE-4D57-B841-FFC849641ECF}" srcOrd="12" destOrd="0" presId="urn:microsoft.com/office/officeart/2005/8/layout/vList5"/>
    <dgm:cxn modelId="{7249024E-3FE0-4D23-94A3-34402A90B7A1}" type="presParOf" srcId="{B9BB2FA0-CFBE-4D57-B841-FFC849641ECF}" destId="{14B3B36C-174A-4B0E-9C34-78CB533ED8D2}" srcOrd="0" destOrd="0" presId="urn:microsoft.com/office/officeart/2005/8/layout/vList5"/>
    <dgm:cxn modelId="{A42136FE-5809-48BA-BA61-BC43EFEAB70B}" type="presParOf" srcId="{B9BB2FA0-CFBE-4D57-B841-FFC849641ECF}" destId="{BF897DEC-6D84-4690-B76E-72BCC78937A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2CBF7D-AB5B-49F1-ACB5-25912DBC1BCD}">
      <dsp:nvSpPr>
        <dsp:cNvPr id="0" name=""/>
        <dsp:cNvSpPr/>
      </dsp:nvSpPr>
      <dsp:spPr>
        <a:xfrm rot="5400000">
          <a:off x="5331815" y="-2302668"/>
          <a:ext cx="528625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/>
            <a:t>(16 MB interní paměti)</a:t>
          </a:r>
        </a:p>
      </dsp:txBody>
      <dsp:txXfrm rot="-5400000">
        <a:off x="2962656" y="92296"/>
        <a:ext cx="5241139" cy="477015"/>
      </dsp:txXfrm>
    </dsp:sp>
    <dsp:sp modelId="{67242767-3717-4366-AE57-24A2D958714C}">
      <dsp:nvSpPr>
        <dsp:cNvPr id="0" name=""/>
        <dsp:cNvSpPr/>
      </dsp:nvSpPr>
      <dsp:spPr>
        <a:xfrm>
          <a:off x="0" y="412"/>
          <a:ext cx="2962656" cy="66078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1988 - Fuji DS-1P </a:t>
          </a:r>
        </a:p>
      </dsp:txBody>
      <dsp:txXfrm>
        <a:off x="32257" y="32669"/>
        <a:ext cx="2898142" cy="596268"/>
      </dsp:txXfrm>
    </dsp:sp>
    <dsp:sp modelId="{5A0BB2BA-5E2F-47A9-B0F0-F7D48A0B2E40}">
      <dsp:nvSpPr>
        <dsp:cNvPr id="0" name=""/>
        <dsp:cNvSpPr/>
      </dsp:nvSpPr>
      <dsp:spPr>
        <a:xfrm rot="5400000">
          <a:off x="5331815" y="-1608847"/>
          <a:ext cx="528625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/>
            <a:t>(1,3megapixelový snímač,13 000 $)</a:t>
          </a:r>
        </a:p>
      </dsp:txBody>
      <dsp:txXfrm rot="-5400000">
        <a:off x="2962656" y="786117"/>
        <a:ext cx="5241139" cy="477015"/>
      </dsp:txXfrm>
    </dsp:sp>
    <dsp:sp modelId="{962BB444-F200-46F8-B8C0-6872016779CA}">
      <dsp:nvSpPr>
        <dsp:cNvPr id="0" name=""/>
        <dsp:cNvSpPr/>
      </dsp:nvSpPr>
      <dsp:spPr>
        <a:xfrm>
          <a:off x="0" y="694233"/>
          <a:ext cx="2962656" cy="66078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1991 -  Kodak DCS-100 </a:t>
          </a:r>
        </a:p>
      </dsp:txBody>
      <dsp:txXfrm>
        <a:off x="32257" y="726490"/>
        <a:ext cx="2898142" cy="596268"/>
      </dsp:txXfrm>
    </dsp:sp>
    <dsp:sp modelId="{7B187202-8A52-4C61-94DA-FAB245D0636A}">
      <dsp:nvSpPr>
        <dsp:cNvPr id="0" name=""/>
        <dsp:cNvSpPr/>
      </dsp:nvSpPr>
      <dsp:spPr>
        <a:xfrm rot="5400000">
          <a:off x="5331815" y="-915025"/>
          <a:ext cx="528625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/>
            <a:t>(zabudovaný displej)</a:t>
          </a:r>
        </a:p>
      </dsp:txBody>
      <dsp:txXfrm rot="-5400000">
        <a:off x="2962656" y="1479939"/>
        <a:ext cx="5241139" cy="477015"/>
      </dsp:txXfrm>
    </dsp:sp>
    <dsp:sp modelId="{A6621D2B-85B2-4C48-AC02-201B96719154}">
      <dsp:nvSpPr>
        <dsp:cNvPr id="0" name=""/>
        <dsp:cNvSpPr/>
      </dsp:nvSpPr>
      <dsp:spPr>
        <a:xfrm>
          <a:off x="0" y="1388055"/>
          <a:ext cx="2962656" cy="66078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1995 -  Casio QV-10 </a:t>
          </a:r>
        </a:p>
      </dsp:txBody>
      <dsp:txXfrm>
        <a:off x="32257" y="1420312"/>
        <a:ext cx="2898142" cy="596268"/>
      </dsp:txXfrm>
    </dsp:sp>
    <dsp:sp modelId="{9BA8274E-0FB7-488C-A9C6-EC9E5318A2DB}">
      <dsp:nvSpPr>
        <dsp:cNvPr id="0" name=""/>
        <dsp:cNvSpPr/>
      </dsp:nvSpPr>
      <dsp:spPr>
        <a:xfrm rot="5400000">
          <a:off x="5331815" y="-221204"/>
          <a:ext cx="528625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/>
            <a:t>(zápis na karty)</a:t>
          </a:r>
        </a:p>
      </dsp:txBody>
      <dsp:txXfrm rot="-5400000">
        <a:off x="2962656" y="2173760"/>
        <a:ext cx="5241139" cy="477015"/>
      </dsp:txXfrm>
    </dsp:sp>
    <dsp:sp modelId="{AE470FA2-218F-4279-9957-FA9130550E52}">
      <dsp:nvSpPr>
        <dsp:cNvPr id="0" name=""/>
        <dsp:cNvSpPr/>
      </dsp:nvSpPr>
      <dsp:spPr>
        <a:xfrm>
          <a:off x="0" y="2081876"/>
          <a:ext cx="2962656" cy="66078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1996 -  Kodak DC-25 </a:t>
          </a:r>
        </a:p>
      </dsp:txBody>
      <dsp:txXfrm>
        <a:off x="32257" y="2114133"/>
        <a:ext cx="2898142" cy="596268"/>
      </dsp:txXfrm>
    </dsp:sp>
    <dsp:sp modelId="{FA909DEE-E466-45CF-8F6A-47578E343393}">
      <dsp:nvSpPr>
        <dsp:cNvPr id="0" name=""/>
        <dsp:cNvSpPr/>
      </dsp:nvSpPr>
      <dsp:spPr>
        <a:xfrm rot="5400000">
          <a:off x="5331815" y="472617"/>
          <a:ext cx="528625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/>
            <a:t>(vyvinutá samostatně tradičním výrobcem)</a:t>
          </a:r>
        </a:p>
      </dsp:txBody>
      <dsp:txXfrm rot="-5400000">
        <a:off x="2962656" y="2867582"/>
        <a:ext cx="5241139" cy="477015"/>
      </dsp:txXfrm>
    </dsp:sp>
    <dsp:sp modelId="{21941060-D408-40A7-8B04-B5310DECF0D3}">
      <dsp:nvSpPr>
        <dsp:cNvPr id="0" name=""/>
        <dsp:cNvSpPr/>
      </dsp:nvSpPr>
      <dsp:spPr>
        <a:xfrm>
          <a:off x="0" y="2775698"/>
          <a:ext cx="2962656" cy="66078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1999 - Nikon D1 </a:t>
          </a:r>
        </a:p>
      </dsp:txBody>
      <dsp:txXfrm>
        <a:off x="32257" y="2807955"/>
        <a:ext cx="2898142" cy="596268"/>
      </dsp:txXfrm>
    </dsp:sp>
    <dsp:sp modelId="{FF601A4E-21C0-4257-83AB-6D1F4DDCA356}">
      <dsp:nvSpPr>
        <dsp:cNvPr id="0" name=""/>
        <dsp:cNvSpPr/>
      </dsp:nvSpPr>
      <dsp:spPr>
        <a:xfrm rot="5400000">
          <a:off x="5331815" y="1166439"/>
          <a:ext cx="528625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/>
            <a:t>(6Mpx, pod 1000 $)</a:t>
          </a:r>
        </a:p>
      </dsp:txBody>
      <dsp:txXfrm rot="-5400000">
        <a:off x="2962656" y="3561404"/>
        <a:ext cx="5241139" cy="477015"/>
      </dsp:txXfrm>
    </dsp:sp>
    <dsp:sp modelId="{79967AA2-D908-4F4F-81C8-B9E46AFEDAEC}">
      <dsp:nvSpPr>
        <dsp:cNvPr id="0" name=""/>
        <dsp:cNvSpPr/>
      </dsp:nvSpPr>
      <dsp:spPr>
        <a:xfrm>
          <a:off x="0" y="3469519"/>
          <a:ext cx="2962656" cy="66078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2003 - Canon  EOS 300D </a:t>
          </a:r>
        </a:p>
      </dsp:txBody>
      <dsp:txXfrm>
        <a:off x="32257" y="3501776"/>
        <a:ext cx="2898142" cy="596268"/>
      </dsp:txXfrm>
    </dsp:sp>
    <dsp:sp modelId="{BF897DEC-6D84-4690-B76E-72BCC78937AF}">
      <dsp:nvSpPr>
        <dsp:cNvPr id="0" name=""/>
        <dsp:cNvSpPr/>
      </dsp:nvSpPr>
      <dsp:spPr>
        <a:xfrm rot="5400000">
          <a:off x="5331815" y="1860260"/>
          <a:ext cx="528625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/>
            <a:t>(100Mpx, 400 000Kč)</a:t>
          </a:r>
        </a:p>
      </dsp:txBody>
      <dsp:txXfrm rot="-5400000">
        <a:off x="2962656" y="4255225"/>
        <a:ext cx="5241139" cy="477015"/>
      </dsp:txXfrm>
    </dsp:sp>
    <dsp:sp modelId="{14B3B36C-174A-4B0E-9C34-78CB533ED8D2}">
      <dsp:nvSpPr>
        <dsp:cNvPr id="0" name=""/>
        <dsp:cNvSpPr/>
      </dsp:nvSpPr>
      <dsp:spPr>
        <a:xfrm>
          <a:off x="0" y="4163341"/>
          <a:ext cx="2962656" cy="66078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2016 - Hasselblad H6D </a:t>
          </a:r>
        </a:p>
      </dsp:txBody>
      <dsp:txXfrm>
        <a:off x="32257" y="4195598"/>
        <a:ext cx="2898142" cy="5962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950266-E303-473B-9F69-4637EF2DA31F}" type="datetimeFigureOut">
              <a:rPr lang="cs-CZ" smtClean="0"/>
              <a:t>10. 2. 2018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F902A-6887-4414-ACB6-94833B740C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77968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AD13DC6A-4418-4D1A-BD29-0E9964DED808}" type="datetime1">
              <a:rPr lang="cs-CZ" smtClean="0"/>
              <a:t>10. 2. 2018</a:t>
            </a:fld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8D1DB0A-183F-4D4F-85C6-0F3CCA6A56C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CD7F5-7733-4467-9461-95F18CB4B8E6}" type="datetime1">
              <a:rPr lang="cs-CZ" smtClean="0"/>
              <a:t>10. 2. 2018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1DB0A-183F-4D4F-85C6-0F3CCA6A56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5DCD0-8391-4F38-BB45-FF5244EA38B6}" type="datetime1">
              <a:rPr lang="cs-CZ" smtClean="0"/>
              <a:t>10. 2. 2018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1DB0A-183F-4D4F-85C6-0F3CCA6A56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EFCDB-942F-4F09-B42D-44AF275D8512}" type="datetime1">
              <a:rPr lang="cs-CZ" smtClean="0"/>
              <a:t>10. 2. 2018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1DB0A-183F-4D4F-85C6-0F3CCA6A56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E671B4CA-6B24-40C0-92C4-CBE680038121}" type="datetime1">
              <a:rPr lang="cs-CZ" smtClean="0"/>
              <a:t>10. 2. 2018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8D1DB0A-183F-4D4F-85C6-0F3CCA6A56C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BB90B-5650-4FE1-BBD9-D56E23197269}" type="datetime1">
              <a:rPr lang="cs-CZ" smtClean="0"/>
              <a:t>10. 2. 2018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28D1DB0A-183F-4D4F-85C6-0F3CCA6A56C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AA567-2EB1-437C-B56A-3616541AF22A}" type="datetime1">
              <a:rPr lang="cs-CZ" smtClean="0"/>
              <a:t>10. 2. 2018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28D1DB0A-183F-4D4F-85C6-0F3CCA6A56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D9956-62B2-4EC2-B147-E768A2F9AFBE}" type="datetime1">
              <a:rPr lang="cs-CZ" smtClean="0"/>
              <a:t>10. 2. 2018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1DB0A-183F-4D4F-85C6-0F3CCA6A56C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730FA-4D8E-46B0-BB62-C65F693D0D02}" type="datetime1">
              <a:rPr lang="cs-CZ" smtClean="0"/>
              <a:t>10. 2. 2018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1DB0A-183F-4D4F-85C6-0F3CCA6A56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ABCA373C-6FB8-448E-9527-1F0B55E8B9F5}" type="datetime1">
              <a:rPr lang="cs-CZ" smtClean="0"/>
              <a:t>10. 2. 2018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8D1DB0A-183F-4D4F-85C6-0F3CCA6A56C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cs-CZ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Klepnutím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655A165F-E075-41E7-809C-D617D65F319F}" type="datetime1">
              <a:rPr lang="cs-CZ" smtClean="0"/>
              <a:t>10. 2. 2018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8D1DB0A-183F-4D4F-85C6-0F3CCA6A56C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F8C45A78-BD81-4BF5-9E9D-F66F38768267}" type="datetime1">
              <a:rPr lang="cs-CZ" smtClean="0"/>
              <a:t>10. 2. 2018</a:t>
            </a:fld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28D1DB0A-183F-4D4F-85C6-0F3CCA6A56C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Digit%C3%A1ln%C3%AD_fotoapar%C3%A1t" TargetMode="External"/><Relationship Id="rId2" Type="http://schemas.openxmlformats.org/officeDocument/2006/relationships/hyperlink" Target="http://www.hasselblad.com/h6d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slideplayer.cz/slide/11363210/" TargetMode="External"/><Relationship Id="rId4" Type="http://schemas.openxmlformats.org/officeDocument/2006/relationships/hyperlink" Target="https://www.123rf.com/photo_13770485_portable-darkroom-vintage-engraved-illustration-magasin-pittoresque-1875.html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6000" dirty="0"/>
              <a:t>FOTOAPARÁTY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4234" y="3304734"/>
            <a:ext cx="6560234" cy="1113656"/>
          </a:xfrm>
        </p:spPr>
        <p:txBody>
          <a:bodyPr>
            <a:normAutofit/>
          </a:bodyPr>
          <a:lstStyle/>
          <a:p>
            <a:pPr algn="l"/>
            <a:r>
              <a:rPr lang="cs-CZ" sz="4000" dirty="0"/>
              <a:t>Nevoral Matěj, E3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A8ED2BB3-CEB6-43B4-B67B-9900154E651D}"/>
              </a:ext>
            </a:extLst>
          </p:cNvPr>
          <p:cNvSpPr txBox="1"/>
          <p:nvPr/>
        </p:nvSpPr>
        <p:spPr>
          <a:xfrm>
            <a:off x="484411" y="4418390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Studentská konference 2017/2018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85A167E2-6C76-4EEA-8877-4DB62ECC9610}"/>
              </a:ext>
            </a:extLst>
          </p:cNvPr>
          <p:cNvSpPr txBox="1"/>
          <p:nvPr/>
        </p:nvSpPr>
        <p:spPr>
          <a:xfrm>
            <a:off x="5020915" y="6165304"/>
            <a:ext cx="3727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Vedoucí práce: Mgr. J. </a:t>
            </a:r>
            <a:r>
              <a:rPr lang="cs-CZ" dirty="0" err="1"/>
              <a:t>Balažík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3600" dirty="0"/>
              <a:t>Analogové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1566739"/>
          </a:xfrm>
        </p:spPr>
        <p:txBody>
          <a:bodyPr>
            <a:normAutofit fontScale="92500" lnSpcReduction="20000"/>
          </a:bodyPr>
          <a:lstStyle/>
          <a:p>
            <a:r>
              <a:rPr lang="cs-CZ" sz="3000" dirty="0"/>
              <a:t>Deskový -  Svitkový -  Kinofilmový</a:t>
            </a:r>
          </a:p>
          <a:p>
            <a:r>
              <a:rPr lang="cs-CZ" sz="3000" dirty="0"/>
              <a:t>Leonardo da Vinci r.1485 - </a:t>
            </a:r>
            <a:r>
              <a:rPr lang="cs-CZ" sz="3000" dirty="0" err="1"/>
              <a:t>Camera</a:t>
            </a:r>
            <a:r>
              <a:rPr lang="cs-CZ" sz="3000" dirty="0"/>
              <a:t> </a:t>
            </a:r>
            <a:r>
              <a:rPr lang="cs-CZ" sz="3000" dirty="0" err="1"/>
              <a:t>obscura</a:t>
            </a:r>
            <a:endParaRPr lang="cs-CZ" sz="3000" dirty="0"/>
          </a:p>
          <a:p>
            <a:r>
              <a:rPr lang="cs-CZ" sz="3000" dirty="0"/>
              <a:t>Nedokonalá optika </a:t>
            </a:r>
          </a:p>
          <a:p>
            <a:pPr lvl="1"/>
            <a:r>
              <a:rPr lang="cs-CZ" sz="2200" dirty="0"/>
              <a:t>(rok a technologie výroby)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1028" name="Picture 4" descr="C:\Users\X550L\Desktop\camera-obscur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3789040"/>
            <a:ext cx="4170040" cy="2689302"/>
          </a:xfrm>
          <a:prstGeom prst="rect">
            <a:avLst/>
          </a:prstGeom>
          <a:noFill/>
        </p:spPr>
      </p:pic>
      <p:pic>
        <p:nvPicPr>
          <p:cNvPr id="1029" name="Picture 5" descr="C:\Users\X550L\Desktop\Průřez+filmovou+zrcadlovkou-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3717032"/>
            <a:ext cx="4032448" cy="2808312"/>
          </a:xfrm>
          <a:prstGeom prst="rect">
            <a:avLst/>
          </a:prstGeom>
          <a:noFill/>
        </p:spPr>
      </p:pic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05B46C2-3A64-4785-BFEE-398345ED3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1DB0A-183F-4D4F-85C6-0F3CCA6A56CA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4000" dirty="0"/>
              <a:t>Digitální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1710755"/>
          </a:xfrm>
        </p:spPr>
        <p:txBody>
          <a:bodyPr>
            <a:normAutofit fontScale="77500" lnSpcReduction="20000"/>
          </a:bodyPr>
          <a:lstStyle/>
          <a:p>
            <a:r>
              <a:rPr lang="cs-CZ" sz="3500" dirty="0"/>
              <a:t>Kompaktní -  Zrcadlovky</a:t>
            </a:r>
          </a:p>
          <a:p>
            <a:r>
              <a:rPr lang="cs-CZ" sz="3500" dirty="0"/>
              <a:t>Senzoru (CCD nebo CMOS) je promítán obraz přes systém optických čoček v objektivu</a:t>
            </a:r>
            <a:br>
              <a:rPr lang="cs-CZ" dirty="0"/>
            </a:br>
            <a:endParaRPr lang="cs-CZ" dirty="0"/>
          </a:p>
        </p:txBody>
      </p:sp>
      <p:pic>
        <p:nvPicPr>
          <p:cNvPr id="2050" name="Picture 2" descr="C:\Users\X550L\Desktop\700px-Bayer_pattern_on_sensor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3115765"/>
            <a:ext cx="3333750" cy="2166938"/>
          </a:xfrm>
          <a:prstGeom prst="rect">
            <a:avLst/>
          </a:prstGeom>
          <a:noFill/>
        </p:spPr>
      </p:pic>
      <p:pic>
        <p:nvPicPr>
          <p:cNvPr id="2051" name="Picture 3" descr="C:\Users\X550L\Desktop\dslr-serial-1_img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2915982"/>
            <a:ext cx="3386990" cy="3281617"/>
          </a:xfrm>
          <a:prstGeom prst="rect">
            <a:avLst/>
          </a:prstGeom>
          <a:noFill/>
        </p:spPr>
      </p:pic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DF7BEFA-3859-4017-8F70-D027A11F7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1DB0A-183F-4D4F-85C6-0F3CCA6A56CA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dirty="0"/>
              <a:t>Vývoj digitálních zrcadlovek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114E5BD1-9052-4F44-81CB-B9E713CF61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6598262"/>
              </p:ext>
            </p:extLst>
          </p:nvPr>
        </p:nvGraphicFramePr>
        <p:xfrm>
          <a:off x="457200" y="1556792"/>
          <a:ext cx="8229600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05C3864-E1B5-4A32-91BA-245554D8F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1DB0A-183F-4D4F-85C6-0F3CCA6A56CA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Zdroje: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700808"/>
            <a:ext cx="8229600" cy="4526280"/>
          </a:xfrm>
          <a:solidFill>
            <a:schemeClr val="tx1"/>
          </a:solidFill>
        </p:spPr>
        <p:txBody>
          <a:bodyPr/>
          <a:lstStyle/>
          <a:p>
            <a:r>
              <a:rPr lang="cs-CZ" dirty="0">
                <a:solidFill>
                  <a:srgbClr val="FFFF00"/>
                </a:solidFill>
                <a:hlinkClick r:id="rId2"/>
              </a:rPr>
              <a:t>http://www.</a:t>
            </a:r>
            <a:r>
              <a:rPr lang="cs-CZ" dirty="0" err="1">
                <a:solidFill>
                  <a:srgbClr val="FFFF00"/>
                </a:solidFill>
                <a:hlinkClick r:id="rId2"/>
              </a:rPr>
              <a:t>hasselblad.com</a:t>
            </a:r>
            <a:r>
              <a:rPr lang="cs-CZ" dirty="0">
                <a:solidFill>
                  <a:srgbClr val="FFFF00"/>
                </a:solidFill>
                <a:hlinkClick r:id="rId2"/>
              </a:rPr>
              <a:t>/h6d</a:t>
            </a:r>
            <a:endParaRPr lang="cs-CZ" dirty="0">
              <a:solidFill>
                <a:srgbClr val="FFFF00"/>
              </a:solidFill>
            </a:endParaRPr>
          </a:p>
          <a:p>
            <a:endParaRPr lang="cs-CZ" dirty="0">
              <a:solidFill>
                <a:srgbClr val="FFFF00"/>
              </a:solidFill>
            </a:endParaRPr>
          </a:p>
          <a:p>
            <a:r>
              <a:rPr lang="cs-CZ" dirty="0">
                <a:solidFill>
                  <a:srgbClr val="FFFF00"/>
                </a:solidFill>
                <a:hlinkClick r:id="rId3"/>
              </a:rPr>
              <a:t>https://cs.wikipedia.org/wiki/Digit%C3%A1ln%C3%AD_fotoapar%C3%A1t</a:t>
            </a:r>
            <a:endParaRPr lang="cs-CZ" dirty="0">
              <a:solidFill>
                <a:srgbClr val="FFFF00"/>
              </a:solidFill>
            </a:endParaRPr>
          </a:p>
          <a:p>
            <a:endParaRPr lang="cs-CZ" dirty="0">
              <a:solidFill>
                <a:srgbClr val="FFFF00"/>
              </a:solidFill>
            </a:endParaRPr>
          </a:p>
          <a:p>
            <a:r>
              <a:rPr lang="cs-CZ" dirty="0"/>
              <a:t>Obrázky: </a:t>
            </a:r>
          </a:p>
          <a:p>
            <a:pPr>
              <a:buNone/>
            </a:pPr>
            <a:r>
              <a:rPr lang="cs-CZ" sz="2400" dirty="0">
                <a:hlinkClick r:id="rId4"/>
              </a:rPr>
              <a:t>      https://www.123rf.com/photo_13770485_portable-darkroom-vintage-engraved-illustration-magasin-pittoresque-1875.html</a:t>
            </a:r>
            <a:endParaRPr lang="cs-CZ" sz="2400" dirty="0"/>
          </a:p>
          <a:p>
            <a:pPr>
              <a:buNone/>
            </a:pPr>
            <a:r>
              <a:rPr lang="cs-CZ" sz="2400" dirty="0"/>
              <a:t>	</a:t>
            </a:r>
            <a:r>
              <a:rPr lang="cs-CZ" sz="2400" dirty="0">
                <a:hlinkClick r:id="rId5"/>
              </a:rPr>
              <a:t>http://slideplayer.cz/slide/11363210/</a:t>
            </a:r>
            <a:endParaRPr lang="cs-CZ" sz="2400" dirty="0"/>
          </a:p>
          <a:p>
            <a:pPr>
              <a:buNone/>
            </a:pPr>
            <a:endParaRPr lang="cs-CZ" sz="2400" dirty="0"/>
          </a:p>
          <a:p>
            <a:pPr>
              <a:buNone/>
            </a:pPr>
            <a:endParaRPr lang="cs-CZ" sz="2000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A483679-3E68-4990-9A99-7F708E4DC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1DB0A-183F-4D4F-85C6-0F3CCA6A56CA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2678B4-D319-4277-8601-9B21B55CD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DDFCD90-6963-42CA-8BD9-F6ADFFF2BB1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8D1DB0A-183F-4D4F-85C6-0F3CCA6A56CA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85271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ití písma">
  <a:themeElements>
    <a:clrScheme name="Lití písma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Lití písma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ití písm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130</TotalTime>
  <Words>167</Words>
  <Application>Microsoft Office PowerPoint</Application>
  <PresentationFormat>Předvádění na obrazovce (4:3)</PresentationFormat>
  <Paragraphs>42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Lití písma</vt:lpstr>
      <vt:lpstr>FOTOAPARÁTY</vt:lpstr>
      <vt:lpstr>Analogové</vt:lpstr>
      <vt:lpstr>Digitální</vt:lpstr>
      <vt:lpstr>Vývoj digitálních zrcadlovek</vt:lpstr>
      <vt:lpstr>Zdroje: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FOTOAPARÁTY</dc:title>
  <dc:creator>Matěj</dc:creator>
  <cp:lastModifiedBy>Admin</cp:lastModifiedBy>
  <cp:revision>17</cp:revision>
  <dcterms:created xsi:type="dcterms:W3CDTF">2017-10-08T17:15:20Z</dcterms:created>
  <dcterms:modified xsi:type="dcterms:W3CDTF">2018-02-10T09:40:42Z</dcterms:modified>
</cp:coreProperties>
</file>