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80" r:id="rId4"/>
    <p:sldId id="291" r:id="rId5"/>
    <p:sldId id="273" r:id="rId6"/>
    <p:sldId id="258" r:id="rId7"/>
    <p:sldId id="259" r:id="rId8"/>
    <p:sldId id="286" r:id="rId9"/>
    <p:sldId id="261" r:id="rId10"/>
    <p:sldId id="262" r:id="rId11"/>
    <p:sldId id="292" r:id="rId12"/>
    <p:sldId id="269" r:id="rId13"/>
    <p:sldId id="268" r:id="rId14"/>
    <p:sldId id="263" r:id="rId15"/>
    <p:sldId id="265" r:id="rId16"/>
    <p:sldId id="288" r:id="rId17"/>
    <p:sldId id="293" r:id="rId18"/>
    <p:sldId id="290" r:id="rId19"/>
    <p:sldId id="298" r:id="rId20"/>
    <p:sldId id="299" r:id="rId21"/>
    <p:sldId id="296" r:id="rId22"/>
    <p:sldId id="297" r:id="rId23"/>
    <p:sldId id="289" r:id="rId24"/>
    <p:sldId id="266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díl bez názvu" id="{459566B5-4ED6-47DB-9C3A-678D30993765}">
          <p14:sldIdLst>
            <p14:sldId id="256"/>
            <p14:sldId id="280"/>
            <p14:sldId id="291"/>
            <p14:sldId id="273"/>
            <p14:sldId id="258"/>
            <p14:sldId id="259"/>
            <p14:sldId id="286"/>
            <p14:sldId id="261"/>
            <p14:sldId id="262"/>
            <p14:sldId id="292"/>
            <p14:sldId id="269"/>
            <p14:sldId id="268"/>
            <p14:sldId id="263"/>
            <p14:sldId id="265"/>
            <p14:sldId id="288"/>
            <p14:sldId id="293"/>
            <p14:sldId id="290"/>
            <p14:sldId id="298"/>
            <p14:sldId id="299"/>
            <p14:sldId id="296"/>
            <p14:sldId id="297"/>
            <p14:sldId id="289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F2"/>
    <a:srgbClr val="00A1DA"/>
    <a:srgbClr val="FECB77"/>
    <a:srgbClr val="E59488"/>
    <a:srgbClr val="192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Dopravní</a:t>
            </a:r>
            <a:r>
              <a:rPr lang="cs-CZ" sz="2000" b="1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prostředek</a:t>
            </a:r>
            <a:r>
              <a:rPr lang="cs-CZ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 cestě do práce/školy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Dopravní prostředek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Vlak</c:v>
                </c:pt>
                <c:pt idx="1">
                  <c:v>Autobus</c:v>
                </c:pt>
                <c:pt idx="2">
                  <c:v>MHD</c:v>
                </c:pt>
                <c:pt idx="3">
                  <c:v>Osobní automobil</c:v>
                </c:pt>
                <c:pt idx="4">
                  <c:v>Spolujízda osobním automobilem</c:v>
                </c:pt>
                <c:pt idx="5">
                  <c:v>Motocykl</c:v>
                </c:pt>
                <c:pt idx="6">
                  <c:v>Jizdní kolo</c:v>
                </c:pt>
                <c:pt idx="7">
                  <c:v>Pěšky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43</c:v>
                </c:pt>
                <c:pt idx="1">
                  <c:v>38</c:v>
                </c:pt>
                <c:pt idx="2">
                  <c:v>16</c:v>
                </c:pt>
                <c:pt idx="3">
                  <c:v>128</c:v>
                </c:pt>
                <c:pt idx="4">
                  <c:v>27</c:v>
                </c:pt>
                <c:pt idx="5">
                  <c:v>6</c:v>
                </c:pt>
                <c:pt idx="6">
                  <c:v>20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D-4017-A8B7-11718B8CB4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3344080"/>
        <c:axId val="363336536"/>
      </c:barChart>
      <c:catAx>
        <c:axId val="36334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336536"/>
        <c:crosses val="autoZero"/>
        <c:auto val="1"/>
        <c:lblAlgn val="ctr"/>
        <c:lblOffset val="100"/>
        <c:noMultiLvlLbl val="0"/>
      </c:catAx>
      <c:valAx>
        <c:axId val="363336536"/>
        <c:scaling>
          <c:orientation val="minMax"/>
          <c:max val="1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34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Hodnocení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současného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dopravy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1146038385826764E-2"/>
          <c:y val="0.1149258664538714"/>
          <c:w val="0.93635396161417328"/>
          <c:h val="0.82951139090112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Hodnocení současného stavu dopravy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1</c:v>
                </c:pt>
                <c:pt idx="1">
                  <c:v>6</c:v>
                </c:pt>
                <c:pt idx="2">
                  <c:v>52</c:v>
                </c:pt>
                <c:pt idx="3">
                  <c:v>70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F4-44F4-83C2-5AC195091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344080"/>
        <c:axId val="363336536"/>
      </c:barChart>
      <c:catAx>
        <c:axId val="36334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336536"/>
        <c:crosses val="autoZero"/>
        <c:auto val="1"/>
        <c:lblAlgn val="ctr"/>
        <c:lblOffset val="100"/>
        <c:noMultiLvlLbl val="0"/>
      </c:catAx>
      <c:valAx>
        <c:axId val="36333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34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noProof="0" dirty="0"/>
              <a:t>Budu</a:t>
            </a:r>
            <a:r>
              <a:rPr lang="en-US" dirty="0"/>
              <a:t> </a:t>
            </a:r>
            <a:r>
              <a:rPr lang="cs-CZ" noProof="0" dirty="0"/>
              <a:t>cestovat</a:t>
            </a:r>
            <a:r>
              <a:rPr lang="en-US" dirty="0"/>
              <a:t> </a:t>
            </a:r>
            <a:r>
              <a:rPr lang="cs-CZ" noProof="0" dirty="0"/>
              <a:t>veřejnou</a:t>
            </a:r>
            <a:r>
              <a:rPr lang="en-US" dirty="0"/>
              <a:t> </a:t>
            </a:r>
            <a:r>
              <a:rPr lang="cs-CZ" noProof="0" dirty="0"/>
              <a:t>dopravou</a:t>
            </a:r>
            <a:r>
              <a:rPr lang="en-US" dirty="0"/>
              <a:t>, </a:t>
            </a:r>
            <a:r>
              <a:rPr lang="cs-CZ" noProof="0" dirty="0"/>
              <a:t>pokud</a:t>
            </a:r>
            <a:r>
              <a:rPr lang="en-US" dirty="0"/>
              <a:t> se </a:t>
            </a:r>
            <a:r>
              <a:rPr lang="cs-CZ" noProof="0" dirty="0"/>
              <a:t>zlepší </a:t>
            </a:r>
          </a:p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noProof="0" dirty="0"/>
              <a:t>kvalita přepravy</a:t>
            </a:r>
            <a:r>
              <a:rPr lang="cs-CZ" dirty="0"/>
              <a:t> </a:t>
            </a:r>
            <a:endParaRPr lang="en-US" dirty="0"/>
          </a:p>
        </c:rich>
      </c:tx>
      <c:layout>
        <c:manualLayout>
          <c:xMode val="edge"/>
          <c:yMode val="edge"/>
          <c:x val="0.14250678969327318"/>
          <c:y val="1.673713688550710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659583790020327"/>
          <c:y val="0.13534197579297388"/>
          <c:w val="0.44869226807073775"/>
          <c:h val="0.74203437086726109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Budu cestovat veřejnou dopravou, pokud se zlepší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32B-41F5-A86A-4B895F7666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32B-41F5-A86A-4B895F7666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135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B-41F5-A86A-4B895F7666C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13394A-B8A7-4204-9433-9C30327F6182}" type="doc">
      <dgm:prSet loTypeId="urn:microsoft.com/office/officeart/2005/8/layout/hierarchy3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2B820F85-453E-4676-BF9A-0B7BB111319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cs-CZ" sz="2000" b="1" i="0" baseline="0" dirty="0"/>
            <a:t>Škoda Auto v </a:t>
          </a:r>
          <a:r>
            <a:rPr lang="cs-CZ" sz="2000" b="1" i="0" baseline="0" dirty="0" err="1"/>
            <a:t>Kvasinách</a:t>
          </a:r>
          <a:r>
            <a:rPr lang="cs-CZ" sz="2000" b="1" i="0" baseline="0" dirty="0"/>
            <a:t> </a:t>
          </a:r>
          <a:br>
            <a:rPr lang="cs-CZ" sz="2000" b="1" i="0" baseline="0" dirty="0"/>
          </a:br>
          <a:r>
            <a:rPr lang="cs-CZ" sz="2000" b="1" i="0" baseline="0" dirty="0"/>
            <a:t>s 8 000 zaměstnanci</a:t>
          </a:r>
          <a:endParaRPr lang="cs-CZ" sz="2000" b="1" dirty="0"/>
        </a:p>
      </dgm:t>
    </dgm:pt>
    <dgm:pt modelId="{1DE9E75E-F0DE-4D2C-99E0-BDC8BD213E6B}" type="parTrans" cxnId="{3DD84F96-F813-4643-8DD0-78CB3A1B60B4}">
      <dgm:prSet/>
      <dgm:spPr/>
      <dgm:t>
        <a:bodyPr/>
        <a:lstStyle/>
        <a:p>
          <a:endParaRPr lang="cs-CZ" sz="1200" b="1"/>
        </a:p>
      </dgm:t>
    </dgm:pt>
    <dgm:pt modelId="{1FDD862D-E2B8-414E-B0FB-8B42FCC2E4D3}" type="sibTrans" cxnId="{3DD84F96-F813-4643-8DD0-78CB3A1B60B4}">
      <dgm:prSet/>
      <dgm:spPr/>
      <dgm:t>
        <a:bodyPr/>
        <a:lstStyle/>
        <a:p>
          <a:endParaRPr lang="cs-CZ" sz="1200" b="1"/>
        </a:p>
      </dgm:t>
    </dgm:pt>
    <dgm:pt modelId="{FFE2C2B4-0227-4630-A1D4-BA46974F602A}">
      <dgm:prSet custT="1"/>
      <dgm:spPr/>
      <dgm:t>
        <a:bodyPr/>
        <a:lstStyle/>
        <a:p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Výroba</a:t>
          </a:r>
          <a:r>
            <a:rPr lang="cs-CZ" sz="1050" b="1" i="0" kern="1200" baseline="0" dirty="0"/>
            <a:t> </a:t>
          </a:r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modelů</a:t>
          </a:r>
          <a:r>
            <a:rPr lang="cs-CZ" sz="1050" b="1" i="0" kern="1200" baseline="0" dirty="0"/>
            <a:t>:</a:t>
          </a:r>
          <a:endParaRPr lang="cs-CZ" sz="1050" b="1" kern="1200" dirty="0"/>
        </a:p>
      </dgm:t>
    </dgm:pt>
    <dgm:pt modelId="{51ECBB9D-DF00-48B6-A01D-43B47D2980EE}" type="parTrans" cxnId="{39B276CB-FCAF-4F05-ADB7-9700BC3C0738}">
      <dgm:prSet/>
      <dgm:spPr/>
      <dgm:t>
        <a:bodyPr/>
        <a:lstStyle/>
        <a:p>
          <a:endParaRPr lang="cs-CZ" sz="1200" b="1"/>
        </a:p>
      </dgm:t>
    </dgm:pt>
    <dgm:pt modelId="{6AD9C24D-5C35-4B26-81AF-03BD6ECF4479}" type="sibTrans" cxnId="{39B276CB-FCAF-4F05-ADB7-9700BC3C0738}">
      <dgm:prSet/>
      <dgm:spPr/>
      <dgm:t>
        <a:bodyPr/>
        <a:lstStyle/>
        <a:p>
          <a:endParaRPr lang="cs-CZ" sz="1200" b="1"/>
        </a:p>
      </dgm:t>
    </dgm:pt>
    <dgm:pt modelId="{6C92AE75-24D2-40AD-913B-BEB13CD18D3C}">
      <dgm:prSet custT="1"/>
      <dgm:spPr/>
      <dgm:t>
        <a:bodyPr/>
        <a:lstStyle/>
        <a:p>
          <a:r>
            <a:rPr lang="cs-CZ" sz="1400" b="1" i="0" baseline="0" dirty="0"/>
            <a:t>Superb, </a:t>
          </a:r>
          <a:endParaRPr lang="cs-CZ" sz="1400" b="1" dirty="0"/>
        </a:p>
      </dgm:t>
    </dgm:pt>
    <dgm:pt modelId="{5DECEBD1-BFCD-4A42-A93D-4CAA62C08869}" type="parTrans" cxnId="{6F74C109-0283-4699-A7FC-7966F917AD9B}">
      <dgm:prSet/>
      <dgm:spPr/>
      <dgm:t>
        <a:bodyPr/>
        <a:lstStyle/>
        <a:p>
          <a:endParaRPr lang="cs-CZ" sz="1200" b="1"/>
        </a:p>
      </dgm:t>
    </dgm:pt>
    <dgm:pt modelId="{CC4705E3-8447-4235-8052-AB209F19E9D0}" type="sibTrans" cxnId="{6F74C109-0283-4699-A7FC-7966F917AD9B}">
      <dgm:prSet/>
      <dgm:spPr/>
      <dgm:t>
        <a:bodyPr/>
        <a:lstStyle/>
        <a:p>
          <a:endParaRPr lang="cs-CZ" sz="1200" b="1"/>
        </a:p>
      </dgm:t>
    </dgm:pt>
    <dgm:pt modelId="{9C0AB006-EF32-4C0B-9BE9-E1BA5DA20693}">
      <dgm:prSet custT="1"/>
      <dgm:spPr/>
      <dgm:t>
        <a:bodyPr/>
        <a:lstStyle/>
        <a:p>
          <a:r>
            <a:rPr lang="cs-CZ" sz="1400" b="1" i="0" baseline="0"/>
            <a:t>Kodiaq, </a:t>
          </a:r>
          <a:endParaRPr lang="cs-CZ" sz="1400" b="1"/>
        </a:p>
      </dgm:t>
    </dgm:pt>
    <dgm:pt modelId="{642C6887-3A24-454B-B309-6E61D7A4FF80}" type="parTrans" cxnId="{9FB1E67D-1B8E-45FC-AA8B-5810A4A6B3EC}">
      <dgm:prSet/>
      <dgm:spPr/>
      <dgm:t>
        <a:bodyPr/>
        <a:lstStyle/>
        <a:p>
          <a:endParaRPr lang="cs-CZ" sz="1200" b="1"/>
        </a:p>
      </dgm:t>
    </dgm:pt>
    <dgm:pt modelId="{DA30D938-6B7D-438B-B181-49D0AB707F1B}" type="sibTrans" cxnId="{9FB1E67D-1B8E-45FC-AA8B-5810A4A6B3EC}">
      <dgm:prSet/>
      <dgm:spPr/>
      <dgm:t>
        <a:bodyPr/>
        <a:lstStyle/>
        <a:p>
          <a:endParaRPr lang="cs-CZ" sz="1200" b="1"/>
        </a:p>
      </dgm:t>
    </dgm:pt>
    <dgm:pt modelId="{F10AC838-C012-4DEF-B84D-DE7AD4E873E5}">
      <dgm:prSet custT="1"/>
      <dgm:spPr/>
      <dgm:t>
        <a:bodyPr/>
        <a:lstStyle/>
        <a:p>
          <a:r>
            <a:rPr lang="cs-CZ" sz="1400" b="1" i="0" baseline="0" dirty="0" err="1"/>
            <a:t>Karoq</a:t>
          </a:r>
          <a:r>
            <a:rPr lang="cs-CZ" sz="1400" b="1" i="0" baseline="0" dirty="0"/>
            <a:t> </a:t>
          </a:r>
          <a:endParaRPr lang="cs-CZ" sz="1400" b="1" dirty="0"/>
        </a:p>
      </dgm:t>
    </dgm:pt>
    <dgm:pt modelId="{2F356FB6-90B2-435B-90D8-CA7EEB5877D8}" type="parTrans" cxnId="{0545BF33-C552-4D78-8D94-1440123AD2E0}">
      <dgm:prSet/>
      <dgm:spPr/>
      <dgm:t>
        <a:bodyPr/>
        <a:lstStyle/>
        <a:p>
          <a:endParaRPr lang="cs-CZ" sz="1200" b="1"/>
        </a:p>
      </dgm:t>
    </dgm:pt>
    <dgm:pt modelId="{A68F4AE6-DA5F-4DBB-87B5-FE68C5A4EA92}" type="sibTrans" cxnId="{0545BF33-C552-4D78-8D94-1440123AD2E0}">
      <dgm:prSet/>
      <dgm:spPr/>
      <dgm:t>
        <a:bodyPr/>
        <a:lstStyle/>
        <a:p>
          <a:endParaRPr lang="cs-CZ" sz="1200" b="1"/>
        </a:p>
      </dgm:t>
    </dgm:pt>
    <dgm:pt modelId="{7951E7B2-F1DE-4C53-BB53-1770EA350F8F}">
      <dgm:prSet custT="1"/>
      <dgm:spPr/>
      <dgm:t>
        <a:bodyPr/>
        <a:lstStyle/>
        <a:p>
          <a:r>
            <a:rPr lang="cs-CZ" sz="1400" b="1" i="0" baseline="0" dirty="0"/>
            <a:t>Seat </a:t>
          </a:r>
          <a:r>
            <a:rPr lang="cs-CZ" sz="1400" b="1" i="0" baseline="0" dirty="0" err="1"/>
            <a:t>Ateca</a:t>
          </a:r>
          <a:endParaRPr lang="cs-CZ" sz="1400" b="1" dirty="0"/>
        </a:p>
      </dgm:t>
    </dgm:pt>
    <dgm:pt modelId="{81128462-B86D-4496-A3FE-9ED546738F3C}" type="parTrans" cxnId="{4277FCA6-A9BE-4CC2-A19C-09B56D3026B1}">
      <dgm:prSet/>
      <dgm:spPr/>
      <dgm:t>
        <a:bodyPr/>
        <a:lstStyle/>
        <a:p>
          <a:endParaRPr lang="cs-CZ" sz="1200" b="1"/>
        </a:p>
      </dgm:t>
    </dgm:pt>
    <dgm:pt modelId="{199F7322-1D06-49C8-BC63-2BD733E6CC12}" type="sibTrans" cxnId="{4277FCA6-A9BE-4CC2-A19C-09B56D3026B1}">
      <dgm:prSet/>
      <dgm:spPr/>
      <dgm:t>
        <a:bodyPr/>
        <a:lstStyle/>
        <a:p>
          <a:endParaRPr lang="cs-CZ" sz="1200" b="1"/>
        </a:p>
      </dgm:t>
    </dgm:pt>
    <dgm:pt modelId="{80ED4E2F-F8E2-4D4F-99AA-CDA3BBF0F46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baseline="0" dirty="0">
              <a:latin typeface="Calibri" panose="020F0502020204030204"/>
              <a:ea typeface="+mn-ea"/>
              <a:cs typeface="+mn-cs"/>
            </a:rPr>
            <a:t>Až 10% obyvatel regionu pracuje pro Škodu Auto nebo dodavatelskou společnost</a:t>
          </a:r>
        </a:p>
      </dgm:t>
    </dgm:pt>
    <dgm:pt modelId="{F7B27E15-0DF0-465F-A9F0-81B269526095}" type="parTrans" cxnId="{D2CD3799-75C9-49CC-9914-49BBFE121963}">
      <dgm:prSet/>
      <dgm:spPr/>
      <dgm:t>
        <a:bodyPr/>
        <a:lstStyle/>
        <a:p>
          <a:endParaRPr lang="cs-CZ" sz="1200" b="1"/>
        </a:p>
      </dgm:t>
    </dgm:pt>
    <dgm:pt modelId="{DE764835-DA5F-4CE4-A46E-D869A0990F62}" type="sibTrans" cxnId="{D2CD3799-75C9-49CC-9914-49BBFE121963}">
      <dgm:prSet/>
      <dgm:spPr/>
      <dgm:t>
        <a:bodyPr/>
        <a:lstStyle/>
        <a:p>
          <a:endParaRPr lang="cs-CZ" sz="1200" b="1"/>
        </a:p>
      </dgm:t>
    </dgm:pt>
    <dgm:pt modelId="{36D0C5DA-163B-426C-A5D4-6DE27D9C030A}">
      <dgm:prSet custT="1"/>
      <dgm:spPr/>
      <dgm:t>
        <a:bodyPr/>
        <a:lstStyle/>
        <a:p>
          <a:r>
            <a:rPr lang="cs-CZ" sz="2400" b="1" i="0" kern="1200" baseline="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Problémy</a:t>
          </a:r>
          <a:r>
            <a:rPr lang="cs-CZ" sz="1100" b="1" i="0" kern="1200" baseline="0" dirty="0">
              <a:solidFill>
                <a:srgbClr val="FF0000"/>
              </a:solidFill>
            </a:rPr>
            <a:t>:</a:t>
          </a:r>
          <a:endParaRPr lang="cs-CZ" sz="1100" b="1" kern="1200" dirty="0">
            <a:solidFill>
              <a:srgbClr val="FF0000"/>
            </a:solidFill>
          </a:endParaRPr>
        </a:p>
      </dgm:t>
    </dgm:pt>
    <dgm:pt modelId="{ADDD0970-C8AC-49DD-AD2B-3F90304EBBCB}" type="parTrans" cxnId="{1762DDA1-17DF-4136-8AC6-962D2B1EA257}">
      <dgm:prSet/>
      <dgm:spPr/>
      <dgm:t>
        <a:bodyPr/>
        <a:lstStyle/>
        <a:p>
          <a:endParaRPr lang="cs-CZ" sz="1200" b="1"/>
        </a:p>
      </dgm:t>
    </dgm:pt>
    <dgm:pt modelId="{9E40AFB3-9FEE-4822-A77A-B4661ADE7813}" type="sibTrans" cxnId="{1762DDA1-17DF-4136-8AC6-962D2B1EA257}">
      <dgm:prSet/>
      <dgm:spPr/>
      <dgm:t>
        <a:bodyPr/>
        <a:lstStyle/>
        <a:p>
          <a:endParaRPr lang="cs-CZ" sz="1200" b="1"/>
        </a:p>
      </dgm:t>
    </dgm:pt>
    <dgm:pt modelId="{C2356525-FFE3-44B6-A066-D85F52D3DABA}">
      <dgm:prSet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sz="1600" b="1" i="0" baseline="0" dirty="0"/>
            <a:t>s pracovní migrací cizinců </a:t>
          </a:r>
          <a:endParaRPr lang="cs-CZ" sz="1600" b="1" dirty="0"/>
        </a:p>
      </dgm:t>
    </dgm:pt>
    <dgm:pt modelId="{F3B046FF-E7B2-496C-9A72-2115A220A9B0}" type="parTrans" cxnId="{4AA17807-493A-4E93-A914-8D025DEE464C}">
      <dgm:prSet/>
      <dgm:spPr/>
      <dgm:t>
        <a:bodyPr/>
        <a:lstStyle/>
        <a:p>
          <a:endParaRPr lang="cs-CZ" sz="1200" b="1"/>
        </a:p>
      </dgm:t>
    </dgm:pt>
    <dgm:pt modelId="{E53B3EE6-893E-4609-9709-E537B122F01D}" type="sibTrans" cxnId="{4AA17807-493A-4E93-A914-8D025DEE464C}">
      <dgm:prSet/>
      <dgm:spPr/>
      <dgm:t>
        <a:bodyPr/>
        <a:lstStyle/>
        <a:p>
          <a:endParaRPr lang="cs-CZ" sz="1200" b="1"/>
        </a:p>
      </dgm:t>
    </dgm:pt>
    <dgm:pt modelId="{B0FE38D3-2C91-4083-9C14-F6DAD8A4619C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1600" b="1" i="0" baseline="0" dirty="0"/>
            <a:t>nedostatečná dopravní infastruktura </a:t>
          </a:r>
          <a:endParaRPr lang="cs-CZ" sz="1600" b="1" dirty="0"/>
        </a:p>
      </dgm:t>
    </dgm:pt>
    <dgm:pt modelId="{ACE3EC55-B603-4D61-98DF-D128185AD7EC}" type="parTrans" cxnId="{CFA50E64-D912-437E-B78D-808C89CD4BA3}">
      <dgm:prSet/>
      <dgm:spPr/>
      <dgm:t>
        <a:bodyPr/>
        <a:lstStyle/>
        <a:p>
          <a:endParaRPr lang="cs-CZ" sz="1200" b="1"/>
        </a:p>
      </dgm:t>
    </dgm:pt>
    <dgm:pt modelId="{2711999B-BA0C-4729-A92A-D045C8AFD88D}" type="sibTrans" cxnId="{CFA50E64-D912-437E-B78D-808C89CD4BA3}">
      <dgm:prSet/>
      <dgm:spPr/>
      <dgm:t>
        <a:bodyPr/>
        <a:lstStyle/>
        <a:p>
          <a:endParaRPr lang="cs-CZ" sz="1200" b="1"/>
        </a:p>
      </dgm:t>
    </dgm:pt>
    <dgm:pt modelId="{CE270CC6-9129-487D-B630-82D76D65C752}" type="pres">
      <dgm:prSet presAssocID="{C513394A-B8A7-4204-9433-9C30327F618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13B647-2F37-4D3C-B086-17918F4B6D81}" type="pres">
      <dgm:prSet presAssocID="{2B820F85-453E-4676-BF9A-0B7BB111319B}" presName="root" presStyleCnt="0"/>
      <dgm:spPr/>
    </dgm:pt>
    <dgm:pt modelId="{99101C4F-C07E-48D4-837B-DAC97EEC754C}" type="pres">
      <dgm:prSet presAssocID="{2B820F85-453E-4676-BF9A-0B7BB111319B}" presName="rootComposite" presStyleCnt="0"/>
      <dgm:spPr/>
    </dgm:pt>
    <dgm:pt modelId="{A104D347-BBA3-4EAC-B2AE-E6CE093B8F24}" type="pres">
      <dgm:prSet presAssocID="{2B820F85-453E-4676-BF9A-0B7BB111319B}" presName="rootText" presStyleLbl="node1" presStyleIdx="0" presStyleCnt="4" custScaleX="228019" custScaleY="192202" custLinFactY="-34070" custLinFactNeighborX="7858" custLinFactNeighborY="-100000"/>
      <dgm:spPr/>
    </dgm:pt>
    <dgm:pt modelId="{52E5D686-1D64-48CD-8C94-6C138D64B010}" type="pres">
      <dgm:prSet presAssocID="{2B820F85-453E-4676-BF9A-0B7BB111319B}" presName="rootConnector" presStyleLbl="node1" presStyleIdx="0" presStyleCnt="4"/>
      <dgm:spPr/>
    </dgm:pt>
    <dgm:pt modelId="{C3D2D431-9EBF-4CB9-B4F6-9F4F5F1BB1A5}" type="pres">
      <dgm:prSet presAssocID="{2B820F85-453E-4676-BF9A-0B7BB111319B}" presName="childShape" presStyleCnt="0"/>
      <dgm:spPr/>
    </dgm:pt>
    <dgm:pt modelId="{F4EAB63D-1328-4EED-A566-CF3265D919BD}" type="pres">
      <dgm:prSet presAssocID="{FFE2C2B4-0227-4630-A1D4-BA46974F602A}" presName="root" presStyleCnt="0"/>
      <dgm:spPr/>
    </dgm:pt>
    <dgm:pt modelId="{BC48D5F3-7BD2-43AE-8ED6-AE66B8B804DB}" type="pres">
      <dgm:prSet presAssocID="{FFE2C2B4-0227-4630-A1D4-BA46974F602A}" presName="rootComposite" presStyleCnt="0"/>
      <dgm:spPr/>
    </dgm:pt>
    <dgm:pt modelId="{FB2F94EF-99A6-4256-98AA-8CAF23F96699}" type="pres">
      <dgm:prSet presAssocID="{FFE2C2B4-0227-4630-A1D4-BA46974F602A}" presName="rootText" presStyleLbl="node1" presStyleIdx="1" presStyleCnt="4" custLinFactX="-11335" custLinFactNeighborX="-100000" custLinFactNeighborY="88898"/>
      <dgm:spPr/>
    </dgm:pt>
    <dgm:pt modelId="{691976B7-9580-46B4-9D14-0ED900792C7E}" type="pres">
      <dgm:prSet presAssocID="{FFE2C2B4-0227-4630-A1D4-BA46974F602A}" presName="rootConnector" presStyleLbl="node1" presStyleIdx="1" presStyleCnt="4"/>
      <dgm:spPr/>
    </dgm:pt>
    <dgm:pt modelId="{BCFCCE2E-53D9-4865-A33B-02EFFFF5D9D2}" type="pres">
      <dgm:prSet presAssocID="{FFE2C2B4-0227-4630-A1D4-BA46974F602A}" presName="childShape" presStyleCnt="0"/>
      <dgm:spPr/>
    </dgm:pt>
    <dgm:pt modelId="{00A86662-EC9B-410D-9E29-5669E0EA12A8}" type="pres">
      <dgm:prSet presAssocID="{5DECEBD1-BFCD-4A42-A93D-4CAA62C08869}" presName="Name13" presStyleLbl="parChTrans1D2" presStyleIdx="0" presStyleCnt="6"/>
      <dgm:spPr/>
    </dgm:pt>
    <dgm:pt modelId="{D5B3EE51-6010-4835-8A8E-ABDB9237EDDB}" type="pres">
      <dgm:prSet presAssocID="{6C92AE75-24D2-40AD-913B-BEB13CD18D3C}" presName="childText" presStyleLbl="bgAcc1" presStyleIdx="0" presStyleCnt="6" custScaleX="84209" custScaleY="48550" custLinFactX="-15690" custLinFactY="6522" custLinFactNeighborX="-100000" custLinFactNeighborY="100000">
        <dgm:presLayoutVars>
          <dgm:bulletEnabled val="1"/>
        </dgm:presLayoutVars>
      </dgm:prSet>
      <dgm:spPr/>
    </dgm:pt>
    <dgm:pt modelId="{A8E5A96E-F155-45C3-B47C-2644B38A156A}" type="pres">
      <dgm:prSet presAssocID="{642C6887-3A24-454B-B309-6E61D7A4FF80}" presName="Name13" presStyleLbl="parChTrans1D2" presStyleIdx="1" presStyleCnt="6"/>
      <dgm:spPr/>
    </dgm:pt>
    <dgm:pt modelId="{EEA10EEB-1106-4F90-BD03-6F76006399C6}" type="pres">
      <dgm:prSet presAssocID="{9C0AB006-EF32-4C0B-9BE9-E1BA5DA20693}" presName="childText" presStyleLbl="bgAcc1" presStyleIdx="1" presStyleCnt="6" custScaleX="84209" custScaleY="38529" custLinFactX="-15690" custLinFactY="6522" custLinFactNeighborX="-100000" custLinFactNeighborY="100000">
        <dgm:presLayoutVars>
          <dgm:bulletEnabled val="1"/>
        </dgm:presLayoutVars>
      </dgm:prSet>
      <dgm:spPr/>
    </dgm:pt>
    <dgm:pt modelId="{3949BC0F-2CF2-48D3-B425-CF6A081D6C29}" type="pres">
      <dgm:prSet presAssocID="{2F356FB6-90B2-435B-90D8-CA7EEB5877D8}" presName="Name13" presStyleLbl="parChTrans1D2" presStyleIdx="2" presStyleCnt="6"/>
      <dgm:spPr/>
    </dgm:pt>
    <dgm:pt modelId="{9C161F50-CFD4-493C-BEDE-5124E86E6AA9}" type="pres">
      <dgm:prSet presAssocID="{F10AC838-C012-4DEF-B84D-DE7AD4E873E5}" presName="childText" presStyleLbl="bgAcc1" presStyleIdx="2" presStyleCnt="6" custScaleX="84209" custScaleY="40859" custLinFactX="-15690" custLinFactY="6522" custLinFactNeighborX="-100000" custLinFactNeighborY="100000">
        <dgm:presLayoutVars>
          <dgm:bulletEnabled val="1"/>
        </dgm:presLayoutVars>
      </dgm:prSet>
      <dgm:spPr/>
    </dgm:pt>
    <dgm:pt modelId="{74232896-4E81-428F-975B-493B51831A10}" type="pres">
      <dgm:prSet presAssocID="{81128462-B86D-4496-A3FE-9ED546738F3C}" presName="Name13" presStyleLbl="parChTrans1D2" presStyleIdx="3" presStyleCnt="6"/>
      <dgm:spPr/>
    </dgm:pt>
    <dgm:pt modelId="{D5843795-84E6-4044-85E0-05A13E99166E}" type="pres">
      <dgm:prSet presAssocID="{7951E7B2-F1DE-4C53-BB53-1770EA350F8F}" presName="childText" presStyleLbl="bgAcc1" presStyleIdx="3" presStyleCnt="6" custScaleX="84209" custScaleY="40860" custLinFactX="-15690" custLinFactY="6522" custLinFactNeighborX="-100000" custLinFactNeighborY="100000">
        <dgm:presLayoutVars>
          <dgm:bulletEnabled val="1"/>
        </dgm:presLayoutVars>
      </dgm:prSet>
      <dgm:spPr/>
    </dgm:pt>
    <dgm:pt modelId="{AF6FBE17-5F70-4652-8E13-3C3B89D29E05}" type="pres">
      <dgm:prSet presAssocID="{80ED4E2F-F8E2-4D4F-99AA-CDA3BBF0F464}" presName="root" presStyleCnt="0"/>
      <dgm:spPr/>
    </dgm:pt>
    <dgm:pt modelId="{98E410BF-F055-4CB6-AD5E-7E2F6B005665}" type="pres">
      <dgm:prSet presAssocID="{80ED4E2F-F8E2-4D4F-99AA-CDA3BBF0F464}" presName="rootComposite" presStyleCnt="0"/>
      <dgm:spPr/>
    </dgm:pt>
    <dgm:pt modelId="{195A5873-9FB1-490F-87A7-B126F876FE7C}" type="pres">
      <dgm:prSet presAssocID="{80ED4E2F-F8E2-4D4F-99AA-CDA3BBF0F464}" presName="rootText" presStyleLbl="node1" presStyleIdx="2" presStyleCnt="4" custScaleX="124890" custScaleY="274186" custLinFactX="-168574" custLinFactNeighborX="-200000" custLinFactNeighborY="93683"/>
      <dgm:spPr/>
    </dgm:pt>
    <dgm:pt modelId="{236C8A7D-7142-4428-9491-CBC9FD8C3468}" type="pres">
      <dgm:prSet presAssocID="{80ED4E2F-F8E2-4D4F-99AA-CDA3BBF0F464}" presName="rootConnector" presStyleLbl="node1" presStyleIdx="2" presStyleCnt="4"/>
      <dgm:spPr/>
    </dgm:pt>
    <dgm:pt modelId="{006DFACF-24CF-4AEC-9B41-4A5FA6AB94B9}" type="pres">
      <dgm:prSet presAssocID="{80ED4E2F-F8E2-4D4F-99AA-CDA3BBF0F464}" presName="childShape" presStyleCnt="0"/>
      <dgm:spPr/>
    </dgm:pt>
    <dgm:pt modelId="{3998CD27-F61F-4556-9F92-94E2F15F5966}" type="pres">
      <dgm:prSet presAssocID="{36D0C5DA-163B-426C-A5D4-6DE27D9C030A}" presName="root" presStyleCnt="0"/>
      <dgm:spPr/>
    </dgm:pt>
    <dgm:pt modelId="{8F082A50-7AC6-4211-9BD7-194557A5ACF4}" type="pres">
      <dgm:prSet presAssocID="{36D0C5DA-163B-426C-A5D4-6DE27D9C030A}" presName="rootComposite" presStyleCnt="0"/>
      <dgm:spPr/>
    </dgm:pt>
    <dgm:pt modelId="{C218AEAC-1835-4AD1-95C9-A18061F740BE}" type="pres">
      <dgm:prSet presAssocID="{36D0C5DA-163B-426C-A5D4-6DE27D9C030A}" presName="rootText" presStyleLbl="node1" presStyleIdx="3" presStyleCnt="4" custLinFactY="-41012" custLinFactNeighborY="-100000"/>
      <dgm:spPr/>
    </dgm:pt>
    <dgm:pt modelId="{C5D65E4C-90CB-4C0A-AF7A-BF4E7F61BB1F}" type="pres">
      <dgm:prSet presAssocID="{36D0C5DA-163B-426C-A5D4-6DE27D9C030A}" presName="rootConnector" presStyleLbl="node1" presStyleIdx="3" presStyleCnt="4"/>
      <dgm:spPr/>
    </dgm:pt>
    <dgm:pt modelId="{A405A7D1-A5AD-4506-B8DA-223CE02CDBE4}" type="pres">
      <dgm:prSet presAssocID="{36D0C5DA-163B-426C-A5D4-6DE27D9C030A}" presName="childShape" presStyleCnt="0"/>
      <dgm:spPr/>
    </dgm:pt>
    <dgm:pt modelId="{110269F8-44E5-4DF5-B721-051460BC610B}" type="pres">
      <dgm:prSet presAssocID="{F3B046FF-E7B2-496C-9A72-2115A220A9B0}" presName="Name13" presStyleLbl="parChTrans1D2" presStyleIdx="4" presStyleCnt="6"/>
      <dgm:spPr/>
    </dgm:pt>
    <dgm:pt modelId="{B40E4A74-5A8B-4875-9FCE-D0D85EB9E3B0}" type="pres">
      <dgm:prSet presAssocID="{C2356525-FFE3-44B6-A066-D85F52D3DABA}" presName="childText" presStyleLbl="bgAcc1" presStyleIdx="4" presStyleCnt="6" custScaleX="171763" custLinFactY="-53916" custLinFactNeighborX="2122" custLinFactNeighborY="-100000">
        <dgm:presLayoutVars>
          <dgm:bulletEnabled val="1"/>
        </dgm:presLayoutVars>
      </dgm:prSet>
      <dgm:spPr/>
    </dgm:pt>
    <dgm:pt modelId="{825484DF-2B08-4761-BB5D-5ED5529FEDDC}" type="pres">
      <dgm:prSet presAssocID="{ACE3EC55-B603-4D61-98DF-D128185AD7EC}" presName="Name13" presStyleLbl="parChTrans1D2" presStyleIdx="5" presStyleCnt="6"/>
      <dgm:spPr/>
    </dgm:pt>
    <dgm:pt modelId="{49946393-2851-44A3-9496-6F8587864E92}" type="pres">
      <dgm:prSet presAssocID="{B0FE38D3-2C91-4083-9C14-F6DAD8A4619C}" presName="childText" presStyleLbl="bgAcc1" presStyleIdx="5" presStyleCnt="6" custScaleX="214821" custLinFactY="-72587" custLinFactNeighborX="-6173" custLinFactNeighborY="-100000">
        <dgm:presLayoutVars>
          <dgm:bulletEnabled val="1"/>
        </dgm:presLayoutVars>
      </dgm:prSet>
      <dgm:spPr/>
    </dgm:pt>
  </dgm:ptLst>
  <dgm:cxnLst>
    <dgm:cxn modelId="{4AA17807-493A-4E93-A914-8D025DEE464C}" srcId="{36D0C5DA-163B-426C-A5D4-6DE27D9C030A}" destId="{C2356525-FFE3-44B6-A066-D85F52D3DABA}" srcOrd="0" destOrd="0" parTransId="{F3B046FF-E7B2-496C-9A72-2115A220A9B0}" sibTransId="{E53B3EE6-893E-4609-9709-E537B122F01D}"/>
    <dgm:cxn modelId="{6F74C109-0283-4699-A7FC-7966F917AD9B}" srcId="{FFE2C2B4-0227-4630-A1D4-BA46974F602A}" destId="{6C92AE75-24D2-40AD-913B-BEB13CD18D3C}" srcOrd="0" destOrd="0" parTransId="{5DECEBD1-BFCD-4A42-A93D-4CAA62C08869}" sibTransId="{CC4705E3-8447-4235-8052-AB209F19E9D0}"/>
    <dgm:cxn modelId="{729DA00C-60DC-4946-91F2-14DE84CF5F1B}" type="presOf" srcId="{80ED4E2F-F8E2-4D4F-99AA-CDA3BBF0F464}" destId="{236C8A7D-7142-4428-9491-CBC9FD8C3468}" srcOrd="1" destOrd="0" presId="urn:microsoft.com/office/officeart/2005/8/layout/hierarchy3"/>
    <dgm:cxn modelId="{027A070E-2B52-41C9-93A4-FFA7E263C1C1}" type="presOf" srcId="{B0FE38D3-2C91-4083-9C14-F6DAD8A4619C}" destId="{49946393-2851-44A3-9496-6F8587864E92}" srcOrd="0" destOrd="0" presId="urn:microsoft.com/office/officeart/2005/8/layout/hierarchy3"/>
    <dgm:cxn modelId="{A62A8D1E-16BD-4740-9025-60087A71A11F}" type="presOf" srcId="{C2356525-FFE3-44B6-A066-D85F52D3DABA}" destId="{B40E4A74-5A8B-4875-9FCE-D0D85EB9E3B0}" srcOrd="0" destOrd="0" presId="urn:microsoft.com/office/officeart/2005/8/layout/hierarchy3"/>
    <dgm:cxn modelId="{75956922-75F1-4155-920B-27F8DCCA2D0E}" type="presOf" srcId="{9C0AB006-EF32-4C0B-9BE9-E1BA5DA20693}" destId="{EEA10EEB-1106-4F90-BD03-6F76006399C6}" srcOrd="0" destOrd="0" presId="urn:microsoft.com/office/officeart/2005/8/layout/hierarchy3"/>
    <dgm:cxn modelId="{0545BF33-C552-4D78-8D94-1440123AD2E0}" srcId="{FFE2C2B4-0227-4630-A1D4-BA46974F602A}" destId="{F10AC838-C012-4DEF-B84D-DE7AD4E873E5}" srcOrd="2" destOrd="0" parTransId="{2F356FB6-90B2-435B-90D8-CA7EEB5877D8}" sibTransId="{A68F4AE6-DA5F-4DBB-87B5-FE68C5A4EA92}"/>
    <dgm:cxn modelId="{1B778040-9D97-4908-BE3E-8DC3F6817BE8}" type="presOf" srcId="{36D0C5DA-163B-426C-A5D4-6DE27D9C030A}" destId="{C5D65E4C-90CB-4C0A-AF7A-BF4E7F61BB1F}" srcOrd="1" destOrd="0" presId="urn:microsoft.com/office/officeart/2005/8/layout/hierarchy3"/>
    <dgm:cxn modelId="{281C925F-18ED-49B5-80A6-71471F18513A}" type="presOf" srcId="{F10AC838-C012-4DEF-B84D-DE7AD4E873E5}" destId="{9C161F50-CFD4-493C-BEDE-5124E86E6AA9}" srcOrd="0" destOrd="0" presId="urn:microsoft.com/office/officeart/2005/8/layout/hierarchy3"/>
    <dgm:cxn modelId="{CFA50E64-D912-437E-B78D-808C89CD4BA3}" srcId="{36D0C5DA-163B-426C-A5D4-6DE27D9C030A}" destId="{B0FE38D3-2C91-4083-9C14-F6DAD8A4619C}" srcOrd="1" destOrd="0" parTransId="{ACE3EC55-B603-4D61-98DF-D128185AD7EC}" sibTransId="{2711999B-BA0C-4729-A92A-D045C8AFD88D}"/>
    <dgm:cxn modelId="{3ECC7B46-A6D5-43C0-A5A2-0EA63D491CCB}" type="presOf" srcId="{6C92AE75-24D2-40AD-913B-BEB13CD18D3C}" destId="{D5B3EE51-6010-4835-8A8E-ABDB9237EDDB}" srcOrd="0" destOrd="0" presId="urn:microsoft.com/office/officeart/2005/8/layout/hierarchy3"/>
    <dgm:cxn modelId="{00D14D67-4884-4D94-B65D-1E975BC8F160}" type="presOf" srcId="{FFE2C2B4-0227-4630-A1D4-BA46974F602A}" destId="{FB2F94EF-99A6-4256-98AA-8CAF23F96699}" srcOrd="0" destOrd="0" presId="urn:microsoft.com/office/officeart/2005/8/layout/hierarchy3"/>
    <dgm:cxn modelId="{A3CEF968-A217-4716-9A55-0CD391BD405B}" type="presOf" srcId="{F3B046FF-E7B2-496C-9A72-2115A220A9B0}" destId="{110269F8-44E5-4DF5-B721-051460BC610B}" srcOrd="0" destOrd="0" presId="urn:microsoft.com/office/officeart/2005/8/layout/hierarchy3"/>
    <dgm:cxn modelId="{7139E349-B7EF-451D-99FF-6F466CB574C5}" type="presOf" srcId="{2B820F85-453E-4676-BF9A-0B7BB111319B}" destId="{A104D347-BBA3-4EAC-B2AE-E6CE093B8F24}" srcOrd="0" destOrd="0" presId="urn:microsoft.com/office/officeart/2005/8/layout/hierarchy3"/>
    <dgm:cxn modelId="{7C32DB4F-B6F6-41C1-BCC1-C5481BF73A81}" type="presOf" srcId="{81128462-B86D-4496-A3FE-9ED546738F3C}" destId="{74232896-4E81-428F-975B-493B51831A10}" srcOrd="0" destOrd="0" presId="urn:microsoft.com/office/officeart/2005/8/layout/hierarchy3"/>
    <dgm:cxn modelId="{C5AFDD4F-C6E8-4E67-B5C9-9E63F81ECBBE}" type="presOf" srcId="{ACE3EC55-B603-4D61-98DF-D128185AD7EC}" destId="{825484DF-2B08-4761-BB5D-5ED5529FEDDC}" srcOrd="0" destOrd="0" presId="urn:microsoft.com/office/officeart/2005/8/layout/hierarchy3"/>
    <dgm:cxn modelId="{D70C3C7C-583E-4586-9D34-C3D9AA4D55A0}" type="presOf" srcId="{C513394A-B8A7-4204-9433-9C30327F6182}" destId="{CE270CC6-9129-487D-B630-82D76D65C752}" srcOrd="0" destOrd="0" presId="urn:microsoft.com/office/officeart/2005/8/layout/hierarchy3"/>
    <dgm:cxn modelId="{9FB1E67D-1B8E-45FC-AA8B-5810A4A6B3EC}" srcId="{FFE2C2B4-0227-4630-A1D4-BA46974F602A}" destId="{9C0AB006-EF32-4C0B-9BE9-E1BA5DA20693}" srcOrd="1" destOrd="0" parTransId="{642C6887-3A24-454B-B309-6E61D7A4FF80}" sibTransId="{DA30D938-6B7D-438B-B181-49D0AB707F1B}"/>
    <dgm:cxn modelId="{E1373285-95F0-48DE-80DC-D41389285029}" type="presOf" srcId="{FFE2C2B4-0227-4630-A1D4-BA46974F602A}" destId="{691976B7-9580-46B4-9D14-0ED900792C7E}" srcOrd="1" destOrd="0" presId="urn:microsoft.com/office/officeart/2005/8/layout/hierarchy3"/>
    <dgm:cxn modelId="{6E4EE292-E81E-4D31-AAED-AB2DEBF6EE59}" type="presOf" srcId="{2F356FB6-90B2-435B-90D8-CA7EEB5877D8}" destId="{3949BC0F-2CF2-48D3-B425-CF6A081D6C29}" srcOrd="0" destOrd="0" presId="urn:microsoft.com/office/officeart/2005/8/layout/hierarchy3"/>
    <dgm:cxn modelId="{988C2193-145A-495C-B98E-387D276B2D95}" type="presOf" srcId="{7951E7B2-F1DE-4C53-BB53-1770EA350F8F}" destId="{D5843795-84E6-4044-85E0-05A13E99166E}" srcOrd="0" destOrd="0" presId="urn:microsoft.com/office/officeart/2005/8/layout/hierarchy3"/>
    <dgm:cxn modelId="{3DD84F96-F813-4643-8DD0-78CB3A1B60B4}" srcId="{C513394A-B8A7-4204-9433-9C30327F6182}" destId="{2B820F85-453E-4676-BF9A-0B7BB111319B}" srcOrd="0" destOrd="0" parTransId="{1DE9E75E-F0DE-4D2C-99E0-BDC8BD213E6B}" sibTransId="{1FDD862D-E2B8-414E-B0FB-8B42FCC2E4D3}"/>
    <dgm:cxn modelId="{D2CD3799-75C9-49CC-9914-49BBFE121963}" srcId="{C513394A-B8A7-4204-9433-9C30327F6182}" destId="{80ED4E2F-F8E2-4D4F-99AA-CDA3BBF0F464}" srcOrd="2" destOrd="0" parTransId="{F7B27E15-0DF0-465F-A9F0-81B269526095}" sibTransId="{DE764835-DA5F-4CE4-A46E-D869A0990F62}"/>
    <dgm:cxn modelId="{7C8B629A-7605-4346-BB09-81DAC3C2FC9B}" type="presOf" srcId="{36D0C5DA-163B-426C-A5D4-6DE27D9C030A}" destId="{C218AEAC-1835-4AD1-95C9-A18061F740BE}" srcOrd="0" destOrd="0" presId="urn:microsoft.com/office/officeart/2005/8/layout/hierarchy3"/>
    <dgm:cxn modelId="{1762DDA1-17DF-4136-8AC6-962D2B1EA257}" srcId="{C513394A-B8A7-4204-9433-9C30327F6182}" destId="{36D0C5DA-163B-426C-A5D4-6DE27D9C030A}" srcOrd="3" destOrd="0" parTransId="{ADDD0970-C8AC-49DD-AD2B-3F90304EBBCB}" sibTransId="{9E40AFB3-9FEE-4822-A77A-B4661ADE7813}"/>
    <dgm:cxn modelId="{4277FCA6-A9BE-4CC2-A19C-09B56D3026B1}" srcId="{FFE2C2B4-0227-4630-A1D4-BA46974F602A}" destId="{7951E7B2-F1DE-4C53-BB53-1770EA350F8F}" srcOrd="3" destOrd="0" parTransId="{81128462-B86D-4496-A3FE-9ED546738F3C}" sibTransId="{199F7322-1D06-49C8-BC63-2BD733E6CC12}"/>
    <dgm:cxn modelId="{9F22D2C7-ED55-492E-A5F8-EFDFA8435EBE}" type="presOf" srcId="{642C6887-3A24-454B-B309-6E61D7A4FF80}" destId="{A8E5A96E-F155-45C3-B47C-2644B38A156A}" srcOrd="0" destOrd="0" presId="urn:microsoft.com/office/officeart/2005/8/layout/hierarchy3"/>
    <dgm:cxn modelId="{39B276CB-FCAF-4F05-ADB7-9700BC3C0738}" srcId="{C513394A-B8A7-4204-9433-9C30327F6182}" destId="{FFE2C2B4-0227-4630-A1D4-BA46974F602A}" srcOrd="1" destOrd="0" parTransId="{51ECBB9D-DF00-48B6-A01D-43B47D2980EE}" sibTransId="{6AD9C24D-5C35-4B26-81AF-03BD6ECF4479}"/>
    <dgm:cxn modelId="{8A1CF2D0-B3F8-4BBC-9646-0E8AC3A5DCD6}" type="presOf" srcId="{2B820F85-453E-4676-BF9A-0B7BB111319B}" destId="{52E5D686-1D64-48CD-8C94-6C138D64B010}" srcOrd="1" destOrd="0" presId="urn:microsoft.com/office/officeart/2005/8/layout/hierarchy3"/>
    <dgm:cxn modelId="{E9C37DF0-BAEF-497E-8DCB-41EC4187FB59}" type="presOf" srcId="{5DECEBD1-BFCD-4A42-A93D-4CAA62C08869}" destId="{00A86662-EC9B-410D-9E29-5669E0EA12A8}" srcOrd="0" destOrd="0" presId="urn:microsoft.com/office/officeart/2005/8/layout/hierarchy3"/>
    <dgm:cxn modelId="{977D79FB-B0A6-4B67-A617-34E4100F2F89}" type="presOf" srcId="{80ED4E2F-F8E2-4D4F-99AA-CDA3BBF0F464}" destId="{195A5873-9FB1-490F-87A7-B126F876FE7C}" srcOrd="0" destOrd="0" presId="urn:microsoft.com/office/officeart/2005/8/layout/hierarchy3"/>
    <dgm:cxn modelId="{D6579258-0FD6-4DA8-823E-226611CFF024}" type="presParOf" srcId="{CE270CC6-9129-487D-B630-82D76D65C752}" destId="{8313B647-2F37-4D3C-B086-17918F4B6D81}" srcOrd="0" destOrd="0" presId="urn:microsoft.com/office/officeart/2005/8/layout/hierarchy3"/>
    <dgm:cxn modelId="{DF783F89-8077-4221-BFE3-7A38A9CBFB26}" type="presParOf" srcId="{8313B647-2F37-4D3C-B086-17918F4B6D81}" destId="{99101C4F-C07E-48D4-837B-DAC97EEC754C}" srcOrd="0" destOrd="0" presId="urn:microsoft.com/office/officeart/2005/8/layout/hierarchy3"/>
    <dgm:cxn modelId="{37583BF5-4F6D-4A15-982E-02F2C519B5F8}" type="presParOf" srcId="{99101C4F-C07E-48D4-837B-DAC97EEC754C}" destId="{A104D347-BBA3-4EAC-B2AE-E6CE093B8F24}" srcOrd="0" destOrd="0" presId="urn:microsoft.com/office/officeart/2005/8/layout/hierarchy3"/>
    <dgm:cxn modelId="{B1C27E9F-E55B-4C00-97B2-3F53401A37E3}" type="presParOf" srcId="{99101C4F-C07E-48D4-837B-DAC97EEC754C}" destId="{52E5D686-1D64-48CD-8C94-6C138D64B010}" srcOrd="1" destOrd="0" presId="urn:microsoft.com/office/officeart/2005/8/layout/hierarchy3"/>
    <dgm:cxn modelId="{71B29BF4-C109-4BA9-86BA-722C6898DD6F}" type="presParOf" srcId="{8313B647-2F37-4D3C-B086-17918F4B6D81}" destId="{C3D2D431-9EBF-4CB9-B4F6-9F4F5F1BB1A5}" srcOrd="1" destOrd="0" presId="urn:microsoft.com/office/officeart/2005/8/layout/hierarchy3"/>
    <dgm:cxn modelId="{9324E64E-ED49-4384-B9F1-D44C3404457F}" type="presParOf" srcId="{CE270CC6-9129-487D-B630-82D76D65C752}" destId="{F4EAB63D-1328-4EED-A566-CF3265D919BD}" srcOrd="1" destOrd="0" presId="urn:microsoft.com/office/officeart/2005/8/layout/hierarchy3"/>
    <dgm:cxn modelId="{F9D6851A-E176-4D7E-81DA-C7A300CBF65D}" type="presParOf" srcId="{F4EAB63D-1328-4EED-A566-CF3265D919BD}" destId="{BC48D5F3-7BD2-43AE-8ED6-AE66B8B804DB}" srcOrd="0" destOrd="0" presId="urn:microsoft.com/office/officeart/2005/8/layout/hierarchy3"/>
    <dgm:cxn modelId="{528AA453-C1A0-453D-8515-3595453A629E}" type="presParOf" srcId="{BC48D5F3-7BD2-43AE-8ED6-AE66B8B804DB}" destId="{FB2F94EF-99A6-4256-98AA-8CAF23F96699}" srcOrd="0" destOrd="0" presId="urn:microsoft.com/office/officeart/2005/8/layout/hierarchy3"/>
    <dgm:cxn modelId="{D7E5837F-1155-452A-9795-4CA4B5E100A5}" type="presParOf" srcId="{BC48D5F3-7BD2-43AE-8ED6-AE66B8B804DB}" destId="{691976B7-9580-46B4-9D14-0ED900792C7E}" srcOrd="1" destOrd="0" presId="urn:microsoft.com/office/officeart/2005/8/layout/hierarchy3"/>
    <dgm:cxn modelId="{1647074C-6F7E-4133-AC36-AE281FD8C28E}" type="presParOf" srcId="{F4EAB63D-1328-4EED-A566-CF3265D919BD}" destId="{BCFCCE2E-53D9-4865-A33B-02EFFFF5D9D2}" srcOrd="1" destOrd="0" presId="urn:microsoft.com/office/officeart/2005/8/layout/hierarchy3"/>
    <dgm:cxn modelId="{D0D71BD6-6B1B-4875-8795-463B004283DA}" type="presParOf" srcId="{BCFCCE2E-53D9-4865-A33B-02EFFFF5D9D2}" destId="{00A86662-EC9B-410D-9E29-5669E0EA12A8}" srcOrd="0" destOrd="0" presId="urn:microsoft.com/office/officeart/2005/8/layout/hierarchy3"/>
    <dgm:cxn modelId="{90343085-DEE0-452F-AC42-9AD9C1570734}" type="presParOf" srcId="{BCFCCE2E-53D9-4865-A33B-02EFFFF5D9D2}" destId="{D5B3EE51-6010-4835-8A8E-ABDB9237EDDB}" srcOrd="1" destOrd="0" presId="urn:microsoft.com/office/officeart/2005/8/layout/hierarchy3"/>
    <dgm:cxn modelId="{F6D1C535-8C7D-4EDE-8642-E04D1B3BD30C}" type="presParOf" srcId="{BCFCCE2E-53D9-4865-A33B-02EFFFF5D9D2}" destId="{A8E5A96E-F155-45C3-B47C-2644B38A156A}" srcOrd="2" destOrd="0" presId="urn:microsoft.com/office/officeart/2005/8/layout/hierarchy3"/>
    <dgm:cxn modelId="{D1F4CB33-73EE-4E0F-9DF7-7C5BAE712170}" type="presParOf" srcId="{BCFCCE2E-53D9-4865-A33B-02EFFFF5D9D2}" destId="{EEA10EEB-1106-4F90-BD03-6F76006399C6}" srcOrd="3" destOrd="0" presId="urn:microsoft.com/office/officeart/2005/8/layout/hierarchy3"/>
    <dgm:cxn modelId="{DF392DEC-FCF4-4128-918E-2EFF4E66C1AE}" type="presParOf" srcId="{BCFCCE2E-53D9-4865-A33B-02EFFFF5D9D2}" destId="{3949BC0F-2CF2-48D3-B425-CF6A081D6C29}" srcOrd="4" destOrd="0" presId="urn:microsoft.com/office/officeart/2005/8/layout/hierarchy3"/>
    <dgm:cxn modelId="{0BE7141B-E98E-44B7-9A59-AA5AACF2D658}" type="presParOf" srcId="{BCFCCE2E-53D9-4865-A33B-02EFFFF5D9D2}" destId="{9C161F50-CFD4-493C-BEDE-5124E86E6AA9}" srcOrd="5" destOrd="0" presId="urn:microsoft.com/office/officeart/2005/8/layout/hierarchy3"/>
    <dgm:cxn modelId="{27B47DEF-BBCB-44F7-A3E3-C5FDBEC18741}" type="presParOf" srcId="{BCFCCE2E-53D9-4865-A33B-02EFFFF5D9D2}" destId="{74232896-4E81-428F-975B-493B51831A10}" srcOrd="6" destOrd="0" presId="urn:microsoft.com/office/officeart/2005/8/layout/hierarchy3"/>
    <dgm:cxn modelId="{61EE84DD-7F56-483E-B17A-9286459F5B1E}" type="presParOf" srcId="{BCFCCE2E-53D9-4865-A33B-02EFFFF5D9D2}" destId="{D5843795-84E6-4044-85E0-05A13E99166E}" srcOrd="7" destOrd="0" presId="urn:microsoft.com/office/officeart/2005/8/layout/hierarchy3"/>
    <dgm:cxn modelId="{AEB34C42-F70E-4D60-A126-924178907393}" type="presParOf" srcId="{CE270CC6-9129-487D-B630-82D76D65C752}" destId="{AF6FBE17-5F70-4652-8E13-3C3B89D29E05}" srcOrd="2" destOrd="0" presId="urn:microsoft.com/office/officeart/2005/8/layout/hierarchy3"/>
    <dgm:cxn modelId="{57CD1636-9D47-4BE1-900A-29756D7137EF}" type="presParOf" srcId="{AF6FBE17-5F70-4652-8E13-3C3B89D29E05}" destId="{98E410BF-F055-4CB6-AD5E-7E2F6B005665}" srcOrd="0" destOrd="0" presId="urn:microsoft.com/office/officeart/2005/8/layout/hierarchy3"/>
    <dgm:cxn modelId="{BA06AF0D-5652-43BB-A297-B89BCEB13671}" type="presParOf" srcId="{98E410BF-F055-4CB6-AD5E-7E2F6B005665}" destId="{195A5873-9FB1-490F-87A7-B126F876FE7C}" srcOrd="0" destOrd="0" presId="urn:microsoft.com/office/officeart/2005/8/layout/hierarchy3"/>
    <dgm:cxn modelId="{44FC000F-B6B5-448C-BD63-0FF2E2252EA8}" type="presParOf" srcId="{98E410BF-F055-4CB6-AD5E-7E2F6B005665}" destId="{236C8A7D-7142-4428-9491-CBC9FD8C3468}" srcOrd="1" destOrd="0" presId="urn:microsoft.com/office/officeart/2005/8/layout/hierarchy3"/>
    <dgm:cxn modelId="{32E034D1-6C81-41F7-BFF8-F60416930D8C}" type="presParOf" srcId="{AF6FBE17-5F70-4652-8E13-3C3B89D29E05}" destId="{006DFACF-24CF-4AEC-9B41-4A5FA6AB94B9}" srcOrd="1" destOrd="0" presId="urn:microsoft.com/office/officeart/2005/8/layout/hierarchy3"/>
    <dgm:cxn modelId="{BAFC7AA0-14B2-4E6C-A702-CDD0974750B0}" type="presParOf" srcId="{CE270CC6-9129-487D-B630-82D76D65C752}" destId="{3998CD27-F61F-4556-9F92-94E2F15F5966}" srcOrd="3" destOrd="0" presId="urn:microsoft.com/office/officeart/2005/8/layout/hierarchy3"/>
    <dgm:cxn modelId="{587B29F3-B557-40AE-A514-6E7ADE227D54}" type="presParOf" srcId="{3998CD27-F61F-4556-9F92-94E2F15F5966}" destId="{8F082A50-7AC6-4211-9BD7-194557A5ACF4}" srcOrd="0" destOrd="0" presId="urn:microsoft.com/office/officeart/2005/8/layout/hierarchy3"/>
    <dgm:cxn modelId="{B3E8D5E1-CE56-4791-B944-74C7CE0A0B47}" type="presParOf" srcId="{8F082A50-7AC6-4211-9BD7-194557A5ACF4}" destId="{C218AEAC-1835-4AD1-95C9-A18061F740BE}" srcOrd="0" destOrd="0" presId="urn:microsoft.com/office/officeart/2005/8/layout/hierarchy3"/>
    <dgm:cxn modelId="{AA4F7160-A0A6-439D-9CE0-472AC842DAE3}" type="presParOf" srcId="{8F082A50-7AC6-4211-9BD7-194557A5ACF4}" destId="{C5D65E4C-90CB-4C0A-AF7A-BF4E7F61BB1F}" srcOrd="1" destOrd="0" presId="urn:microsoft.com/office/officeart/2005/8/layout/hierarchy3"/>
    <dgm:cxn modelId="{6006F8D5-5599-4A42-A5BD-4ACAF70656CD}" type="presParOf" srcId="{3998CD27-F61F-4556-9F92-94E2F15F5966}" destId="{A405A7D1-A5AD-4506-B8DA-223CE02CDBE4}" srcOrd="1" destOrd="0" presId="urn:microsoft.com/office/officeart/2005/8/layout/hierarchy3"/>
    <dgm:cxn modelId="{6157B795-43B1-432E-A1D5-9FED7FE56C59}" type="presParOf" srcId="{A405A7D1-A5AD-4506-B8DA-223CE02CDBE4}" destId="{110269F8-44E5-4DF5-B721-051460BC610B}" srcOrd="0" destOrd="0" presId="urn:microsoft.com/office/officeart/2005/8/layout/hierarchy3"/>
    <dgm:cxn modelId="{9027486E-B3E3-41E7-B53B-29B879234AC1}" type="presParOf" srcId="{A405A7D1-A5AD-4506-B8DA-223CE02CDBE4}" destId="{B40E4A74-5A8B-4875-9FCE-D0D85EB9E3B0}" srcOrd="1" destOrd="0" presId="urn:microsoft.com/office/officeart/2005/8/layout/hierarchy3"/>
    <dgm:cxn modelId="{92F48771-90BB-4B27-85EB-EBE4EB4C88C1}" type="presParOf" srcId="{A405A7D1-A5AD-4506-B8DA-223CE02CDBE4}" destId="{825484DF-2B08-4761-BB5D-5ED5529FEDDC}" srcOrd="2" destOrd="0" presId="urn:microsoft.com/office/officeart/2005/8/layout/hierarchy3"/>
    <dgm:cxn modelId="{2FF0B7F9-E023-441C-9D5D-B62994C48601}" type="presParOf" srcId="{A405A7D1-A5AD-4506-B8DA-223CE02CDBE4}" destId="{49946393-2851-44A3-9496-6F8587864E9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6ACA3AC-7B5A-4A99-B16C-3E9A2BEBFCFE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14B84DFE-6191-401D-A204-928D44CC6C63}">
      <dgm:prSet/>
      <dgm:spPr/>
      <dgm:t>
        <a:bodyPr/>
        <a:lstStyle/>
        <a:p>
          <a:r>
            <a:rPr lang="cs-CZ" b="0" i="0" baseline="0" dirty="0"/>
            <a:t>Trať 022 </a:t>
          </a:r>
          <a:br>
            <a:rPr lang="cs-CZ" b="0" i="0" baseline="0" dirty="0"/>
          </a:br>
          <a:r>
            <a:rPr lang="cs-CZ" b="0" i="0" baseline="0" dirty="0"/>
            <a:t>Častolovice – Solnice </a:t>
          </a:r>
          <a:endParaRPr lang="cs-CZ" dirty="0"/>
        </a:p>
      </dgm:t>
    </dgm:pt>
    <dgm:pt modelId="{10D80415-DE09-4A8F-AFF8-FBEBEAB7C2CF}" type="parTrans" cxnId="{151334D6-9582-4C6F-9AEF-2C463D9BC086}">
      <dgm:prSet/>
      <dgm:spPr/>
      <dgm:t>
        <a:bodyPr/>
        <a:lstStyle/>
        <a:p>
          <a:endParaRPr lang="cs-CZ"/>
        </a:p>
      </dgm:t>
    </dgm:pt>
    <dgm:pt modelId="{F808F336-22DF-475B-8AFC-F7536FDA418A}" type="sibTrans" cxnId="{151334D6-9582-4C6F-9AEF-2C463D9BC086}">
      <dgm:prSet/>
      <dgm:spPr/>
      <dgm:t>
        <a:bodyPr/>
        <a:lstStyle/>
        <a:p>
          <a:endParaRPr lang="cs-CZ"/>
        </a:p>
      </dgm:t>
    </dgm:pt>
    <dgm:pt modelId="{C2A21916-CFF0-49A2-A498-1142217E4DC6}">
      <dgm:prSet/>
      <dgm:spPr/>
      <dgm:t>
        <a:bodyPr/>
        <a:lstStyle/>
        <a:p>
          <a:r>
            <a:rPr lang="cs-CZ" b="0" i="0" baseline="0"/>
            <a:t>Napřímení tratě a zvýšení poloměru oblouků</a:t>
          </a:r>
          <a:endParaRPr lang="cs-CZ"/>
        </a:p>
      </dgm:t>
    </dgm:pt>
    <dgm:pt modelId="{3B620D1D-396D-475F-A11C-8CFA6E1FB5EA}" type="parTrans" cxnId="{641A4EB8-DE8E-41A7-A63F-AF2A72B0E91B}">
      <dgm:prSet/>
      <dgm:spPr/>
      <dgm:t>
        <a:bodyPr/>
        <a:lstStyle/>
        <a:p>
          <a:endParaRPr lang="cs-CZ"/>
        </a:p>
      </dgm:t>
    </dgm:pt>
    <dgm:pt modelId="{7819E222-13C7-4AE0-9E57-9AF9415068A6}" type="sibTrans" cxnId="{641A4EB8-DE8E-41A7-A63F-AF2A72B0E91B}">
      <dgm:prSet/>
      <dgm:spPr/>
      <dgm:t>
        <a:bodyPr/>
        <a:lstStyle/>
        <a:p>
          <a:endParaRPr lang="cs-CZ"/>
        </a:p>
      </dgm:t>
    </dgm:pt>
    <dgm:pt modelId="{A06796A5-AAD2-4D0A-AB8D-F3A87BBD71ED}">
      <dgm:prSet/>
      <dgm:spPr/>
      <dgm:t>
        <a:bodyPr/>
        <a:lstStyle/>
        <a:p>
          <a:r>
            <a:rPr lang="cs-CZ" b="0" i="0" baseline="0" dirty="0"/>
            <a:t>Zvýšení maximální rychlosti na trati </a:t>
          </a:r>
        </a:p>
        <a:p>
          <a:r>
            <a:rPr lang="cs-CZ" b="0" i="0" baseline="0" dirty="0"/>
            <a:t>(60 km/h  → 100 km/h)</a:t>
          </a:r>
          <a:endParaRPr lang="cs-CZ" dirty="0"/>
        </a:p>
      </dgm:t>
    </dgm:pt>
    <dgm:pt modelId="{128F9048-20F0-4CC1-9BE9-EECFFFA12BCA}" type="parTrans" cxnId="{65644911-DAAB-481F-8A31-98D49CB3EC0B}">
      <dgm:prSet/>
      <dgm:spPr/>
      <dgm:t>
        <a:bodyPr/>
        <a:lstStyle/>
        <a:p>
          <a:endParaRPr lang="cs-CZ"/>
        </a:p>
      </dgm:t>
    </dgm:pt>
    <dgm:pt modelId="{71D259F5-A88C-4912-BB00-66E3F85A2C3B}" type="sibTrans" cxnId="{65644911-DAAB-481F-8A31-98D49CB3EC0B}">
      <dgm:prSet/>
      <dgm:spPr/>
      <dgm:t>
        <a:bodyPr/>
        <a:lstStyle/>
        <a:p>
          <a:endParaRPr lang="cs-CZ"/>
        </a:p>
      </dgm:t>
    </dgm:pt>
    <dgm:pt modelId="{5A35A97B-FA43-403A-BADA-D6DE03C421BA}" type="pres">
      <dgm:prSet presAssocID="{E6ACA3AC-7B5A-4A99-B16C-3E9A2BEBFCFE}" presName="Name0" presStyleCnt="0">
        <dgm:presLayoutVars>
          <dgm:dir/>
          <dgm:animLvl val="lvl"/>
          <dgm:resizeHandles val="exact"/>
        </dgm:presLayoutVars>
      </dgm:prSet>
      <dgm:spPr/>
    </dgm:pt>
    <dgm:pt modelId="{E35E4891-2693-4F4D-A417-06EFCB805586}" type="pres">
      <dgm:prSet presAssocID="{14B84DFE-6191-401D-A204-928D44CC6C6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F5F2C04-840B-47FD-9921-6BC7AD038537}" type="pres">
      <dgm:prSet presAssocID="{F808F336-22DF-475B-8AFC-F7536FDA418A}" presName="parTxOnlySpace" presStyleCnt="0"/>
      <dgm:spPr/>
    </dgm:pt>
    <dgm:pt modelId="{A3D21EC3-C204-49EC-AFCB-07DA193339D3}" type="pres">
      <dgm:prSet presAssocID="{C2A21916-CFF0-49A2-A498-1142217E4DC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E9202FE-D1B8-4F65-A83D-FBC4E5DE47A3}" type="pres">
      <dgm:prSet presAssocID="{7819E222-13C7-4AE0-9E57-9AF9415068A6}" presName="parTxOnlySpace" presStyleCnt="0"/>
      <dgm:spPr/>
    </dgm:pt>
    <dgm:pt modelId="{B480F66E-7991-4F4E-BB73-9DCB8DD750CB}" type="pres">
      <dgm:prSet presAssocID="{A06796A5-AAD2-4D0A-AB8D-F3A87BBD71E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5644911-DAAB-481F-8A31-98D49CB3EC0B}" srcId="{E6ACA3AC-7B5A-4A99-B16C-3E9A2BEBFCFE}" destId="{A06796A5-AAD2-4D0A-AB8D-F3A87BBD71ED}" srcOrd="2" destOrd="0" parTransId="{128F9048-20F0-4CC1-9BE9-EECFFFA12BCA}" sibTransId="{71D259F5-A88C-4912-BB00-66E3F85A2C3B}"/>
    <dgm:cxn modelId="{596C4824-F565-46E3-B707-8C362BB42C82}" type="presOf" srcId="{14B84DFE-6191-401D-A204-928D44CC6C63}" destId="{E35E4891-2693-4F4D-A417-06EFCB805586}" srcOrd="0" destOrd="0" presId="urn:microsoft.com/office/officeart/2005/8/layout/chevron1"/>
    <dgm:cxn modelId="{CB54512C-1B8F-439B-B5C3-E2DA0040009E}" type="presOf" srcId="{E6ACA3AC-7B5A-4A99-B16C-3E9A2BEBFCFE}" destId="{5A35A97B-FA43-403A-BADA-D6DE03C421BA}" srcOrd="0" destOrd="0" presId="urn:microsoft.com/office/officeart/2005/8/layout/chevron1"/>
    <dgm:cxn modelId="{C83331A0-B1F2-4983-9857-0FF309297F9F}" type="presOf" srcId="{A06796A5-AAD2-4D0A-AB8D-F3A87BBD71ED}" destId="{B480F66E-7991-4F4E-BB73-9DCB8DD750CB}" srcOrd="0" destOrd="0" presId="urn:microsoft.com/office/officeart/2005/8/layout/chevron1"/>
    <dgm:cxn modelId="{E84FD3AA-7151-4168-83FB-A6C008D1EAC6}" type="presOf" srcId="{C2A21916-CFF0-49A2-A498-1142217E4DC6}" destId="{A3D21EC3-C204-49EC-AFCB-07DA193339D3}" srcOrd="0" destOrd="0" presId="urn:microsoft.com/office/officeart/2005/8/layout/chevron1"/>
    <dgm:cxn modelId="{641A4EB8-DE8E-41A7-A63F-AF2A72B0E91B}" srcId="{E6ACA3AC-7B5A-4A99-B16C-3E9A2BEBFCFE}" destId="{C2A21916-CFF0-49A2-A498-1142217E4DC6}" srcOrd="1" destOrd="0" parTransId="{3B620D1D-396D-475F-A11C-8CFA6E1FB5EA}" sibTransId="{7819E222-13C7-4AE0-9E57-9AF9415068A6}"/>
    <dgm:cxn modelId="{151334D6-9582-4C6F-9AEF-2C463D9BC086}" srcId="{E6ACA3AC-7B5A-4A99-B16C-3E9A2BEBFCFE}" destId="{14B84DFE-6191-401D-A204-928D44CC6C63}" srcOrd="0" destOrd="0" parTransId="{10D80415-DE09-4A8F-AFF8-FBEBEAB7C2CF}" sibTransId="{F808F336-22DF-475B-8AFC-F7536FDA418A}"/>
    <dgm:cxn modelId="{AA1F9B34-62DA-4F25-9FC5-FAA3D759E70C}" type="presParOf" srcId="{5A35A97B-FA43-403A-BADA-D6DE03C421BA}" destId="{E35E4891-2693-4F4D-A417-06EFCB805586}" srcOrd="0" destOrd="0" presId="urn:microsoft.com/office/officeart/2005/8/layout/chevron1"/>
    <dgm:cxn modelId="{D4BDA779-3655-4D80-B5EA-4FF3CBD06DA6}" type="presParOf" srcId="{5A35A97B-FA43-403A-BADA-D6DE03C421BA}" destId="{5F5F2C04-840B-47FD-9921-6BC7AD038537}" srcOrd="1" destOrd="0" presId="urn:microsoft.com/office/officeart/2005/8/layout/chevron1"/>
    <dgm:cxn modelId="{5907E9A6-6E05-425F-9CF3-ACCABCE9A44A}" type="presParOf" srcId="{5A35A97B-FA43-403A-BADA-D6DE03C421BA}" destId="{A3D21EC3-C204-49EC-AFCB-07DA193339D3}" srcOrd="2" destOrd="0" presId="urn:microsoft.com/office/officeart/2005/8/layout/chevron1"/>
    <dgm:cxn modelId="{F6EA4702-D19C-48B9-B72F-D5C2BF7EAC49}" type="presParOf" srcId="{5A35A97B-FA43-403A-BADA-D6DE03C421BA}" destId="{6E9202FE-D1B8-4F65-A83D-FBC4E5DE47A3}" srcOrd="3" destOrd="0" presId="urn:microsoft.com/office/officeart/2005/8/layout/chevron1"/>
    <dgm:cxn modelId="{18B51649-8123-447C-BE3B-9B492EFC509D}" type="presParOf" srcId="{5A35A97B-FA43-403A-BADA-D6DE03C421BA}" destId="{B480F66E-7991-4F4E-BB73-9DCB8DD750C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A6A2DB-1E6F-4B3B-ACEB-F0ACB10A2F8B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E6C37849-C558-44C0-AB0D-2B03AC28BCD5}">
      <dgm:prSet/>
      <dgm:spPr/>
      <dgm:t>
        <a:bodyPr/>
        <a:lstStyle/>
        <a:p>
          <a:pPr rtl="0"/>
          <a:r>
            <a:rPr lang="cs-CZ" b="1" i="0" baseline="0" dirty="0"/>
            <a:t>Elektrifikace trati</a:t>
          </a:r>
          <a:endParaRPr lang="cs-CZ" b="1" dirty="0"/>
        </a:p>
      </dgm:t>
    </dgm:pt>
    <dgm:pt modelId="{8FDD87C5-D654-4046-82B4-8A8FD7C54C16}" type="parTrans" cxnId="{042B43C7-228A-4994-9541-D33A9308611C}">
      <dgm:prSet/>
      <dgm:spPr/>
      <dgm:t>
        <a:bodyPr/>
        <a:lstStyle/>
        <a:p>
          <a:endParaRPr lang="cs-CZ"/>
        </a:p>
      </dgm:t>
    </dgm:pt>
    <dgm:pt modelId="{3F36ACFB-8F28-4997-9839-7F65F9B3158C}" type="sibTrans" cxnId="{042B43C7-228A-4994-9541-D33A9308611C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45562F87-0CB4-4DF6-B067-CC371C8FB72A}">
      <dgm:prSet/>
      <dgm:spPr/>
      <dgm:t>
        <a:bodyPr/>
        <a:lstStyle/>
        <a:p>
          <a:pPr rtl="0"/>
          <a:r>
            <a:rPr lang="cs-CZ" b="1" i="0" baseline="0"/>
            <a:t>Instalace nového zabezpečovacího a sdělovacího zařízení</a:t>
          </a:r>
          <a:endParaRPr lang="cs-CZ" b="1"/>
        </a:p>
      </dgm:t>
    </dgm:pt>
    <dgm:pt modelId="{56CF1133-519F-4771-BEEC-3B43BE21D94B}" type="parTrans" cxnId="{0C9AFD57-7828-434E-B2D7-9D7F145DFFE4}">
      <dgm:prSet/>
      <dgm:spPr/>
      <dgm:t>
        <a:bodyPr/>
        <a:lstStyle/>
        <a:p>
          <a:endParaRPr lang="cs-CZ"/>
        </a:p>
      </dgm:t>
    </dgm:pt>
    <dgm:pt modelId="{93A4DF44-F064-473B-830A-21D9A1A26F42}" type="sibTrans" cxnId="{0C9AFD57-7828-434E-B2D7-9D7F145DFFE4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256D9C3D-9770-448C-BF61-56D508F6E0B2}">
      <dgm:prSet/>
      <dgm:spPr/>
      <dgm:t>
        <a:bodyPr/>
        <a:lstStyle/>
        <a:p>
          <a:pPr rtl="0"/>
          <a:r>
            <a:rPr lang="cs-CZ" b="1" i="0" baseline="0"/>
            <a:t>Státní podpora rozvoje a využívání železniční dopravy</a:t>
          </a:r>
          <a:endParaRPr lang="cs-CZ" b="1"/>
        </a:p>
      </dgm:t>
    </dgm:pt>
    <dgm:pt modelId="{A0ABC895-812C-4D4C-A517-004295D00868}" type="parTrans" cxnId="{0B3C2E01-AE80-4F68-B4E5-6F9CCE0EAC85}">
      <dgm:prSet/>
      <dgm:spPr/>
      <dgm:t>
        <a:bodyPr/>
        <a:lstStyle/>
        <a:p>
          <a:endParaRPr lang="cs-CZ"/>
        </a:p>
      </dgm:t>
    </dgm:pt>
    <dgm:pt modelId="{9E4C5A45-5549-46B1-8468-C1DEE01F2C52}" type="sibTrans" cxnId="{0B3C2E01-AE80-4F68-B4E5-6F9CCE0EAC85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52ADCE9A-DC50-469C-8F0D-03ABF318CDF7}">
      <dgm:prSet/>
      <dgm:spPr/>
      <dgm:t>
        <a:bodyPr/>
        <a:lstStyle/>
        <a:p>
          <a:pPr rtl="0"/>
          <a:r>
            <a:rPr lang="cs-CZ" b="1" i="0" baseline="0"/>
            <a:t>Dopravci obmění vozový park</a:t>
          </a:r>
          <a:endParaRPr lang="cs-CZ" b="1"/>
        </a:p>
      </dgm:t>
    </dgm:pt>
    <dgm:pt modelId="{5CBD8DCA-AF4D-41C0-9A39-BFD83D248C4E}" type="parTrans" cxnId="{7AE327F5-1C01-4287-BAF7-4CD629A8A001}">
      <dgm:prSet/>
      <dgm:spPr/>
      <dgm:t>
        <a:bodyPr/>
        <a:lstStyle/>
        <a:p>
          <a:endParaRPr lang="cs-CZ"/>
        </a:p>
      </dgm:t>
    </dgm:pt>
    <dgm:pt modelId="{3D000699-75D9-4AEC-B745-E0FEDD81D402}" type="sibTrans" cxnId="{7AE327F5-1C01-4287-BAF7-4CD629A8A00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1971FD15-F1CB-4E8B-8E54-CEB558530E78}">
      <dgm:prSet/>
      <dgm:spPr/>
      <dgm:t>
        <a:bodyPr/>
        <a:lstStyle/>
        <a:p>
          <a:pPr rtl="0"/>
          <a:r>
            <a:rPr lang="cs-CZ" b="1" i="0" baseline="0"/>
            <a:t>Koordinátor dopravy zajistí dopravu s výhodnými službami pro cestující </a:t>
          </a:r>
          <a:endParaRPr lang="cs-CZ" b="1"/>
        </a:p>
      </dgm:t>
    </dgm:pt>
    <dgm:pt modelId="{C5DF89DE-2ABD-4958-93F9-7F9A599F5807}" type="parTrans" cxnId="{E589998F-040B-4467-8632-0F42CBF534DF}">
      <dgm:prSet/>
      <dgm:spPr/>
      <dgm:t>
        <a:bodyPr/>
        <a:lstStyle/>
        <a:p>
          <a:endParaRPr lang="cs-CZ"/>
        </a:p>
      </dgm:t>
    </dgm:pt>
    <dgm:pt modelId="{895C0324-DAC8-4CDC-A9B7-F74D9DEDCF53}" type="sibTrans" cxnId="{E589998F-040B-4467-8632-0F42CBF534DF}">
      <dgm:prSet/>
      <dgm:spPr/>
      <dgm:t>
        <a:bodyPr/>
        <a:lstStyle/>
        <a:p>
          <a:endParaRPr lang="cs-CZ"/>
        </a:p>
      </dgm:t>
    </dgm:pt>
    <dgm:pt modelId="{04E98EBB-0657-419E-8651-DAFB336455AF}" type="pres">
      <dgm:prSet presAssocID="{62A6A2DB-1E6F-4B3B-ACEB-F0ACB10A2F8B}" presName="Name0" presStyleCnt="0">
        <dgm:presLayoutVars>
          <dgm:dir/>
          <dgm:resizeHandles val="exact"/>
        </dgm:presLayoutVars>
      </dgm:prSet>
      <dgm:spPr/>
    </dgm:pt>
    <dgm:pt modelId="{1306C684-B30B-425F-A6A5-4D59DE505F51}" type="pres">
      <dgm:prSet presAssocID="{E6C37849-C558-44C0-AB0D-2B03AC28BCD5}" presName="node" presStyleLbl="node1" presStyleIdx="0" presStyleCnt="5">
        <dgm:presLayoutVars>
          <dgm:bulletEnabled val="1"/>
        </dgm:presLayoutVars>
      </dgm:prSet>
      <dgm:spPr/>
    </dgm:pt>
    <dgm:pt modelId="{D3D7EA34-A0BF-465B-855C-F7BEE4912924}" type="pres">
      <dgm:prSet presAssocID="{3F36ACFB-8F28-4997-9839-7F65F9B3158C}" presName="sibTrans" presStyleLbl="sibTrans2D1" presStyleIdx="0" presStyleCnt="4"/>
      <dgm:spPr/>
    </dgm:pt>
    <dgm:pt modelId="{69BE91C8-9332-454C-9EC1-50F652A6F204}" type="pres">
      <dgm:prSet presAssocID="{3F36ACFB-8F28-4997-9839-7F65F9B3158C}" presName="connectorText" presStyleLbl="sibTrans2D1" presStyleIdx="0" presStyleCnt="4"/>
      <dgm:spPr/>
    </dgm:pt>
    <dgm:pt modelId="{4F314405-9EEF-4F75-979D-DCE89C936500}" type="pres">
      <dgm:prSet presAssocID="{45562F87-0CB4-4DF6-B067-CC371C8FB72A}" presName="node" presStyleLbl="node1" presStyleIdx="1" presStyleCnt="5">
        <dgm:presLayoutVars>
          <dgm:bulletEnabled val="1"/>
        </dgm:presLayoutVars>
      </dgm:prSet>
      <dgm:spPr/>
    </dgm:pt>
    <dgm:pt modelId="{81DF2A84-6595-42F0-9211-AE6B80B11217}" type="pres">
      <dgm:prSet presAssocID="{93A4DF44-F064-473B-830A-21D9A1A26F42}" presName="sibTrans" presStyleLbl="sibTrans2D1" presStyleIdx="1" presStyleCnt="4"/>
      <dgm:spPr/>
    </dgm:pt>
    <dgm:pt modelId="{1111BF93-FB4D-402C-92DD-4C56D67A6C13}" type="pres">
      <dgm:prSet presAssocID="{93A4DF44-F064-473B-830A-21D9A1A26F42}" presName="connectorText" presStyleLbl="sibTrans2D1" presStyleIdx="1" presStyleCnt="4"/>
      <dgm:spPr/>
    </dgm:pt>
    <dgm:pt modelId="{0EDEE48C-FBFD-46FE-B614-88EEC22B4BAF}" type="pres">
      <dgm:prSet presAssocID="{256D9C3D-9770-448C-BF61-56D508F6E0B2}" presName="node" presStyleLbl="node1" presStyleIdx="2" presStyleCnt="5">
        <dgm:presLayoutVars>
          <dgm:bulletEnabled val="1"/>
        </dgm:presLayoutVars>
      </dgm:prSet>
      <dgm:spPr/>
    </dgm:pt>
    <dgm:pt modelId="{C6261FC1-FE41-4F73-BEEA-669183395DC6}" type="pres">
      <dgm:prSet presAssocID="{9E4C5A45-5549-46B1-8468-C1DEE01F2C52}" presName="sibTrans" presStyleLbl="sibTrans2D1" presStyleIdx="2" presStyleCnt="4"/>
      <dgm:spPr/>
    </dgm:pt>
    <dgm:pt modelId="{DF29869C-9A53-46F9-A466-5B13E78E10A5}" type="pres">
      <dgm:prSet presAssocID="{9E4C5A45-5549-46B1-8468-C1DEE01F2C52}" presName="connectorText" presStyleLbl="sibTrans2D1" presStyleIdx="2" presStyleCnt="4"/>
      <dgm:spPr/>
    </dgm:pt>
    <dgm:pt modelId="{A580151F-0223-4A5D-A3EF-DE0676B046DF}" type="pres">
      <dgm:prSet presAssocID="{52ADCE9A-DC50-469C-8F0D-03ABF318CDF7}" presName="node" presStyleLbl="node1" presStyleIdx="3" presStyleCnt="5">
        <dgm:presLayoutVars>
          <dgm:bulletEnabled val="1"/>
        </dgm:presLayoutVars>
      </dgm:prSet>
      <dgm:spPr/>
    </dgm:pt>
    <dgm:pt modelId="{B410F42B-C8C9-4A09-B165-00AD99F94185}" type="pres">
      <dgm:prSet presAssocID="{3D000699-75D9-4AEC-B745-E0FEDD81D402}" presName="sibTrans" presStyleLbl="sibTrans2D1" presStyleIdx="3" presStyleCnt="4"/>
      <dgm:spPr/>
    </dgm:pt>
    <dgm:pt modelId="{0075BFD9-8075-4745-BAB3-7C419560BF4D}" type="pres">
      <dgm:prSet presAssocID="{3D000699-75D9-4AEC-B745-E0FEDD81D402}" presName="connectorText" presStyleLbl="sibTrans2D1" presStyleIdx="3" presStyleCnt="4"/>
      <dgm:spPr/>
    </dgm:pt>
    <dgm:pt modelId="{BB37368A-6CAA-4451-BA55-8A1D5B3589A4}" type="pres">
      <dgm:prSet presAssocID="{1971FD15-F1CB-4E8B-8E54-CEB558530E78}" presName="node" presStyleLbl="node1" presStyleIdx="4" presStyleCnt="5">
        <dgm:presLayoutVars>
          <dgm:bulletEnabled val="1"/>
        </dgm:presLayoutVars>
      </dgm:prSet>
      <dgm:spPr/>
    </dgm:pt>
  </dgm:ptLst>
  <dgm:cxnLst>
    <dgm:cxn modelId="{0B3C2E01-AE80-4F68-B4E5-6F9CCE0EAC85}" srcId="{62A6A2DB-1E6F-4B3B-ACEB-F0ACB10A2F8B}" destId="{256D9C3D-9770-448C-BF61-56D508F6E0B2}" srcOrd="2" destOrd="0" parTransId="{A0ABC895-812C-4D4C-A517-004295D00868}" sibTransId="{9E4C5A45-5549-46B1-8468-C1DEE01F2C52}"/>
    <dgm:cxn modelId="{E0651702-5213-445C-AE1F-D1B0ABB0B314}" type="presOf" srcId="{62A6A2DB-1E6F-4B3B-ACEB-F0ACB10A2F8B}" destId="{04E98EBB-0657-419E-8651-DAFB336455AF}" srcOrd="0" destOrd="0" presId="urn:microsoft.com/office/officeart/2005/8/layout/process1"/>
    <dgm:cxn modelId="{218BA803-FF5C-40F4-A2DD-11843EABC069}" type="presOf" srcId="{3D000699-75D9-4AEC-B745-E0FEDD81D402}" destId="{0075BFD9-8075-4745-BAB3-7C419560BF4D}" srcOrd="1" destOrd="0" presId="urn:microsoft.com/office/officeart/2005/8/layout/process1"/>
    <dgm:cxn modelId="{8D09980F-5185-4D5A-B7AF-F4B8350D9651}" type="presOf" srcId="{1971FD15-F1CB-4E8B-8E54-CEB558530E78}" destId="{BB37368A-6CAA-4451-BA55-8A1D5B3589A4}" srcOrd="0" destOrd="0" presId="urn:microsoft.com/office/officeart/2005/8/layout/process1"/>
    <dgm:cxn modelId="{9F7AE532-D5DB-4623-840B-7CBE0D837661}" type="presOf" srcId="{3F36ACFB-8F28-4997-9839-7F65F9B3158C}" destId="{D3D7EA34-A0BF-465B-855C-F7BEE4912924}" srcOrd="0" destOrd="0" presId="urn:microsoft.com/office/officeart/2005/8/layout/process1"/>
    <dgm:cxn modelId="{B8D3A83D-712E-4C42-9AF4-BEB3648AE944}" type="presOf" srcId="{52ADCE9A-DC50-469C-8F0D-03ABF318CDF7}" destId="{A580151F-0223-4A5D-A3EF-DE0676B046DF}" srcOrd="0" destOrd="0" presId="urn:microsoft.com/office/officeart/2005/8/layout/process1"/>
    <dgm:cxn modelId="{F968AB48-41D2-47C7-B096-CE466DF5D66D}" type="presOf" srcId="{93A4DF44-F064-473B-830A-21D9A1A26F42}" destId="{81DF2A84-6595-42F0-9211-AE6B80B11217}" srcOrd="0" destOrd="0" presId="urn:microsoft.com/office/officeart/2005/8/layout/process1"/>
    <dgm:cxn modelId="{702A5071-E324-4407-84FE-A1E5337E7952}" type="presOf" srcId="{E6C37849-C558-44C0-AB0D-2B03AC28BCD5}" destId="{1306C684-B30B-425F-A6A5-4D59DE505F51}" srcOrd="0" destOrd="0" presId="urn:microsoft.com/office/officeart/2005/8/layout/process1"/>
    <dgm:cxn modelId="{F5817573-BDFE-47B8-A22B-FAD539B19675}" type="presOf" srcId="{3F36ACFB-8F28-4997-9839-7F65F9B3158C}" destId="{69BE91C8-9332-454C-9EC1-50F652A6F204}" srcOrd="1" destOrd="0" presId="urn:microsoft.com/office/officeart/2005/8/layout/process1"/>
    <dgm:cxn modelId="{0C9AFD57-7828-434E-B2D7-9D7F145DFFE4}" srcId="{62A6A2DB-1E6F-4B3B-ACEB-F0ACB10A2F8B}" destId="{45562F87-0CB4-4DF6-B067-CC371C8FB72A}" srcOrd="1" destOrd="0" parTransId="{56CF1133-519F-4771-BEEC-3B43BE21D94B}" sibTransId="{93A4DF44-F064-473B-830A-21D9A1A26F42}"/>
    <dgm:cxn modelId="{3D794B7B-B1B2-4167-B85F-50F819FE3671}" type="presOf" srcId="{3D000699-75D9-4AEC-B745-E0FEDD81D402}" destId="{B410F42B-C8C9-4A09-B165-00AD99F94185}" srcOrd="0" destOrd="0" presId="urn:microsoft.com/office/officeart/2005/8/layout/process1"/>
    <dgm:cxn modelId="{DFF06085-F1AD-46F4-AB1D-8CAF27DD8611}" type="presOf" srcId="{45562F87-0CB4-4DF6-B067-CC371C8FB72A}" destId="{4F314405-9EEF-4F75-979D-DCE89C936500}" srcOrd="0" destOrd="0" presId="urn:microsoft.com/office/officeart/2005/8/layout/process1"/>
    <dgm:cxn modelId="{E589998F-040B-4467-8632-0F42CBF534DF}" srcId="{62A6A2DB-1E6F-4B3B-ACEB-F0ACB10A2F8B}" destId="{1971FD15-F1CB-4E8B-8E54-CEB558530E78}" srcOrd="4" destOrd="0" parTransId="{C5DF89DE-2ABD-4958-93F9-7F9A599F5807}" sibTransId="{895C0324-DAC8-4CDC-A9B7-F74D9DEDCF53}"/>
    <dgm:cxn modelId="{5CECC1A4-6F12-4F4E-B166-C50171C580C9}" type="presOf" srcId="{93A4DF44-F064-473B-830A-21D9A1A26F42}" destId="{1111BF93-FB4D-402C-92DD-4C56D67A6C13}" srcOrd="1" destOrd="0" presId="urn:microsoft.com/office/officeart/2005/8/layout/process1"/>
    <dgm:cxn modelId="{26D56FB9-6F07-428C-8280-8CCD9814FFE9}" type="presOf" srcId="{256D9C3D-9770-448C-BF61-56D508F6E0B2}" destId="{0EDEE48C-FBFD-46FE-B614-88EEC22B4BAF}" srcOrd="0" destOrd="0" presId="urn:microsoft.com/office/officeart/2005/8/layout/process1"/>
    <dgm:cxn modelId="{042B43C7-228A-4994-9541-D33A9308611C}" srcId="{62A6A2DB-1E6F-4B3B-ACEB-F0ACB10A2F8B}" destId="{E6C37849-C558-44C0-AB0D-2B03AC28BCD5}" srcOrd="0" destOrd="0" parTransId="{8FDD87C5-D654-4046-82B4-8A8FD7C54C16}" sibTransId="{3F36ACFB-8F28-4997-9839-7F65F9B3158C}"/>
    <dgm:cxn modelId="{92645CDF-A518-4D7B-8B94-AEFA09376670}" type="presOf" srcId="{9E4C5A45-5549-46B1-8468-C1DEE01F2C52}" destId="{DF29869C-9A53-46F9-A466-5B13E78E10A5}" srcOrd="1" destOrd="0" presId="urn:microsoft.com/office/officeart/2005/8/layout/process1"/>
    <dgm:cxn modelId="{79B8BAE0-A02B-4B82-AF4E-C53F5CC3CB32}" type="presOf" srcId="{9E4C5A45-5549-46B1-8468-C1DEE01F2C52}" destId="{C6261FC1-FE41-4F73-BEEA-669183395DC6}" srcOrd="0" destOrd="0" presId="urn:microsoft.com/office/officeart/2005/8/layout/process1"/>
    <dgm:cxn modelId="{7AE327F5-1C01-4287-BAF7-4CD629A8A001}" srcId="{62A6A2DB-1E6F-4B3B-ACEB-F0ACB10A2F8B}" destId="{52ADCE9A-DC50-469C-8F0D-03ABF318CDF7}" srcOrd="3" destOrd="0" parTransId="{5CBD8DCA-AF4D-41C0-9A39-BFD83D248C4E}" sibTransId="{3D000699-75D9-4AEC-B745-E0FEDD81D402}"/>
    <dgm:cxn modelId="{B84AAB57-63D6-4159-AD76-56264AABE80F}" type="presParOf" srcId="{04E98EBB-0657-419E-8651-DAFB336455AF}" destId="{1306C684-B30B-425F-A6A5-4D59DE505F51}" srcOrd="0" destOrd="0" presId="urn:microsoft.com/office/officeart/2005/8/layout/process1"/>
    <dgm:cxn modelId="{42CEBCE8-1937-43EE-AFB1-2532263138DD}" type="presParOf" srcId="{04E98EBB-0657-419E-8651-DAFB336455AF}" destId="{D3D7EA34-A0BF-465B-855C-F7BEE4912924}" srcOrd="1" destOrd="0" presId="urn:microsoft.com/office/officeart/2005/8/layout/process1"/>
    <dgm:cxn modelId="{6570D592-3637-4522-9142-CD5F42D9E920}" type="presParOf" srcId="{D3D7EA34-A0BF-465B-855C-F7BEE4912924}" destId="{69BE91C8-9332-454C-9EC1-50F652A6F204}" srcOrd="0" destOrd="0" presId="urn:microsoft.com/office/officeart/2005/8/layout/process1"/>
    <dgm:cxn modelId="{E65C0E98-4D51-49A6-BCBE-DBDDA45A3281}" type="presParOf" srcId="{04E98EBB-0657-419E-8651-DAFB336455AF}" destId="{4F314405-9EEF-4F75-979D-DCE89C936500}" srcOrd="2" destOrd="0" presId="urn:microsoft.com/office/officeart/2005/8/layout/process1"/>
    <dgm:cxn modelId="{BFD57392-A739-4139-8084-FA4969E18260}" type="presParOf" srcId="{04E98EBB-0657-419E-8651-DAFB336455AF}" destId="{81DF2A84-6595-42F0-9211-AE6B80B11217}" srcOrd="3" destOrd="0" presId="urn:microsoft.com/office/officeart/2005/8/layout/process1"/>
    <dgm:cxn modelId="{8555FB90-99B6-415A-8A89-6BD5609DDDB3}" type="presParOf" srcId="{81DF2A84-6595-42F0-9211-AE6B80B11217}" destId="{1111BF93-FB4D-402C-92DD-4C56D67A6C13}" srcOrd="0" destOrd="0" presId="urn:microsoft.com/office/officeart/2005/8/layout/process1"/>
    <dgm:cxn modelId="{2A30EB70-64DA-4EF7-828A-0632E5BC6C54}" type="presParOf" srcId="{04E98EBB-0657-419E-8651-DAFB336455AF}" destId="{0EDEE48C-FBFD-46FE-B614-88EEC22B4BAF}" srcOrd="4" destOrd="0" presId="urn:microsoft.com/office/officeart/2005/8/layout/process1"/>
    <dgm:cxn modelId="{4DD758A9-C42E-4249-8BD0-4B9E8A456992}" type="presParOf" srcId="{04E98EBB-0657-419E-8651-DAFB336455AF}" destId="{C6261FC1-FE41-4F73-BEEA-669183395DC6}" srcOrd="5" destOrd="0" presId="urn:microsoft.com/office/officeart/2005/8/layout/process1"/>
    <dgm:cxn modelId="{0E8ADE9E-8E90-4892-938C-8CC03200D3B3}" type="presParOf" srcId="{C6261FC1-FE41-4F73-BEEA-669183395DC6}" destId="{DF29869C-9A53-46F9-A466-5B13E78E10A5}" srcOrd="0" destOrd="0" presId="urn:microsoft.com/office/officeart/2005/8/layout/process1"/>
    <dgm:cxn modelId="{19BB3FEF-C6F4-4821-AB00-506DDB067405}" type="presParOf" srcId="{04E98EBB-0657-419E-8651-DAFB336455AF}" destId="{A580151F-0223-4A5D-A3EF-DE0676B046DF}" srcOrd="6" destOrd="0" presId="urn:microsoft.com/office/officeart/2005/8/layout/process1"/>
    <dgm:cxn modelId="{6A0B154D-5EAA-4071-8BFE-2A040EE817E5}" type="presParOf" srcId="{04E98EBB-0657-419E-8651-DAFB336455AF}" destId="{B410F42B-C8C9-4A09-B165-00AD99F94185}" srcOrd="7" destOrd="0" presId="urn:microsoft.com/office/officeart/2005/8/layout/process1"/>
    <dgm:cxn modelId="{A6609D57-D0CF-47C0-B4C0-0656462AA967}" type="presParOf" srcId="{B410F42B-C8C9-4A09-B165-00AD99F94185}" destId="{0075BFD9-8075-4745-BAB3-7C419560BF4D}" srcOrd="0" destOrd="0" presId="urn:microsoft.com/office/officeart/2005/8/layout/process1"/>
    <dgm:cxn modelId="{326B549E-A9A5-4BCB-BCC8-6F9FA2D9CA55}" type="presParOf" srcId="{04E98EBB-0657-419E-8651-DAFB336455AF}" destId="{BB37368A-6CAA-4451-BA55-8A1D5B3589A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013267-2B99-453F-ACB2-BB767CA80B5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F821100-821B-4FB2-AF84-1D81E7699AD2}">
      <dgm:prSet custT="1"/>
      <dgm:spPr/>
      <dgm:t>
        <a:bodyPr/>
        <a:lstStyle/>
        <a:p>
          <a:r>
            <a:rPr lang="cs-CZ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Projednávání s dopravními odborníky</a:t>
          </a:r>
        </a:p>
      </dgm:t>
    </dgm:pt>
    <dgm:pt modelId="{B5AB2EA1-F87E-4BA9-ACBF-41F3F5633DF0}" type="parTrans" cxnId="{1E197DCE-A186-47D3-961E-8A05BED8BBF4}">
      <dgm:prSet/>
      <dgm:spPr/>
      <dgm:t>
        <a:bodyPr/>
        <a:lstStyle/>
        <a:p>
          <a:endParaRPr lang="cs-CZ"/>
        </a:p>
      </dgm:t>
    </dgm:pt>
    <dgm:pt modelId="{98EC101B-155E-4631-935D-597717A1B9E4}" type="sibTrans" cxnId="{1E197DCE-A186-47D3-961E-8A05BED8BBF4}">
      <dgm:prSet/>
      <dgm:spPr/>
      <dgm:t>
        <a:bodyPr/>
        <a:lstStyle/>
        <a:p>
          <a:endParaRPr lang="cs-CZ"/>
        </a:p>
      </dgm:t>
    </dgm:pt>
    <dgm:pt modelId="{8BB698ED-58F8-426C-AB9A-6E36C03E00FC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Centrum pro efektivní dopravu</a:t>
          </a:r>
        </a:p>
      </dgm:t>
    </dgm:pt>
    <dgm:pt modelId="{3CCF76B3-D9EE-4EB4-B927-9A33689744B5}" type="parTrans" cxnId="{D6B4AECD-6B11-41F6-816B-BC39ED9B003F}">
      <dgm:prSet/>
      <dgm:spPr/>
      <dgm:t>
        <a:bodyPr/>
        <a:lstStyle/>
        <a:p>
          <a:endParaRPr lang="cs-CZ"/>
        </a:p>
      </dgm:t>
    </dgm:pt>
    <dgm:pt modelId="{B743292B-90AE-486B-9492-D6C36416DEDC}" type="sibTrans" cxnId="{D6B4AECD-6B11-41F6-816B-BC39ED9B003F}">
      <dgm:prSet/>
      <dgm:spPr/>
      <dgm:t>
        <a:bodyPr/>
        <a:lstStyle/>
        <a:p>
          <a:endParaRPr lang="cs-CZ"/>
        </a:p>
      </dgm:t>
    </dgm:pt>
    <dgm:pt modelId="{1F74FB26-F673-4995-85C3-E4806F3A65BB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Dopravní fakulta ČVUT v Praze</a:t>
          </a:r>
        </a:p>
      </dgm:t>
    </dgm:pt>
    <dgm:pt modelId="{54561EE7-623E-46B1-8AFB-C064E9E6E8F3}" type="parTrans" cxnId="{7BC6BD3F-E58E-4374-8465-870025FB8FCE}">
      <dgm:prSet/>
      <dgm:spPr/>
      <dgm:t>
        <a:bodyPr/>
        <a:lstStyle/>
        <a:p>
          <a:endParaRPr lang="cs-CZ"/>
        </a:p>
      </dgm:t>
    </dgm:pt>
    <dgm:pt modelId="{E68D608D-B862-4AD9-AC08-96ED644C6AF2}" type="sibTrans" cxnId="{7BC6BD3F-E58E-4374-8465-870025FB8FCE}">
      <dgm:prSet/>
      <dgm:spPr/>
      <dgm:t>
        <a:bodyPr/>
        <a:lstStyle/>
        <a:p>
          <a:endParaRPr lang="cs-CZ"/>
        </a:p>
      </dgm:t>
    </dgm:pt>
    <dgm:pt modelId="{82B9C027-38D3-4422-A99F-399B97F36AAD}">
      <dgm:prSet custT="1"/>
      <dgm:spPr/>
      <dgm:t>
        <a:bodyPr/>
        <a:lstStyle/>
        <a:p>
          <a:r>
            <a:rPr lang="cs-CZ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Jednání s politiky a veřejnou správou</a:t>
          </a:r>
        </a:p>
      </dgm:t>
    </dgm:pt>
    <dgm:pt modelId="{C7125F22-F865-4041-B409-5EA3E7D72EEA}" type="parTrans" cxnId="{5FB002A7-FE18-4A69-B916-1A19C4B04708}">
      <dgm:prSet/>
      <dgm:spPr/>
      <dgm:t>
        <a:bodyPr/>
        <a:lstStyle/>
        <a:p>
          <a:endParaRPr lang="cs-CZ"/>
        </a:p>
      </dgm:t>
    </dgm:pt>
    <dgm:pt modelId="{CAF2CEBD-AE29-4F0D-8490-62D39D3241FD}" type="sibTrans" cxnId="{5FB002A7-FE18-4A69-B916-1A19C4B04708}">
      <dgm:prSet/>
      <dgm:spPr/>
      <dgm:t>
        <a:bodyPr/>
        <a:lstStyle/>
        <a:p>
          <a:endParaRPr lang="cs-CZ"/>
        </a:p>
      </dgm:t>
    </dgm:pt>
    <dgm:pt modelId="{9197EF21-653D-40C7-8269-A6DC807FD98A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Město Rychnov nad Kněžnou</a:t>
          </a:r>
        </a:p>
      </dgm:t>
    </dgm:pt>
    <dgm:pt modelId="{E2CF0A8D-A401-4781-9A4C-F97F11714D83}" type="parTrans" cxnId="{6B1DDFA1-C323-4514-8E6A-A4E687D046F3}">
      <dgm:prSet/>
      <dgm:spPr/>
      <dgm:t>
        <a:bodyPr/>
        <a:lstStyle/>
        <a:p>
          <a:endParaRPr lang="cs-CZ"/>
        </a:p>
      </dgm:t>
    </dgm:pt>
    <dgm:pt modelId="{2F887421-0CE5-44A8-A9BF-ECB9EA7F80A4}" type="sibTrans" cxnId="{6B1DDFA1-C323-4514-8E6A-A4E687D046F3}">
      <dgm:prSet/>
      <dgm:spPr/>
      <dgm:t>
        <a:bodyPr/>
        <a:lstStyle/>
        <a:p>
          <a:endParaRPr lang="cs-CZ"/>
        </a:p>
      </dgm:t>
    </dgm:pt>
    <dgm:pt modelId="{16D9F847-CF63-4199-BFFF-876DD555CFC0}">
      <dgm:prSet custT="1"/>
      <dgm:spPr/>
      <dgm:t>
        <a:bodyPr/>
        <a:lstStyle/>
        <a:p>
          <a:r>
            <a:rPr lang="cs-CZ" sz="1600">
              <a:latin typeface="Times New Roman" panose="02020603050405020304" pitchFamily="18" charset="0"/>
              <a:cs typeface="Times New Roman" panose="02020603050405020304" pitchFamily="18" charset="0"/>
            </a:rPr>
            <a:t>Město Dobruška</a:t>
          </a:r>
        </a:p>
      </dgm:t>
    </dgm:pt>
    <dgm:pt modelId="{049A77E5-18D7-49BC-B75F-2043C17CD7D8}" type="parTrans" cxnId="{BBF50B96-6881-497C-A9EB-704499583AB6}">
      <dgm:prSet/>
      <dgm:spPr/>
      <dgm:t>
        <a:bodyPr/>
        <a:lstStyle/>
        <a:p>
          <a:endParaRPr lang="cs-CZ"/>
        </a:p>
      </dgm:t>
    </dgm:pt>
    <dgm:pt modelId="{2DA0D94B-FDE7-4D31-A633-91CAE3E45158}" type="sibTrans" cxnId="{BBF50B96-6881-497C-A9EB-704499583AB6}">
      <dgm:prSet/>
      <dgm:spPr/>
      <dgm:t>
        <a:bodyPr/>
        <a:lstStyle/>
        <a:p>
          <a:endParaRPr lang="cs-CZ"/>
        </a:p>
      </dgm:t>
    </dgm:pt>
    <dgm:pt modelId="{B4AD45FF-5100-4FD6-AF3A-3B17F37C2CAB}">
      <dgm:prSet custT="1"/>
      <dgm:spPr/>
      <dgm:t>
        <a:bodyPr/>
        <a:lstStyle/>
        <a:p>
          <a:r>
            <a:rPr lang="cs-CZ" sz="1600">
              <a:latin typeface="Times New Roman" panose="02020603050405020304" pitchFamily="18" charset="0"/>
              <a:cs typeface="Times New Roman" panose="02020603050405020304" pitchFamily="18" charset="0"/>
            </a:rPr>
            <a:t>Město Solnice</a:t>
          </a:r>
        </a:p>
      </dgm:t>
    </dgm:pt>
    <dgm:pt modelId="{E9C39782-18D1-44BC-941D-1B9F8D56BF69}" type="parTrans" cxnId="{7FB435DC-9240-4B39-BFAF-F3F0D41AA4E6}">
      <dgm:prSet/>
      <dgm:spPr/>
      <dgm:t>
        <a:bodyPr/>
        <a:lstStyle/>
        <a:p>
          <a:endParaRPr lang="cs-CZ"/>
        </a:p>
      </dgm:t>
    </dgm:pt>
    <dgm:pt modelId="{162F20D0-0F51-4D1E-86A2-EF1D41553307}" type="sibTrans" cxnId="{7FB435DC-9240-4B39-BFAF-F3F0D41AA4E6}">
      <dgm:prSet/>
      <dgm:spPr/>
      <dgm:t>
        <a:bodyPr/>
        <a:lstStyle/>
        <a:p>
          <a:endParaRPr lang="cs-CZ"/>
        </a:p>
      </dgm:t>
    </dgm:pt>
    <dgm:pt modelId="{EA064BCB-4994-408C-B2CD-7ECEE4B89BD5}">
      <dgm:prSet custT="1"/>
      <dgm:spPr/>
      <dgm:t>
        <a:bodyPr/>
        <a:lstStyle/>
        <a:p>
          <a:r>
            <a:rPr lang="cs-CZ" sz="1600">
              <a:latin typeface="Times New Roman" panose="02020603050405020304" pitchFamily="18" charset="0"/>
              <a:cs typeface="Times New Roman" panose="02020603050405020304" pitchFamily="18" charset="0"/>
            </a:rPr>
            <a:t>Královéhradecký kraj</a:t>
          </a:r>
        </a:p>
      </dgm:t>
    </dgm:pt>
    <dgm:pt modelId="{4D1D949D-20C4-4B59-9316-5EEF394E4C72}" type="parTrans" cxnId="{33377931-F2FD-49E2-B3E6-36EDDBB3A010}">
      <dgm:prSet/>
      <dgm:spPr/>
      <dgm:t>
        <a:bodyPr/>
        <a:lstStyle/>
        <a:p>
          <a:endParaRPr lang="cs-CZ"/>
        </a:p>
      </dgm:t>
    </dgm:pt>
    <dgm:pt modelId="{3A02D37E-D3B7-4FE1-A722-6E0B0FE282F4}" type="sibTrans" cxnId="{33377931-F2FD-49E2-B3E6-36EDDBB3A010}">
      <dgm:prSet/>
      <dgm:spPr/>
      <dgm:t>
        <a:bodyPr/>
        <a:lstStyle/>
        <a:p>
          <a:endParaRPr lang="cs-CZ"/>
        </a:p>
      </dgm:t>
    </dgm:pt>
    <dgm:pt modelId="{3BD8FCE5-6EEF-4638-A324-CB299D3D8867}">
      <dgm:prSet custT="1"/>
      <dgm:spPr/>
      <dgm:t>
        <a:bodyPr/>
        <a:lstStyle/>
        <a:p>
          <a:r>
            <a:rPr lang="cs-CZ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Jednání s podniky působící v regionu</a:t>
          </a:r>
        </a:p>
      </dgm:t>
    </dgm:pt>
    <dgm:pt modelId="{6946C798-62A1-4913-9936-61E9D1AA4E07}" type="parTrans" cxnId="{D2E8EA4E-0121-4F03-89D0-383FB855F026}">
      <dgm:prSet/>
      <dgm:spPr/>
      <dgm:t>
        <a:bodyPr/>
        <a:lstStyle/>
        <a:p>
          <a:endParaRPr lang="cs-CZ"/>
        </a:p>
      </dgm:t>
    </dgm:pt>
    <dgm:pt modelId="{1AA8A004-9B0F-4E48-9CEB-5C7D92630661}" type="sibTrans" cxnId="{D2E8EA4E-0121-4F03-89D0-383FB855F026}">
      <dgm:prSet/>
      <dgm:spPr/>
      <dgm:t>
        <a:bodyPr/>
        <a:lstStyle/>
        <a:p>
          <a:endParaRPr lang="cs-CZ"/>
        </a:p>
      </dgm:t>
    </dgm:pt>
    <dgm:pt modelId="{F71FC365-93E8-4189-A7C7-7AE5CB388F44}">
      <dgm:prSet custT="1"/>
      <dgm:spPr/>
      <dgm:t>
        <a:bodyPr/>
        <a:lstStyle/>
        <a:p>
          <a:r>
            <a:rPr lang="cs-CZ" sz="1600">
              <a:latin typeface="Times New Roman" panose="02020603050405020304" pitchFamily="18" charset="0"/>
              <a:cs typeface="Times New Roman" panose="02020603050405020304" pitchFamily="18" charset="0"/>
            </a:rPr>
            <a:t>Škoda Auto </a:t>
          </a:r>
        </a:p>
      </dgm:t>
    </dgm:pt>
    <dgm:pt modelId="{038667EA-F09C-4F29-A5FC-6BD323D91C84}" type="parTrans" cxnId="{6BA7A6A0-83B6-463B-B100-05B80C0914CA}">
      <dgm:prSet/>
      <dgm:spPr/>
      <dgm:t>
        <a:bodyPr/>
        <a:lstStyle/>
        <a:p>
          <a:endParaRPr lang="cs-CZ"/>
        </a:p>
      </dgm:t>
    </dgm:pt>
    <dgm:pt modelId="{3DD02828-9EEE-48BD-8B6B-F030727A6613}" type="sibTrans" cxnId="{6BA7A6A0-83B6-463B-B100-05B80C0914CA}">
      <dgm:prSet/>
      <dgm:spPr/>
      <dgm:t>
        <a:bodyPr/>
        <a:lstStyle/>
        <a:p>
          <a:endParaRPr lang="cs-CZ"/>
        </a:p>
      </dgm:t>
    </dgm:pt>
    <dgm:pt modelId="{895364DE-DACB-49F5-AA71-5026BB0E1F5B}">
      <dgm:prSet custT="1"/>
      <dgm:spPr/>
      <dgm:t>
        <a:bodyPr/>
        <a:lstStyle/>
        <a:p>
          <a:r>
            <a:rPr lang="cs-CZ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Diskutovat a sbírat podněty od občanů a uživatelů dopravy</a:t>
          </a:r>
        </a:p>
      </dgm:t>
    </dgm:pt>
    <dgm:pt modelId="{C90AA77F-A20C-4552-BA9F-02E172C33065}" type="parTrans" cxnId="{22AF3BAD-13E1-4C0E-BBD7-0B8366EF17F8}">
      <dgm:prSet/>
      <dgm:spPr/>
      <dgm:t>
        <a:bodyPr/>
        <a:lstStyle/>
        <a:p>
          <a:endParaRPr lang="cs-CZ"/>
        </a:p>
      </dgm:t>
    </dgm:pt>
    <dgm:pt modelId="{E57D4DFC-AF4D-486D-B4D6-E170B7539A4F}" type="sibTrans" cxnId="{22AF3BAD-13E1-4C0E-BBD7-0B8366EF17F8}">
      <dgm:prSet/>
      <dgm:spPr/>
      <dgm:t>
        <a:bodyPr/>
        <a:lstStyle/>
        <a:p>
          <a:endParaRPr lang="cs-CZ"/>
        </a:p>
      </dgm:t>
    </dgm:pt>
    <dgm:pt modelId="{269D0E0B-2319-4F66-B52F-947D3B32088A}" type="pres">
      <dgm:prSet presAssocID="{02013267-2B99-453F-ACB2-BB767CA80B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660F6A-7198-451D-B7E6-876998C6A7A4}" type="pres">
      <dgm:prSet presAssocID="{4F821100-821B-4FB2-AF84-1D81E7699AD2}" presName="hierRoot1" presStyleCnt="0">
        <dgm:presLayoutVars>
          <dgm:hierBranch val="init"/>
        </dgm:presLayoutVars>
      </dgm:prSet>
      <dgm:spPr/>
    </dgm:pt>
    <dgm:pt modelId="{CDB05554-2B8D-4350-93EB-49023A2D891C}" type="pres">
      <dgm:prSet presAssocID="{4F821100-821B-4FB2-AF84-1D81E7699AD2}" presName="rootComposite1" presStyleCnt="0"/>
      <dgm:spPr/>
    </dgm:pt>
    <dgm:pt modelId="{3C3C85D5-ED9D-442B-BCD9-46D6C8EB2429}" type="pres">
      <dgm:prSet presAssocID="{4F821100-821B-4FB2-AF84-1D81E7699AD2}" presName="rootText1" presStyleLbl="node0" presStyleIdx="0" presStyleCnt="4" custScaleX="798513" custScaleY="417724">
        <dgm:presLayoutVars>
          <dgm:chPref val="3"/>
        </dgm:presLayoutVars>
      </dgm:prSet>
      <dgm:spPr/>
    </dgm:pt>
    <dgm:pt modelId="{30FF4C72-869E-4906-8C1C-93963E2EA2D6}" type="pres">
      <dgm:prSet presAssocID="{4F821100-821B-4FB2-AF84-1D81E7699AD2}" presName="rootConnector1" presStyleLbl="node1" presStyleIdx="0" presStyleCnt="0"/>
      <dgm:spPr/>
    </dgm:pt>
    <dgm:pt modelId="{62C54DFC-C2B1-45E8-9DC2-6A6F35BC36D3}" type="pres">
      <dgm:prSet presAssocID="{4F821100-821B-4FB2-AF84-1D81E7699AD2}" presName="hierChild2" presStyleCnt="0"/>
      <dgm:spPr/>
    </dgm:pt>
    <dgm:pt modelId="{41D2FFD8-041D-449B-93B0-82C0CF233EFC}" type="pres">
      <dgm:prSet presAssocID="{3CCF76B3-D9EE-4EB4-B927-9A33689744B5}" presName="Name64" presStyleLbl="parChTrans1D2" presStyleIdx="0" presStyleCnt="7"/>
      <dgm:spPr/>
    </dgm:pt>
    <dgm:pt modelId="{F8BD2C30-B893-411A-85A0-F5BBA35A678D}" type="pres">
      <dgm:prSet presAssocID="{8BB698ED-58F8-426C-AB9A-6E36C03E00FC}" presName="hierRoot2" presStyleCnt="0">
        <dgm:presLayoutVars>
          <dgm:hierBranch val="init"/>
        </dgm:presLayoutVars>
      </dgm:prSet>
      <dgm:spPr/>
    </dgm:pt>
    <dgm:pt modelId="{E3E07BBE-501E-4124-97DE-B3C517EF245C}" type="pres">
      <dgm:prSet presAssocID="{8BB698ED-58F8-426C-AB9A-6E36C03E00FC}" presName="rootComposite" presStyleCnt="0"/>
      <dgm:spPr/>
    </dgm:pt>
    <dgm:pt modelId="{29E0C962-8B80-4EC4-BA59-469BB09B5EE9}" type="pres">
      <dgm:prSet presAssocID="{8BB698ED-58F8-426C-AB9A-6E36C03E00FC}" presName="rootText" presStyleLbl="node2" presStyleIdx="0" presStyleCnt="7" custScaleX="638810" custScaleY="417724">
        <dgm:presLayoutVars>
          <dgm:chPref val="3"/>
        </dgm:presLayoutVars>
      </dgm:prSet>
      <dgm:spPr/>
    </dgm:pt>
    <dgm:pt modelId="{A823CF5D-E14D-412D-9FCC-0740FA382E59}" type="pres">
      <dgm:prSet presAssocID="{8BB698ED-58F8-426C-AB9A-6E36C03E00FC}" presName="rootConnector" presStyleLbl="node2" presStyleIdx="0" presStyleCnt="7"/>
      <dgm:spPr/>
    </dgm:pt>
    <dgm:pt modelId="{105B3C88-F72B-4EC5-93B9-1783E1906970}" type="pres">
      <dgm:prSet presAssocID="{8BB698ED-58F8-426C-AB9A-6E36C03E00FC}" presName="hierChild4" presStyleCnt="0"/>
      <dgm:spPr/>
    </dgm:pt>
    <dgm:pt modelId="{7F86841C-2534-4801-BD1A-41D1CDF9B238}" type="pres">
      <dgm:prSet presAssocID="{8BB698ED-58F8-426C-AB9A-6E36C03E00FC}" presName="hierChild5" presStyleCnt="0"/>
      <dgm:spPr/>
    </dgm:pt>
    <dgm:pt modelId="{38D9BD72-BD69-4D8B-8ED8-1185C179D57D}" type="pres">
      <dgm:prSet presAssocID="{54561EE7-623E-46B1-8AFB-C064E9E6E8F3}" presName="Name64" presStyleLbl="parChTrans1D2" presStyleIdx="1" presStyleCnt="7"/>
      <dgm:spPr/>
    </dgm:pt>
    <dgm:pt modelId="{85ABE91E-EEF0-4A7D-8D9E-E5782689D73D}" type="pres">
      <dgm:prSet presAssocID="{1F74FB26-F673-4995-85C3-E4806F3A65BB}" presName="hierRoot2" presStyleCnt="0">
        <dgm:presLayoutVars>
          <dgm:hierBranch val="init"/>
        </dgm:presLayoutVars>
      </dgm:prSet>
      <dgm:spPr/>
    </dgm:pt>
    <dgm:pt modelId="{874DC239-4162-4439-8A8D-B0F4B40F82F8}" type="pres">
      <dgm:prSet presAssocID="{1F74FB26-F673-4995-85C3-E4806F3A65BB}" presName="rootComposite" presStyleCnt="0"/>
      <dgm:spPr/>
    </dgm:pt>
    <dgm:pt modelId="{8A57ACA8-6F9F-43DF-8F4E-D4A23397283A}" type="pres">
      <dgm:prSet presAssocID="{1F74FB26-F673-4995-85C3-E4806F3A65BB}" presName="rootText" presStyleLbl="node2" presStyleIdx="1" presStyleCnt="7" custScaleX="638810" custScaleY="417724">
        <dgm:presLayoutVars>
          <dgm:chPref val="3"/>
        </dgm:presLayoutVars>
      </dgm:prSet>
      <dgm:spPr/>
    </dgm:pt>
    <dgm:pt modelId="{59989327-516E-43C5-AC6D-6393911C8D58}" type="pres">
      <dgm:prSet presAssocID="{1F74FB26-F673-4995-85C3-E4806F3A65BB}" presName="rootConnector" presStyleLbl="node2" presStyleIdx="1" presStyleCnt="7"/>
      <dgm:spPr/>
    </dgm:pt>
    <dgm:pt modelId="{EA0F4A85-2E1D-4DA1-A34C-0311B81EA8CC}" type="pres">
      <dgm:prSet presAssocID="{1F74FB26-F673-4995-85C3-E4806F3A65BB}" presName="hierChild4" presStyleCnt="0"/>
      <dgm:spPr/>
    </dgm:pt>
    <dgm:pt modelId="{9135FBB5-C81B-4422-B747-3F3091FB5C88}" type="pres">
      <dgm:prSet presAssocID="{1F74FB26-F673-4995-85C3-E4806F3A65BB}" presName="hierChild5" presStyleCnt="0"/>
      <dgm:spPr/>
    </dgm:pt>
    <dgm:pt modelId="{2C1CDD43-8973-4733-92A4-394624A85CC5}" type="pres">
      <dgm:prSet presAssocID="{4F821100-821B-4FB2-AF84-1D81E7699AD2}" presName="hierChild3" presStyleCnt="0"/>
      <dgm:spPr/>
    </dgm:pt>
    <dgm:pt modelId="{760AFCDC-39FD-4D42-A138-672327D9439B}" type="pres">
      <dgm:prSet presAssocID="{82B9C027-38D3-4422-A99F-399B97F36AAD}" presName="hierRoot1" presStyleCnt="0">
        <dgm:presLayoutVars>
          <dgm:hierBranch val="init"/>
        </dgm:presLayoutVars>
      </dgm:prSet>
      <dgm:spPr/>
    </dgm:pt>
    <dgm:pt modelId="{57D512D2-5688-4E89-8C44-3F83B133ABB4}" type="pres">
      <dgm:prSet presAssocID="{82B9C027-38D3-4422-A99F-399B97F36AAD}" presName="rootComposite1" presStyleCnt="0"/>
      <dgm:spPr/>
    </dgm:pt>
    <dgm:pt modelId="{36E2BD80-73D3-433C-81CA-8D682FA60806}" type="pres">
      <dgm:prSet presAssocID="{82B9C027-38D3-4422-A99F-399B97F36AAD}" presName="rootText1" presStyleLbl="node0" presStyleIdx="1" presStyleCnt="4" custScaleX="798513" custScaleY="417724">
        <dgm:presLayoutVars>
          <dgm:chPref val="3"/>
        </dgm:presLayoutVars>
      </dgm:prSet>
      <dgm:spPr/>
    </dgm:pt>
    <dgm:pt modelId="{D7E13A1D-4D29-46F8-9194-175F0291D5CC}" type="pres">
      <dgm:prSet presAssocID="{82B9C027-38D3-4422-A99F-399B97F36AAD}" presName="rootConnector1" presStyleLbl="node1" presStyleIdx="0" presStyleCnt="0"/>
      <dgm:spPr/>
    </dgm:pt>
    <dgm:pt modelId="{AF2E441D-8DB3-452B-A24D-C3AE75A22548}" type="pres">
      <dgm:prSet presAssocID="{82B9C027-38D3-4422-A99F-399B97F36AAD}" presName="hierChild2" presStyleCnt="0"/>
      <dgm:spPr/>
    </dgm:pt>
    <dgm:pt modelId="{57AFF814-6DE7-4110-9F38-3214FE3D9979}" type="pres">
      <dgm:prSet presAssocID="{E2CF0A8D-A401-4781-9A4C-F97F11714D83}" presName="Name64" presStyleLbl="parChTrans1D2" presStyleIdx="2" presStyleCnt="7"/>
      <dgm:spPr/>
    </dgm:pt>
    <dgm:pt modelId="{17102CBC-3672-4825-8884-DAE96E78D087}" type="pres">
      <dgm:prSet presAssocID="{9197EF21-653D-40C7-8269-A6DC807FD98A}" presName="hierRoot2" presStyleCnt="0">
        <dgm:presLayoutVars>
          <dgm:hierBranch val="init"/>
        </dgm:presLayoutVars>
      </dgm:prSet>
      <dgm:spPr/>
    </dgm:pt>
    <dgm:pt modelId="{9F39C395-E9A1-41FF-859E-ECA09AF99DEB}" type="pres">
      <dgm:prSet presAssocID="{9197EF21-653D-40C7-8269-A6DC807FD98A}" presName="rootComposite" presStyleCnt="0"/>
      <dgm:spPr/>
    </dgm:pt>
    <dgm:pt modelId="{594ABF61-A40C-44B3-A18F-E765AF1C0723}" type="pres">
      <dgm:prSet presAssocID="{9197EF21-653D-40C7-8269-A6DC807FD98A}" presName="rootText" presStyleLbl="node2" presStyleIdx="2" presStyleCnt="7" custScaleX="638810" custScaleY="417724">
        <dgm:presLayoutVars>
          <dgm:chPref val="3"/>
        </dgm:presLayoutVars>
      </dgm:prSet>
      <dgm:spPr/>
    </dgm:pt>
    <dgm:pt modelId="{A8E03953-C610-4C1B-A764-3E4C070BADE0}" type="pres">
      <dgm:prSet presAssocID="{9197EF21-653D-40C7-8269-A6DC807FD98A}" presName="rootConnector" presStyleLbl="node2" presStyleIdx="2" presStyleCnt="7"/>
      <dgm:spPr/>
    </dgm:pt>
    <dgm:pt modelId="{BDAFD590-9E21-44FD-BF94-5277C224F7E9}" type="pres">
      <dgm:prSet presAssocID="{9197EF21-653D-40C7-8269-A6DC807FD98A}" presName="hierChild4" presStyleCnt="0"/>
      <dgm:spPr/>
    </dgm:pt>
    <dgm:pt modelId="{1390B4B2-416B-4BE8-A92C-B24DC63777E6}" type="pres">
      <dgm:prSet presAssocID="{9197EF21-653D-40C7-8269-A6DC807FD98A}" presName="hierChild5" presStyleCnt="0"/>
      <dgm:spPr/>
    </dgm:pt>
    <dgm:pt modelId="{06560D85-8A0F-46FE-9B77-574DE0BF55DF}" type="pres">
      <dgm:prSet presAssocID="{049A77E5-18D7-49BC-B75F-2043C17CD7D8}" presName="Name64" presStyleLbl="parChTrans1D2" presStyleIdx="3" presStyleCnt="7"/>
      <dgm:spPr/>
    </dgm:pt>
    <dgm:pt modelId="{BE44EA9B-9183-47E0-81DC-826954702A3A}" type="pres">
      <dgm:prSet presAssocID="{16D9F847-CF63-4199-BFFF-876DD555CFC0}" presName="hierRoot2" presStyleCnt="0">
        <dgm:presLayoutVars>
          <dgm:hierBranch val="init"/>
        </dgm:presLayoutVars>
      </dgm:prSet>
      <dgm:spPr/>
    </dgm:pt>
    <dgm:pt modelId="{5796EF31-0BCF-4536-B9ED-C6F02E66B226}" type="pres">
      <dgm:prSet presAssocID="{16D9F847-CF63-4199-BFFF-876DD555CFC0}" presName="rootComposite" presStyleCnt="0"/>
      <dgm:spPr/>
    </dgm:pt>
    <dgm:pt modelId="{B495F1CB-135E-49EE-8B69-45BB43BFFA38}" type="pres">
      <dgm:prSet presAssocID="{16D9F847-CF63-4199-BFFF-876DD555CFC0}" presName="rootText" presStyleLbl="node2" presStyleIdx="3" presStyleCnt="7" custScaleX="638810" custScaleY="417724">
        <dgm:presLayoutVars>
          <dgm:chPref val="3"/>
        </dgm:presLayoutVars>
      </dgm:prSet>
      <dgm:spPr/>
    </dgm:pt>
    <dgm:pt modelId="{6206F38E-BD53-489A-AF52-04944BD41308}" type="pres">
      <dgm:prSet presAssocID="{16D9F847-CF63-4199-BFFF-876DD555CFC0}" presName="rootConnector" presStyleLbl="node2" presStyleIdx="3" presStyleCnt="7"/>
      <dgm:spPr/>
    </dgm:pt>
    <dgm:pt modelId="{EFE42A6E-6B18-4400-A6A0-837EBBE5BEE1}" type="pres">
      <dgm:prSet presAssocID="{16D9F847-CF63-4199-BFFF-876DD555CFC0}" presName="hierChild4" presStyleCnt="0"/>
      <dgm:spPr/>
    </dgm:pt>
    <dgm:pt modelId="{62478EEF-FADF-454E-8523-35F978AA12E4}" type="pres">
      <dgm:prSet presAssocID="{16D9F847-CF63-4199-BFFF-876DD555CFC0}" presName="hierChild5" presStyleCnt="0"/>
      <dgm:spPr/>
    </dgm:pt>
    <dgm:pt modelId="{FAC63212-6178-46B8-B005-DCAF623C5276}" type="pres">
      <dgm:prSet presAssocID="{E9C39782-18D1-44BC-941D-1B9F8D56BF69}" presName="Name64" presStyleLbl="parChTrans1D2" presStyleIdx="4" presStyleCnt="7"/>
      <dgm:spPr/>
    </dgm:pt>
    <dgm:pt modelId="{21D27C9C-3E84-4734-85E8-8F28C5DC49F0}" type="pres">
      <dgm:prSet presAssocID="{B4AD45FF-5100-4FD6-AF3A-3B17F37C2CAB}" presName="hierRoot2" presStyleCnt="0">
        <dgm:presLayoutVars>
          <dgm:hierBranch val="init"/>
        </dgm:presLayoutVars>
      </dgm:prSet>
      <dgm:spPr/>
    </dgm:pt>
    <dgm:pt modelId="{06F1B751-1904-406A-9F2B-B331820D0923}" type="pres">
      <dgm:prSet presAssocID="{B4AD45FF-5100-4FD6-AF3A-3B17F37C2CAB}" presName="rootComposite" presStyleCnt="0"/>
      <dgm:spPr/>
    </dgm:pt>
    <dgm:pt modelId="{93A99F49-B567-47D2-AC51-8E5C53397FA5}" type="pres">
      <dgm:prSet presAssocID="{B4AD45FF-5100-4FD6-AF3A-3B17F37C2CAB}" presName="rootText" presStyleLbl="node2" presStyleIdx="4" presStyleCnt="7" custScaleX="638810" custScaleY="417724">
        <dgm:presLayoutVars>
          <dgm:chPref val="3"/>
        </dgm:presLayoutVars>
      </dgm:prSet>
      <dgm:spPr/>
    </dgm:pt>
    <dgm:pt modelId="{7B5FD16B-EA9A-46E3-9380-21B0A8592F91}" type="pres">
      <dgm:prSet presAssocID="{B4AD45FF-5100-4FD6-AF3A-3B17F37C2CAB}" presName="rootConnector" presStyleLbl="node2" presStyleIdx="4" presStyleCnt="7"/>
      <dgm:spPr/>
    </dgm:pt>
    <dgm:pt modelId="{E18CA076-EB4E-4A7B-9ACB-7F7821D48CDA}" type="pres">
      <dgm:prSet presAssocID="{B4AD45FF-5100-4FD6-AF3A-3B17F37C2CAB}" presName="hierChild4" presStyleCnt="0"/>
      <dgm:spPr/>
    </dgm:pt>
    <dgm:pt modelId="{8F749AA6-25BB-4BC6-831E-3F7702B22E43}" type="pres">
      <dgm:prSet presAssocID="{B4AD45FF-5100-4FD6-AF3A-3B17F37C2CAB}" presName="hierChild5" presStyleCnt="0"/>
      <dgm:spPr/>
    </dgm:pt>
    <dgm:pt modelId="{15A8D96E-8A5A-458A-A129-0AC4E175B5A1}" type="pres">
      <dgm:prSet presAssocID="{4D1D949D-20C4-4B59-9316-5EEF394E4C72}" presName="Name64" presStyleLbl="parChTrans1D2" presStyleIdx="5" presStyleCnt="7"/>
      <dgm:spPr/>
    </dgm:pt>
    <dgm:pt modelId="{3A6238D5-849F-41E5-B7F9-AE101CF4A27D}" type="pres">
      <dgm:prSet presAssocID="{EA064BCB-4994-408C-B2CD-7ECEE4B89BD5}" presName="hierRoot2" presStyleCnt="0">
        <dgm:presLayoutVars>
          <dgm:hierBranch val="init"/>
        </dgm:presLayoutVars>
      </dgm:prSet>
      <dgm:spPr/>
    </dgm:pt>
    <dgm:pt modelId="{2282A68F-F169-4EEF-AABC-0BC6F30B1F08}" type="pres">
      <dgm:prSet presAssocID="{EA064BCB-4994-408C-B2CD-7ECEE4B89BD5}" presName="rootComposite" presStyleCnt="0"/>
      <dgm:spPr/>
    </dgm:pt>
    <dgm:pt modelId="{2F17E209-E7DD-45B0-9D98-EE168405EE7D}" type="pres">
      <dgm:prSet presAssocID="{EA064BCB-4994-408C-B2CD-7ECEE4B89BD5}" presName="rootText" presStyleLbl="node2" presStyleIdx="5" presStyleCnt="7" custScaleX="638810" custScaleY="417724">
        <dgm:presLayoutVars>
          <dgm:chPref val="3"/>
        </dgm:presLayoutVars>
      </dgm:prSet>
      <dgm:spPr/>
    </dgm:pt>
    <dgm:pt modelId="{4F06C687-523A-4E82-B9B7-2BF5D5794142}" type="pres">
      <dgm:prSet presAssocID="{EA064BCB-4994-408C-B2CD-7ECEE4B89BD5}" presName="rootConnector" presStyleLbl="node2" presStyleIdx="5" presStyleCnt="7"/>
      <dgm:spPr/>
    </dgm:pt>
    <dgm:pt modelId="{BCB741F8-12D7-40F8-871A-EF1D570615AF}" type="pres">
      <dgm:prSet presAssocID="{EA064BCB-4994-408C-B2CD-7ECEE4B89BD5}" presName="hierChild4" presStyleCnt="0"/>
      <dgm:spPr/>
    </dgm:pt>
    <dgm:pt modelId="{0242167C-0AAD-4EF3-BC46-DDB944735F29}" type="pres">
      <dgm:prSet presAssocID="{EA064BCB-4994-408C-B2CD-7ECEE4B89BD5}" presName="hierChild5" presStyleCnt="0"/>
      <dgm:spPr/>
    </dgm:pt>
    <dgm:pt modelId="{4955E00E-A540-44A4-B319-F87B2FA73430}" type="pres">
      <dgm:prSet presAssocID="{82B9C027-38D3-4422-A99F-399B97F36AAD}" presName="hierChild3" presStyleCnt="0"/>
      <dgm:spPr/>
    </dgm:pt>
    <dgm:pt modelId="{C93DE092-EA02-4210-932F-B1EE4C2F8BE0}" type="pres">
      <dgm:prSet presAssocID="{3BD8FCE5-6EEF-4638-A324-CB299D3D8867}" presName="hierRoot1" presStyleCnt="0">
        <dgm:presLayoutVars>
          <dgm:hierBranch val="init"/>
        </dgm:presLayoutVars>
      </dgm:prSet>
      <dgm:spPr/>
    </dgm:pt>
    <dgm:pt modelId="{20456DE9-94EA-4C6A-9FDF-4AA97F3640D4}" type="pres">
      <dgm:prSet presAssocID="{3BD8FCE5-6EEF-4638-A324-CB299D3D8867}" presName="rootComposite1" presStyleCnt="0"/>
      <dgm:spPr/>
    </dgm:pt>
    <dgm:pt modelId="{808B4A88-A8B3-443D-9BF5-6860C5B6B3F9}" type="pres">
      <dgm:prSet presAssocID="{3BD8FCE5-6EEF-4638-A324-CB299D3D8867}" presName="rootText1" presStyleLbl="node0" presStyleIdx="2" presStyleCnt="4" custScaleX="798513" custScaleY="417724">
        <dgm:presLayoutVars>
          <dgm:chPref val="3"/>
        </dgm:presLayoutVars>
      </dgm:prSet>
      <dgm:spPr/>
    </dgm:pt>
    <dgm:pt modelId="{94AB85FC-3D45-4D52-9123-86A5EE86544E}" type="pres">
      <dgm:prSet presAssocID="{3BD8FCE5-6EEF-4638-A324-CB299D3D8867}" presName="rootConnector1" presStyleLbl="node1" presStyleIdx="0" presStyleCnt="0"/>
      <dgm:spPr/>
    </dgm:pt>
    <dgm:pt modelId="{50F344A1-CE3A-44A8-9F38-C17587458A84}" type="pres">
      <dgm:prSet presAssocID="{3BD8FCE5-6EEF-4638-A324-CB299D3D8867}" presName="hierChild2" presStyleCnt="0"/>
      <dgm:spPr/>
    </dgm:pt>
    <dgm:pt modelId="{8BE6F4C8-5D51-49F5-9036-099496EAD40F}" type="pres">
      <dgm:prSet presAssocID="{038667EA-F09C-4F29-A5FC-6BD323D91C84}" presName="Name64" presStyleLbl="parChTrans1D2" presStyleIdx="6" presStyleCnt="7"/>
      <dgm:spPr/>
    </dgm:pt>
    <dgm:pt modelId="{D1AD41E4-228C-4D74-A52B-8E440E8E7E59}" type="pres">
      <dgm:prSet presAssocID="{F71FC365-93E8-4189-A7C7-7AE5CB388F44}" presName="hierRoot2" presStyleCnt="0">
        <dgm:presLayoutVars>
          <dgm:hierBranch val="init"/>
        </dgm:presLayoutVars>
      </dgm:prSet>
      <dgm:spPr/>
    </dgm:pt>
    <dgm:pt modelId="{FC2E1324-7FC2-4971-8894-72E23AB74019}" type="pres">
      <dgm:prSet presAssocID="{F71FC365-93E8-4189-A7C7-7AE5CB388F44}" presName="rootComposite" presStyleCnt="0"/>
      <dgm:spPr/>
    </dgm:pt>
    <dgm:pt modelId="{2EA533D2-CA8F-4C59-9784-EA0771840CAC}" type="pres">
      <dgm:prSet presAssocID="{F71FC365-93E8-4189-A7C7-7AE5CB388F44}" presName="rootText" presStyleLbl="node2" presStyleIdx="6" presStyleCnt="7" custScaleX="638810" custScaleY="417724">
        <dgm:presLayoutVars>
          <dgm:chPref val="3"/>
        </dgm:presLayoutVars>
      </dgm:prSet>
      <dgm:spPr/>
    </dgm:pt>
    <dgm:pt modelId="{8632120B-B504-40B1-94A8-EA4FF7B49162}" type="pres">
      <dgm:prSet presAssocID="{F71FC365-93E8-4189-A7C7-7AE5CB388F44}" presName="rootConnector" presStyleLbl="node2" presStyleIdx="6" presStyleCnt="7"/>
      <dgm:spPr/>
    </dgm:pt>
    <dgm:pt modelId="{BDF75B29-05DE-4CBB-B563-BB2AF20A9B78}" type="pres">
      <dgm:prSet presAssocID="{F71FC365-93E8-4189-A7C7-7AE5CB388F44}" presName="hierChild4" presStyleCnt="0"/>
      <dgm:spPr/>
    </dgm:pt>
    <dgm:pt modelId="{345B1677-84B4-4015-B449-E8877D96F430}" type="pres">
      <dgm:prSet presAssocID="{F71FC365-93E8-4189-A7C7-7AE5CB388F44}" presName="hierChild5" presStyleCnt="0"/>
      <dgm:spPr/>
    </dgm:pt>
    <dgm:pt modelId="{0778272A-A1AC-4E89-B601-4B5E53DCD745}" type="pres">
      <dgm:prSet presAssocID="{3BD8FCE5-6EEF-4638-A324-CB299D3D8867}" presName="hierChild3" presStyleCnt="0"/>
      <dgm:spPr/>
    </dgm:pt>
    <dgm:pt modelId="{AA557663-54AD-4922-8AD1-CA64B5C9D21E}" type="pres">
      <dgm:prSet presAssocID="{895364DE-DACB-49F5-AA71-5026BB0E1F5B}" presName="hierRoot1" presStyleCnt="0">
        <dgm:presLayoutVars>
          <dgm:hierBranch val="init"/>
        </dgm:presLayoutVars>
      </dgm:prSet>
      <dgm:spPr/>
    </dgm:pt>
    <dgm:pt modelId="{402A252D-5B55-499C-BAD1-5AC5F7913D3E}" type="pres">
      <dgm:prSet presAssocID="{895364DE-DACB-49F5-AA71-5026BB0E1F5B}" presName="rootComposite1" presStyleCnt="0"/>
      <dgm:spPr/>
    </dgm:pt>
    <dgm:pt modelId="{E16AF912-C8E1-4433-9AF3-8387C4644374}" type="pres">
      <dgm:prSet presAssocID="{895364DE-DACB-49F5-AA71-5026BB0E1F5B}" presName="rootText1" presStyleLbl="node0" presStyleIdx="3" presStyleCnt="4" custScaleX="798513" custScaleY="417724">
        <dgm:presLayoutVars>
          <dgm:chPref val="3"/>
        </dgm:presLayoutVars>
      </dgm:prSet>
      <dgm:spPr/>
    </dgm:pt>
    <dgm:pt modelId="{B4E4FE57-87F4-48D7-9E50-0998C9FD72C3}" type="pres">
      <dgm:prSet presAssocID="{895364DE-DACB-49F5-AA71-5026BB0E1F5B}" presName="rootConnector1" presStyleLbl="node1" presStyleIdx="0" presStyleCnt="0"/>
      <dgm:spPr/>
    </dgm:pt>
    <dgm:pt modelId="{882D3307-78D4-439E-BAD8-23A76B176303}" type="pres">
      <dgm:prSet presAssocID="{895364DE-DACB-49F5-AA71-5026BB0E1F5B}" presName="hierChild2" presStyleCnt="0"/>
      <dgm:spPr/>
    </dgm:pt>
    <dgm:pt modelId="{A367E4C9-C2E9-4FD3-AE50-EC41527FA208}" type="pres">
      <dgm:prSet presAssocID="{895364DE-DACB-49F5-AA71-5026BB0E1F5B}" presName="hierChild3" presStyleCnt="0"/>
      <dgm:spPr/>
    </dgm:pt>
  </dgm:ptLst>
  <dgm:cxnLst>
    <dgm:cxn modelId="{E4D29808-5A68-45D4-9E9F-40BB84CF791B}" type="presOf" srcId="{E9C39782-18D1-44BC-941D-1B9F8D56BF69}" destId="{FAC63212-6178-46B8-B005-DCAF623C5276}" srcOrd="0" destOrd="0" presId="urn:microsoft.com/office/officeart/2009/3/layout/HorizontalOrganizationChart"/>
    <dgm:cxn modelId="{D89A030D-E462-430D-A839-35646E0115B5}" type="presOf" srcId="{9197EF21-653D-40C7-8269-A6DC807FD98A}" destId="{A8E03953-C610-4C1B-A764-3E4C070BADE0}" srcOrd="1" destOrd="0" presId="urn:microsoft.com/office/officeart/2009/3/layout/HorizontalOrganizationChart"/>
    <dgm:cxn modelId="{CFA64F0D-F608-45D6-975A-3CC381573C68}" type="presOf" srcId="{16D9F847-CF63-4199-BFFF-876DD555CFC0}" destId="{B495F1CB-135E-49EE-8B69-45BB43BFFA38}" srcOrd="0" destOrd="0" presId="urn:microsoft.com/office/officeart/2009/3/layout/HorizontalOrganizationChart"/>
    <dgm:cxn modelId="{7B6FB512-A7B3-4D95-889F-28370421B841}" type="presOf" srcId="{B4AD45FF-5100-4FD6-AF3A-3B17F37C2CAB}" destId="{93A99F49-B567-47D2-AC51-8E5C53397FA5}" srcOrd="0" destOrd="0" presId="urn:microsoft.com/office/officeart/2009/3/layout/HorizontalOrganizationChart"/>
    <dgm:cxn modelId="{3A4BD812-0212-42F9-BBE1-9A396A89BD8D}" type="presOf" srcId="{16D9F847-CF63-4199-BFFF-876DD555CFC0}" destId="{6206F38E-BD53-489A-AF52-04944BD41308}" srcOrd="1" destOrd="0" presId="urn:microsoft.com/office/officeart/2009/3/layout/HorizontalOrganizationChart"/>
    <dgm:cxn modelId="{A7852F13-4848-4F10-8F04-3AAAC5B04284}" type="presOf" srcId="{038667EA-F09C-4F29-A5FC-6BD323D91C84}" destId="{8BE6F4C8-5D51-49F5-9036-099496EAD40F}" srcOrd="0" destOrd="0" presId="urn:microsoft.com/office/officeart/2009/3/layout/HorizontalOrganizationChart"/>
    <dgm:cxn modelId="{B57DEE1C-AA8B-431D-B15B-8DE3E16C0265}" type="presOf" srcId="{4F821100-821B-4FB2-AF84-1D81E7699AD2}" destId="{3C3C85D5-ED9D-442B-BCD9-46D6C8EB2429}" srcOrd="0" destOrd="0" presId="urn:microsoft.com/office/officeart/2009/3/layout/HorizontalOrganizationChart"/>
    <dgm:cxn modelId="{A1222121-8EA8-49A1-8074-3A96368BE3FE}" type="presOf" srcId="{82B9C027-38D3-4422-A99F-399B97F36AAD}" destId="{D7E13A1D-4D29-46F8-9194-175F0291D5CC}" srcOrd="1" destOrd="0" presId="urn:microsoft.com/office/officeart/2009/3/layout/HorizontalOrganizationChart"/>
    <dgm:cxn modelId="{116B6F26-4164-4A17-B34C-DB60C369D805}" type="presOf" srcId="{4D1D949D-20C4-4B59-9316-5EEF394E4C72}" destId="{15A8D96E-8A5A-458A-A129-0AC4E175B5A1}" srcOrd="0" destOrd="0" presId="urn:microsoft.com/office/officeart/2009/3/layout/HorizontalOrganizationChart"/>
    <dgm:cxn modelId="{F9AE5027-9990-45CE-B5DE-31D6513C08A6}" type="presOf" srcId="{895364DE-DACB-49F5-AA71-5026BB0E1F5B}" destId="{B4E4FE57-87F4-48D7-9E50-0998C9FD72C3}" srcOrd="1" destOrd="0" presId="urn:microsoft.com/office/officeart/2009/3/layout/HorizontalOrganizationChart"/>
    <dgm:cxn modelId="{3AF2EF27-9CE3-4A26-812C-99FE2565CACB}" type="presOf" srcId="{9197EF21-653D-40C7-8269-A6DC807FD98A}" destId="{594ABF61-A40C-44B3-A18F-E765AF1C0723}" srcOrd="0" destOrd="0" presId="urn:microsoft.com/office/officeart/2009/3/layout/HorizontalOrganizationChart"/>
    <dgm:cxn modelId="{36BFEA28-5693-43F9-93FD-BD5849079172}" type="presOf" srcId="{8BB698ED-58F8-426C-AB9A-6E36C03E00FC}" destId="{29E0C962-8B80-4EC4-BA59-469BB09B5EE9}" srcOrd="0" destOrd="0" presId="urn:microsoft.com/office/officeart/2009/3/layout/HorizontalOrganizationChart"/>
    <dgm:cxn modelId="{DF1A7A2A-98D0-4E0C-AE1F-B97EC1A3A1BB}" type="presOf" srcId="{F71FC365-93E8-4189-A7C7-7AE5CB388F44}" destId="{8632120B-B504-40B1-94A8-EA4FF7B49162}" srcOrd="1" destOrd="0" presId="urn:microsoft.com/office/officeart/2009/3/layout/HorizontalOrganizationChart"/>
    <dgm:cxn modelId="{33377931-F2FD-49E2-B3E6-36EDDBB3A010}" srcId="{82B9C027-38D3-4422-A99F-399B97F36AAD}" destId="{EA064BCB-4994-408C-B2CD-7ECEE4B89BD5}" srcOrd="3" destOrd="0" parTransId="{4D1D949D-20C4-4B59-9316-5EEF394E4C72}" sibTransId="{3A02D37E-D3B7-4FE1-A722-6E0B0FE282F4}"/>
    <dgm:cxn modelId="{41AFE83A-D6E7-4D96-BFEF-843EF6A039FD}" type="presOf" srcId="{EA064BCB-4994-408C-B2CD-7ECEE4B89BD5}" destId="{4F06C687-523A-4E82-B9B7-2BF5D5794142}" srcOrd="1" destOrd="0" presId="urn:microsoft.com/office/officeart/2009/3/layout/HorizontalOrganizationChart"/>
    <dgm:cxn modelId="{7BC6BD3F-E58E-4374-8465-870025FB8FCE}" srcId="{4F821100-821B-4FB2-AF84-1D81E7699AD2}" destId="{1F74FB26-F673-4995-85C3-E4806F3A65BB}" srcOrd="1" destOrd="0" parTransId="{54561EE7-623E-46B1-8AFB-C064E9E6E8F3}" sibTransId="{E68D608D-B862-4AD9-AC08-96ED644C6AF2}"/>
    <dgm:cxn modelId="{5C2DA15E-3034-4EE6-8405-429E8DADF69C}" type="presOf" srcId="{8BB698ED-58F8-426C-AB9A-6E36C03E00FC}" destId="{A823CF5D-E14D-412D-9FCC-0740FA382E59}" srcOrd="1" destOrd="0" presId="urn:microsoft.com/office/officeart/2009/3/layout/HorizontalOrganizationChart"/>
    <dgm:cxn modelId="{4825F247-55BC-43D0-A641-078221C6E76F}" type="presOf" srcId="{F71FC365-93E8-4189-A7C7-7AE5CB388F44}" destId="{2EA533D2-CA8F-4C59-9784-EA0771840CAC}" srcOrd="0" destOrd="0" presId="urn:microsoft.com/office/officeart/2009/3/layout/HorizontalOrganizationChart"/>
    <dgm:cxn modelId="{95901F4D-A6ED-4BD8-8F1D-4425D8FA2B3C}" type="presOf" srcId="{3CCF76B3-D9EE-4EB4-B927-9A33689744B5}" destId="{41D2FFD8-041D-449B-93B0-82C0CF233EFC}" srcOrd="0" destOrd="0" presId="urn:microsoft.com/office/officeart/2009/3/layout/HorizontalOrganizationChart"/>
    <dgm:cxn modelId="{D2E8EA4E-0121-4F03-89D0-383FB855F026}" srcId="{02013267-2B99-453F-ACB2-BB767CA80B51}" destId="{3BD8FCE5-6EEF-4638-A324-CB299D3D8867}" srcOrd="2" destOrd="0" parTransId="{6946C798-62A1-4913-9936-61E9D1AA4E07}" sibTransId="{1AA8A004-9B0F-4E48-9CEB-5C7D92630661}"/>
    <dgm:cxn modelId="{CC6EDA7E-89CE-4EBA-94D2-F174CCD027B4}" type="presOf" srcId="{54561EE7-623E-46B1-8AFB-C064E9E6E8F3}" destId="{38D9BD72-BD69-4D8B-8ED8-1185C179D57D}" srcOrd="0" destOrd="0" presId="urn:microsoft.com/office/officeart/2009/3/layout/HorizontalOrganizationChart"/>
    <dgm:cxn modelId="{A1CAC07F-6CC6-4286-B996-5E82B998CC77}" type="presOf" srcId="{E2CF0A8D-A401-4781-9A4C-F97F11714D83}" destId="{57AFF814-6DE7-4110-9F38-3214FE3D9979}" srcOrd="0" destOrd="0" presId="urn:microsoft.com/office/officeart/2009/3/layout/HorizontalOrganizationChart"/>
    <dgm:cxn modelId="{C448F48E-31AF-4462-BE87-C02D656FEFEC}" type="presOf" srcId="{B4AD45FF-5100-4FD6-AF3A-3B17F37C2CAB}" destId="{7B5FD16B-EA9A-46E3-9380-21B0A8592F91}" srcOrd="1" destOrd="0" presId="urn:microsoft.com/office/officeart/2009/3/layout/HorizontalOrganizationChart"/>
    <dgm:cxn modelId="{BBF50B96-6881-497C-A9EB-704499583AB6}" srcId="{82B9C027-38D3-4422-A99F-399B97F36AAD}" destId="{16D9F847-CF63-4199-BFFF-876DD555CFC0}" srcOrd="1" destOrd="0" parTransId="{049A77E5-18D7-49BC-B75F-2043C17CD7D8}" sibTransId="{2DA0D94B-FDE7-4D31-A633-91CAE3E45158}"/>
    <dgm:cxn modelId="{A28BC999-D3F9-4911-9FA3-638841CD7E5D}" type="presOf" srcId="{3BD8FCE5-6EEF-4638-A324-CB299D3D8867}" destId="{94AB85FC-3D45-4D52-9123-86A5EE86544E}" srcOrd="1" destOrd="0" presId="urn:microsoft.com/office/officeart/2009/3/layout/HorizontalOrganizationChart"/>
    <dgm:cxn modelId="{6BA7A6A0-83B6-463B-B100-05B80C0914CA}" srcId="{3BD8FCE5-6EEF-4638-A324-CB299D3D8867}" destId="{F71FC365-93E8-4189-A7C7-7AE5CB388F44}" srcOrd="0" destOrd="0" parTransId="{038667EA-F09C-4F29-A5FC-6BD323D91C84}" sibTransId="{3DD02828-9EEE-48BD-8B6B-F030727A6613}"/>
    <dgm:cxn modelId="{6B1DDFA1-C323-4514-8E6A-A4E687D046F3}" srcId="{82B9C027-38D3-4422-A99F-399B97F36AAD}" destId="{9197EF21-653D-40C7-8269-A6DC807FD98A}" srcOrd="0" destOrd="0" parTransId="{E2CF0A8D-A401-4781-9A4C-F97F11714D83}" sibTransId="{2F887421-0CE5-44A8-A9BF-ECB9EA7F80A4}"/>
    <dgm:cxn modelId="{5FB002A7-FE18-4A69-B916-1A19C4B04708}" srcId="{02013267-2B99-453F-ACB2-BB767CA80B51}" destId="{82B9C027-38D3-4422-A99F-399B97F36AAD}" srcOrd="1" destOrd="0" parTransId="{C7125F22-F865-4041-B409-5EA3E7D72EEA}" sibTransId="{CAF2CEBD-AE29-4F0D-8490-62D39D3241FD}"/>
    <dgm:cxn modelId="{22AF3BAD-13E1-4C0E-BBD7-0B8366EF17F8}" srcId="{02013267-2B99-453F-ACB2-BB767CA80B51}" destId="{895364DE-DACB-49F5-AA71-5026BB0E1F5B}" srcOrd="3" destOrd="0" parTransId="{C90AA77F-A20C-4552-BA9F-02E172C33065}" sibTransId="{E57D4DFC-AF4D-486D-B4D6-E170B7539A4F}"/>
    <dgm:cxn modelId="{06E5B7B4-3D74-4FFE-8B31-A7CDBAD15493}" type="presOf" srcId="{895364DE-DACB-49F5-AA71-5026BB0E1F5B}" destId="{E16AF912-C8E1-4433-9AF3-8387C4644374}" srcOrd="0" destOrd="0" presId="urn:microsoft.com/office/officeart/2009/3/layout/HorizontalOrganizationChart"/>
    <dgm:cxn modelId="{5A61BCBC-C2E4-43FA-B4F5-1D216B63C8F4}" type="presOf" srcId="{3BD8FCE5-6EEF-4638-A324-CB299D3D8867}" destId="{808B4A88-A8B3-443D-9BF5-6860C5B6B3F9}" srcOrd="0" destOrd="0" presId="urn:microsoft.com/office/officeart/2009/3/layout/HorizontalOrganizationChart"/>
    <dgm:cxn modelId="{8F0D5BC0-D0C0-4E5C-A9F9-7358AECEE7F2}" type="presOf" srcId="{1F74FB26-F673-4995-85C3-E4806F3A65BB}" destId="{8A57ACA8-6F9F-43DF-8F4E-D4A23397283A}" srcOrd="0" destOrd="0" presId="urn:microsoft.com/office/officeart/2009/3/layout/HorizontalOrganizationChart"/>
    <dgm:cxn modelId="{C64B19C8-3C3F-4EA8-A5BC-317FC51B53EE}" type="presOf" srcId="{02013267-2B99-453F-ACB2-BB767CA80B51}" destId="{269D0E0B-2319-4F66-B52F-947D3B32088A}" srcOrd="0" destOrd="0" presId="urn:microsoft.com/office/officeart/2009/3/layout/HorizontalOrganizationChart"/>
    <dgm:cxn modelId="{D6B4AECD-6B11-41F6-816B-BC39ED9B003F}" srcId="{4F821100-821B-4FB2-AF84-1D81E7699AD2}" destId="{8BB698ED-58F8-426C-AB9A-6E36C03E00FC}" srcOrd="0" destOrd="0" parTransId="{3CCF76B3-D9EE-4EB4-B927-9A33689744B5}" sibTransId="{B743292B-90AE-486B-9492-D6C36416DEDC}"/>
    <dgm:cxn modelId="{1E197DCE-A186-47D3-961E-8A05BED8BBF4}" srcId="{02013267-2B99-453F-ACB2-BB767CA80B51}" destId="{4F821100-821B-4FB2-AF84-1D81E7699AD2}" srcOrd="0" destOrd="0" parTransId="{B5AB2EA1-F87E-4BA9-ACBF-41F3F5633DF0}" sibTransId="{98EC101B-155E-4631-935D-597717A1B9E4}"/>
    <dgm:cxn modelId="{6F016AD4-1EE6-492C-8436-28EB77B215E7}" type="presOf" srcId="{4F821100-821B-4FB2-AF84-1D81E7699AD2}" destId="{30FF4C72-869E-4906-8C1C-93963E2EA2D6}" srcOrd="1" destOrd="0" presId="urn:microsoft.com/office/officeart/2009/3/layout/HorizontalOrganizationChart"/>
    <dgm:cxn modelId="{7FB435DC-9240-4B39-BFAF-F3F0D41AA4E6}" srcId="{82B9C027-38D3-4422-A99F-399B97F36AAD}" destId="{B4AD45FF-5100-4FD6-AF3A-3B17F37C2CAB}" srcOrd="2" destOrd="0" parTransId="{E9C39782-18D1-44BC-941D-1B9F8D56BF69}" sibTransId="{162F20D0-0F51-4D1E-86A2-EF1D41553307}"/>
    <dgm:cxn modelId="{BEC518DF-47D8-470F-BCED-53B1189B1498}" type="presOf" srcId="{EA064BCB-4994-408C-B2CD-7ECEE4B89BD5}" destId="{2F17E209-E7DD-45B0-9D98-EE168405EE7D}" srcOrd="0" destOrd="0" presId="urn:microsoft.com/office/officeart/2009/3/layout/HorizontalOrganizationChart"/>
    <dgm:cxn modelId="{4A3D35DF-0012-4D1C-8F41-CD1C8CDD2C2F}" type="presOf" srcId="{1F74FB26-F673-4995-85C3-E4806F3A65BB}" destId="{59989327-516E-43C5-AC6D-6393911C8D58}" srcOrd="1" destOrd="0" presId="urn:microsoft.com/office/officeart/2009/3/layout/HorizontalOrganizationChart"/>
    <dgm:cxn modelId="{861A97E7-9D19-4A8A-BE73-E8A877A65BF4}" type="presOf" srcId="{82B9C027-38D3-4422-A99F-399B97F36AAD}" destId="{36E2BD80-73D3-433C-81CA-8D682FA60806}" srcOrd="0" destOrd="0" presId="urn:microsoft.com/office/officeart/2009/3/layout/HorizontalOrganizationChart"/>
    <dgm:cxn modelId="{9622E9F5-0112-4C23-8A25-A4C96BA848A9}" type="presOf" srcId="{049A77E5-18D7-49BC-B75F-2043C17CD7D8}" destId="{06560D85-8A0F-46FE-9B77-574DE0BF55DF}" srcOrd="0" destOrd="0" presId="urn:microsoft.com/office/officeart/2009/3/layout/HorizontalOrganizationChart"/>
    <dgm:cxn modelId="{2D936F33-6D35-4BBE-814F-84D9ADCD1727}" type="presParOf" srcId="{269D0E0B-2319-4F66-B52F-947D3B32088A}" destId="{97660F6A-7198-451D-B7E6-876998C6A7A4}" srcOrd="0" destOrd="0" presId="urn:microsoft.com/office/officeart/2009/3/layout/HorizontalOrganizationChart"/>
    <dgm:cxn modelId="{7EAB10A2-42F9-4B9F-8593-78E5745E2DF5}" type="presParOf" srcId="{97660F6A-7198-451D-B7E6-876998C6A7A4}" destId="{CDB05554-2B8D-4350-93EB-49023A2D891C}" srcOrd="0" destOrd="0" presId="urn:microsoft.com/office/officeart/2009/3/layout/HorizontalOrganizationChart"/>
    <dgm:cxn modelId="{553C2517-4766-4690-B0BE-2CEAD978FCF7}" type="presParOf" srcId="{CDB05554-2B8D-4350-93EB-49023A2D891C}" destId="{3C3C85D5-ED9D-442B-BCD9-46D6C8EB2429}" srcOrd="0" destOrd="0" presId="urn:microsoft.com/office/officeart/2009/3/layout/HorizontalOrganizationChart"/>
    <dgm:cxn modelId="{A414E461-4E9E-4031-8585-4EE15964FCB4}" type="presParOf" srcId="{CDB05554-2B8D-4350-93EB-49023A2D891C}" destId="{30FF4C72-869E-4906-8C1C-93963E2EA2D6}" srcOrd="1" destOrd="0" presId="urn:microsoft.com/office/officeart/2009/3/layout/HorizontalOrganizationChart"/>
    <dgm:cxn modelId="{BA397A7D-3CAE-47A4-AD5A-17AC5533BDF5}" type="presParOf" srcId="{97660F6A-7198-451D-B7E6-876998C6A7A4}" destId="{62C54DFC-C2B1-45E8-9DC2-6A6F35BC36D3}" srcOrd="1" destOrd="0" presId="urn:microsoft.com/office/officeart/2009/3/layout/HorizontalOrganizationChart"/>
    <dgm:cxn modelId="{753E9DAC-135D-4278-937B-F043EB782E21}" type="presParOf" srcId="{62C54DFC-C2B1-45E8-9DC2-6A6F35BC36D3}" destId="{41D2FFD8-041D-449B-93B0-82C0CF233EFC}" srcOrd="0" destOrd="0" presId="urn:microsoft.com/office/officeart/2009/3/layout/HorizontalOrganizationChart"/>
    <dgm:cxn modelId="{50E36936-4EC1-4E34-8702-95437FED43E1}" type="presParOf" srcId="{62C54DFC-C2B1-45E8-9DC2-6A6F35BC36D3}" destId="{F8BD2C30-B893-411A-85A0-F5BBA35A678D}" srcOrd="1" destOrd="0" presId="urn:microsoft.com/office/officeart/2009/3/layout/HorizontalOrganizationChart"/>
    <dgm:cxn modelId="{002D7A40-9B0D-4C8B-9C58-76CDB5DFD384}" type="presParOf" srcId="{F8BD2C30-B893-411A-85A0-F5BBA35A678D}" destId="{E3E07BBE-501E-4124-97DE-B3C517EF245C}" srcOrd="0" destOrd="0" presId="urn:microsoft.com/office/officeart/2009/3/layout/HorizontalOrganizationChart"/>
    <dgm:cxn modelId="{B87BA8AB-647F-4095-906E-9B48AD22B667}" type="presParOf" srcId="{E3E07BBE-501E-4124-97DE-B3C517EF245C}" destId="{29E0C962-8B80-4EC4-BA59-469BB09B5EE9}" srcOrd="0" destOrd="0" presId="urn:microsoft.com/office/officeart/2009/3/layout/HorizontalOrganizationChart"/>
    <dgm:cxn modelId="{58922DBE-D1BB-4747-AC12-AB3125E87368}" type="presParOf" srcId="{E3E07BBE-501E-4124-97DE-B3C517EF245C}" destId="{A823CF5D-E14D-412D-9FCC-0740FA382E59}" srcOrd="1" destOrd="0" presId="urn:microsoft.com/office/officeart/2009/3/layout/HorizontalOrganizationChart"/>
    <dgm:cxn modelId="{54E2AAB1-6C19-4D23-BD97-21124B298020}" type="presParOf" srcId="{F8BD2C30-B893-411A-85A0-F5BBA35A678D}" destId="{105B3C88-F72B-4EC5-93B9-1783E1906970}" srcOrd="1" destOrd="0" presId="urn:microsoft.com/office/officeart/2009/3/layout/HorizontalOrganizationChart"/>
    <dgm:cxn modelId="{75468A10-7BF3-424F-B655-F6AF020F8CAB}" type="presParOf" srcId="{F8BD2C30-B893-411A-85A0-F5BBA35A678D}" destId="{7F86841C-2534-4801-BD1A-41D1CDF9B238}" srcOrd="2" destOrd="0" presId="urn:microsoft.com/office/officeart/2009/3/layout/HorizontalOrganizationChart"/>
    <dgm:cxn modelId="{E7E9FB33-39CA-48F4-8096-7033A1CD3640}" type="presParOf" srcId="{62C54DFC-C2B1-45E8-9DC2-6A6F35BC36D3}" destId="{38D9BD72-BD69-4D8B-8ED8-1185C179D57D}" srcOrd="2" destOrd="0" presId="urn:microsoft.com/office/officeart/2009/3/layout/HorizontalOrganizationChart"/>
    <dgm:cxn modelId="{D12EC7B9-7CE4-4915-8FF9-C0AAF1685290}" type="presParOf" srcId="{62C54DFC-C2B1-45E8-9DC2-6A6F35BC36D3}" destId="{85ABE91E-EEF0-4A7D-8D9E-E5782689D73D}" srcOrd="3" destOrd="0" presId="urn:microsoft.com/office/officeart/2009/3/layout/HorizontalOrganizationChart"/>
    <dgm:cxn modelId="{7D427B23-FC03-4674-9E30-840C131AC31F}" type="presParOf" srcId="{85ABE91E-EEF0-4A7D-8D9E-E5782689D73D}" destId="{874DC239-4162-4439-8A8D-B0F4B40F82F8}" srcOrd="0" destOrd="0" presId="urn:microsoft.com/office/officeart/2009/3/layout/HorizontalOrganizationChart"/>
    <dgm:cxn modelId="{F035AA9D-FDBC-47CF-B67C-D42CCD0DDA77}" type="presParOf" srcId="{874DC239-4162-4439-8A8D-B0F4B40F82F8}" destId="{8A57ACA8-6F9F-43DF-8F4E-D4A23397283A}" srcOrd="0" destOrd="0" presId="urn:microsoft.com/office/officeart/2009/3/layout/HorizontalOrganizationChart"/>
    <dgm:cxn modelId="{5D9811D0-C2B5-48CE-928F-678387D77790}" type="presParOf" srcId="{874DC239-4162-4439-8A8D-B0F4B40F82F8}" destId="{59989327-516E-43C5-AC6D-6393911C8D58}" srcOrd="1" destOrd="0" presId="urn:microsoft.com/office/officeart/2009/3/layout/HorizontalOrganizationChart"/>
    <dgm:cxn modelId="{43DC791B-241E-4AAD-9C02-1D5A3B4A46B9}" type="presParOf" srcId="{85ABE91E-EEF0-4A7D-8D9E-E5782689D73D}" destId="{EA0F4A85-2E1D-4DA1-A34C-0311B81EA8CC}" srcOrd="1" destOrd="0" presId="urn:microsoft.com/office/officeart/2009/3/layout/HorizontalOrganizationChart"/>
    <dgm:cxn modelId="{B59A1DA7-6A9B-475C-B014-6F64D8A7958F}" type="presParOf" srcId="{85ABE91E-EEF0-4A7D-8D9E-E5782689D73D}" destId="{9135FBB5-C81B-4422-B747-3F3091FB5C88}" srcOrd="2" destOrd="0" presId="urn:microsoft.com/office/officeart/2009/3/layout/HorizontalOrganizationChart"/>
    <dgm:cxn modelId="{CF430D45-5F4F-42E7-8779-CBE60A832B89}" type="presParOf" srcId="{97660F6A-7198-451D-B7E6-876998C6A7A4}" destId="{2C1CDD43-8973-4733-92A4-394624A85CC5}" srcOrd="2" destOrd="0" presId="urn:microsoft.com/office/officeart/2009/3/layout/HorizontalOrganizationChart"/>
    <dgm:cxn modelId="{8B81FD4E-839B-4934-A390-4E03D3B667BC}" type="presParOf" srcId="{269D0E0B-2319-4F66-B52F-947D3B32088A}" destId="{760AFCDC-39FD-4D42-A138-672327D9439B}" srcOrd="1" destOrd="0" presId="urn:microsoft.com/office/officeart/2009/3/layout/HorizontalOrganizationChart"/>
    <dgm:cxn modelId="{E6F23F8A-4AD6-414C-AF31-54FB3C1A9916}" type="presParOf" srcId="{760AFCDC-39FD-4D42-A138-672327D9439B}" destId="{57D512D2-5688-4E89-8C44-3F83B133ABB4}" srcOrd="0" destOrd="0" presId="urn:microsoft.com/office/officeart/2009/3/layout/HorizontalOrganizationChart"/>
    <dgm:cxn modelId="{EB48BBB0-7D62-4983-BF42-988099D4FBCF}" type="presParOf" srcId="{57D512D2-5688-4E89-8C44-3F83B133ABB4}" destId="{36E2BD80-73D3-433C-81CA-8D682FA60806}" srcOrd="0" destOrd="0" presId="urn:microsoft.com/office/officeart/2009/3/layout/HorizontalOrganizationChart"/>
    <dgm:cxn modelId="{ED91D396-51FB-4E34-9AF3-06BE31B7E5D3}" type="presParOf" srcId="{57D512D2-5688-4E89-8C44-3F83B133ABB4}" destId="{D7E13A1D-4D29-46F8-9194-175F0291D5CC}" srcOrd="1" destOrd="0" presId="urn:microsoft.com/office/officeart/2009/3/layout/HorizontalOrganizationChart"/>
    <dgm:cxn modelId="{5994E8B8-7297-4772-8101-4A5E9AD753DF}" type="presParOf" srcId="{760AFCDC-39FD-4D42-A138-672327D9439B}" destId="{AF2E441D-8DB3-452B-A24D-C3AE75A22548}" srcOrd="1" destOrd="0" presId="urn:microsoft.com/office/officeart/2009/3/layout/HorizontalOrganizationChart"/>
    <dgm:cxn modelId="{A854A0E1-8ED8-48A7-BA4D-9C34451322EA}" type="presParOf" srcId="{AF2E441D-8DB3-452B-A24D-C3AE75A22548}" destId="{57AFF814-6DE7-4110-9F38-3214FE3D9979}" srcOrd="0" destOrd="0" presId="urn:microsoft.com/office/officeart/2009/3/layout/HorizontalOrganizationChart"/>
    <dgm:cxn modelId="{67992E7F-B937-42AA-916D-4A4CF11C482D}" type="presParOf" srcId="{AF2E441D-8DB3-452B-A24D-C3AE75A22548}" destId="{17102CBC-3672-4825-8884-DAE96E78D087}" srcOrd="1" destOrd="0" presId="urn:microsoft.com/office/officeart/2009/3/layout/HorizontalOrganizationChart"/>
    <dgm:cxn modelId="{7C64E1E3-C7D7-4E63-8DDE-08548961CD72}" type="presParOf" srcId="{17102CBC-3672-4825-8884-DAE96E78D087}" destId="{9F39C395-E9A1-41FF-859E-ECA09AF99DEB}" srcOrd="0" destOrd="0" presId="urn:microsoft.com/office/officeart/2009/3/layout/HorizontalOrganizationChart"/>
    <dgm:cxn modelId="{B0BFB2DC-0831-4B24-AD86-6098DF21BB8C}" type="presParOf" srcId="{9F39C395-E9A1-41FF-859E-ECA09AF99DEB}" destId="{594ABF61-A40C-44B3-A18F-E765AF1C0723}" srcOrd="0" destOrd="0" presId="urn:microsoft.com/office/officeart/2009/3/layout/HorizontalOrganizationChart"/>
    <dgm:cxn modelId="{7D330DAD-BD18-458F-BB55-A11D5D04488F}" type="presParOf" srcId="{9F39C395-E9A1-41FF-859E-ECA09AF99DEB}" destId="{A8E03953-C610-4C1B-A764-3E4C070BADE0}" srcOrd="1" destOrd="0" presId="urn:microsoft.com/office/officeart/2009/3/layout/HorizontalOrganizationChart"/>
    <dgm:cxn modelId="{C53B82CB-9BAF-43FD-8E12-66203892BB3C}" type="presParOf" srcId="{17102CBC-3672-4825-8884-DAE96E78D087}" destId="{BDAFD590-9E21-44FD-BF94-5277C224F7E9}" srcOrd="1" destOrd="0" presId="urn:microsoft.com/office/officeart/2009/3/layout/HorizontalOrganizationChart"/>
    <dgm:cxn modelId="{CB1AC3DA-1714-4EF9-9C68-DB74278D66E9}" type="presParOf" srcId="{17102CBC-3672-4825-8884-DAE96E78D087}" destId="{1390B4B2-416B-4BE8-A92C-B24DC63777E6}" srcOrd="2" destOrd="0" presId="urn:microsoft.com/office/officeart/2009/3/layout/HorizontalOrganizationChart"/>
    <dgm:cxn modelId="{8AE25BCC-5551-4EBB-B4CF-50DEC8CAFE32}" type="presParOf" srcId="{AF2E441D-8DB3-452B-A24D-C3AE75A22548}" destId="{06560D85-8A0F-46FE-9B77-574DE0BF55DF}" srcOrd="2" destOrd="0" presId="urn:microsoft.com/office/officeart/2009/3/layout/HorizontalOrganizationChart"/>
    <dgm:cxn modelId="{94AF1487-6E66-4CC8-AFB5-6EFC5A2F867C}" type="presParOf" srcId="{AF2E441D-8DB3-452B-A24D-C3AE75A22548}" destId="{BE44EA9B-9183-47E0-81DC-826954702A3A}" srcOrd="3" destOrd="0" presId="urn:microsoft.com/office/officeart/2009/3/layout/HorizontalOrganizationChart"/>
    <dgm:cxn modelId="{4D827E09-7836-4F70-BB6E-2C9475ADAD03}" type="presParOf" srcId="{BE44EA9B-9183-47E0-81DC-826954702A3A}" destId="{5796EF31-0BCF-4536-B9ED-C6F02E66B226}" srcOrd="0" destOrd="0" presId="urn:microsoft.com/office/officeart/2009/3/layout/HorizontalOrganizationChart"/>
    <dgm:cxn modelId="{AA80D95E-8A3F-4182-BAAC-416C820B3B25}" type="presParOf" srcId="{5796EF31-0BCF-4536-B9ED-C6F02E66B226}" destId="{B495F1CB-135E-49EE-8B69-45BB43BFFA38}" srcOrd="0" destOrd="0" presId="urn:microsoft.com/office/officeart/2009/3/layout/HorizontalOrganizationChart"/>
    <dgm:cxn modelId="{C4E9D0BC-AD82-42B9-973D-666AB114D4AF}" type="presParOf" srcId="{5796EF31-0BCF-4536-B9ED-C6F02E66B226}" destId="{6206F38E-BD53-489A-AF52-04944BD41308}" srcOrd="1" destOrd="0" presId="urn:microsoft.com/office/officeart/2009/3/layout/HorizontalOrganizationChart"/>
    <dgm:cxn modelId="{F8A29945-8E8B-45C9-A866-63FCFF1D9A49}" type="presParOf" srcId="{BE44EA9B-9183-47E0-81DC-826954702A3A}" destId="{EFE42A6E-6B18-4400-A6A0-837EBBE5BEE1}" srcOrd="1" destOrd="0" presId="urn:microsoft.com/office/officeart/2009/3/layout/HorizontalOrganizationChart"/>
    <dgm:cxn modelId="{208D929C-9E7A-4066-8AF5-7357489FDE70}" type="presParOf" srcId="{BE44EA9B-9183-47E0-81DC-826954702A3A}" destId="{62478EEF-FADF-454E-8523-35F978AA12E4}" srcOrd="2" destOrd="0" presId="urn:microsoft.com/office/officeart/2009/3/layout/HorizontalOrganizationChart"/>
    <dgm:cxn modelId="{4F03262B-FE60-491D-BBF7-250F31CC6072}" type="presParOf" srcId="{AF2E441D-8DB3-452B-A24D-C3AE75A22548}" destId="{FAC63212-6178-46B8-B005-DCAF623C5276}" srcOrd="4" destOrd="0" presId="urn:microsoft.com/office/officeart/2009/3/layout/HorizontalOrganizationChart"/>
    <dgm:cxn modelId="{C9BF118C-E4FE-4930-9036-2C069231646B}" type="presParOf" srcId="{AF2E441D-8DB3-452B-A24D-C3AE75A22548}" destId="{21D27C9C-3E84-4734-85E8-8F28C5DC49F0}" srcOrd="5" destOrd="0" presId="urn:microsoft.com/office/officeart/2009/3/layout/HorizontalOrganizationChart"/>
    <dgm:cxn modelId="{FFD32B94-0B6C-44CE-AFE4-3D0C4D774819}" type="presParOf" srcId="{21D27C9C-3E84-4734-85E8-8F28C5DC49F0}" destId="{06F1B751-1904-406A-9F2B-B331820D0923}" srcOrd="0" destOrd="0" presId="urn:microsoft.com/office/officeart/2009/3/layout/HorizontalOrganizationChart"/>
    <dgm:cxn modelId="{E6EE2CA6-B836-4A0C-ACC8-AB1DBEFDA256}" type="presParOf" srcId="{06F1B751-1904-406A-9F2B-B331820D0923}" destId="{93A99F49-B567-47D2-AC51-8E5C53397FA5}" srcOrd="0" destOrd="0" presId="urn:microsoft.com/office/officeart/2009/3/layout/HorizontalOrganizationChart"/>
    <dgm:cxn modelId="{CC36972B-5422-4068-8D50-9C9D372D2D29}" type="presParOf" srcId="{06F1B751-1904-406A-9F2B-B331820D0923}" destId="{7B5FD16B-EA9A-46E3-9380-21B0A8592F91}" srcOrd="1" destOrd="0" presId="urn:microsoft.com/office/officeart/2009/3/layout/HorizontalOrganizationChart"/>
    <dgm:cxn modelId="{1476860E-FA6D-47F1-8AD1-0CE2870AC0FB}" type="presParOf" srcId="{21D27C9C-3E84-4734-85E8-8F28C5DC49F0}" destId="{E18CA076-EB4E-4A7B-9ACB-7F7821D48CDA}" srcOrd="1" destOrd="0" presId="urn:microsoft.com/office/officeart/2009/3/layout/HorizontalOrganizationChart"/>
    <dgm:cxn modelId="{0C70E288-7FFD-4394-9400-3C94183AE64B}" type="presParOf" srcId="{21D27C9C-3E84-4734-85E8-8F28C5DC49F0}" destId="{8F749AA6-25BB-4BC6-831E-3F7702B22E43}" srcOrd="2" destOrd="0" presId="urn:microsoft.com/office/officeart/2009/3/layout/HorizontalOrganizationChart"/>
    <dgm:cxn modelId="{0989E56D-AA52-4DF7-B5EE-A824A29DC5C6}" type="presParOf" srcId="{AF2E441D-8DB3-452B-A24D-C3AE75A22548}" destId="{15A8D96E-8A5A-458A-A129-0AC4E175B5A1}" srcOrd="6" destOrd="0" presId="urn:microsoft.com/office/officeart/2009/3/layout/HorizontalOrganizationChart"/>
    <dgm:cxn modelId="{319509E5-474D-4F7E-92AA-674D932A9BB0}" type="presParOf" srcId="{AF2E441D-8DB3-452B-A24D-C3AE75A22548}" destId="{3A6238D5-849F-41E5-B7F9-AE101CF4A27D}" srcOrd="7" destOrd="0" presId="urn:microsoft.com/office/officeart/2009/3/layout/HorizontalOrganizationChart"/>
    <dgm:cxn modelId="{5AA1F088-9944-42CD-9119-DD6ABC173176}" type="presParOf" srcId="{3A6238D5-849F-41E5-B7F9-AE101CF4A27D}" destId="{2282A68F-F169-4EEF-AABC-0BC6F30B1F08}" srcOrd="0" destOrd="0" presId="urn:microsoft.com/office/officeart/2009/3/layout/HorizontalOrganizationChart"/>
    <dgm:cxn modelId="{532D3E6B-DBBC-4C39-8A88-F55633D4E3F7}" type="presParOf" srcId="{2282A68F-F169-4EEF-AABC-0BC6F30B1F08}" destId="{2F17E209-E7DD-45B0-9D98-EE168405EE7D}" srcOrd="0" destOrd="0" presId="urn:microsoft.com/office/officeart/2009/3/layout/HorizontalOrganizationChart"/>
    <dgm:cxn modelId="{413F8370-4E47-4E9B-8051-50AD6F9BDA0E}" type="presParOf" srcId="{2282A68F-F169-4EEF-AABC-0BC6F30B1F08}" destId="{4F06C687-523A-4E82-B9B7-2BF5D5794142}" srcOrd="1" destOrd="0" presId="urn:microsoft.com/office/officeart/2009/3/layout/HorizontalOrganizationChart"/>
    <dgm:cxn modelId="{3936AEC6-0983-4909-90BA-0C6D5CE136A3}" type="presParOf" srcId="{3A6238D5-849F-41E5-B7F9-AE101CF4A27D}" destId="{BCB741F8-12D7-40F8-871A-EF1D570615AF}" srcOrd="1" destOrd="0" presId="urn:microsoft.com/office/officeart/2009/3/layout/HorizontalOrganizationChart"/>
    <dgm:cxn modelId="{D125D067-E43A-4EC1-9306-8DD825933FBB}" type="presParOf" srcId="{3A6238D5-849F-41E5-B7F9-AE101CF4A27D}" destId="{0242167C-0AAD-4EF3-BC46-DDB944735F29}" srcOrd="2" destOrd="0" presId="urn:microsoft.com/office/officeart/2009/3/layout/HorizontalOrganizationChart"/>
    <dgm:cxn modelId="{E371601B-FC1C-45AA-93ED-9E2F98247DE3}" type="presParOf" srcId="{760AFCDC-39FD-4D42-A138-672327D9439B}" destId="{4955E00E-A540-44A4-B319-F87B2FA73430}" srcOrd="2" destOrd="0" presId="urn:microsoft.com/office/officeart/2009/3/layout/HorizontalOrganizationChart"/>
    <dgm:cxn modelId="{2E3D69F3-599B-4F98-B143-9819DA580520}" type="presParOf" srcId="{269D0E0B-2319-4F66-B52F-947D3B32088A}" destId="{C93DE092-EA02-4210-932F-B1EE4C2F8BE0}" srcOrd="2" destOrd="0" presId="urn:microsoft.com/office/officeart/2009/3/layout/HorizontalOrganizationChart"/>
    <dgm:cxn modelId="{5A2B6B8E-A402-4055-BCFD-EC274F5C73C8}" type="presParOf" srcId="{C93DE092-EA02-4210-932F-B1EE4C2F8BE0}" destId="{20456DE9-94EA-4C6A-9FDF-4AA97F3640D4}" srcOrd="0" destOrd="0" presId="urn:microsoft.com/office/officeart/2009/3/layout/HorizontalOrganizationChart"/>
    <dgm:cxn modelId="{33D16CAF-F514-4D22-B1F8-46585C67B84C}" type="presParOf" srcId="{20456DE9-94EA-4C6A-9FDF-4AA97F3640D4}" destId="{808B4A88-A8B3-443D-9BF5-6860C5B6B3F9}" srcOrd="0" destOrd="0" presId="urn:microsoft.com/office/officeart/2009/3/layout/HorizontalOrganizationChart"/>
    <dgm:cxn modelId="{249EFA7E-AF7A-400D-8DA8-BA7983D57BD9}" type="presParOf" srcId="{20456DE9-94EA-4C6A-9FDF-4AA97F3640D4}" destId="{94AB85FC-3D45-4D52-9123-86A5EE86544E}" srcOrd="1" destOrd="0" presId="urn:microsoft.com/office/officeart/2009/3/layout/HorizontalOrganizationChart"/>
    <dgm:cxn modelId="{9017B8AB-2D83-4791-8A4D-B0C3BC81449D}" type="presParOf" srcId="{C93DE092-EA02-4210-932F-B1EE4C2F8BE0}" destId="{50F344A1-CE3A-44A8-9F38-C17587458A84}" srcOrd="1" destOrd="0" presId="urn:microsoft.com/office/officeart/2009/3/layout/HorizontalOrganizationChart"/>
    <dgm:cxn modelId="{8CB50C37-7A7C-4782-A10C-6252444D9B4F}" type="presParOf" srcId="{50F344A1-CE3A-44A8-9F38-C17587458A84}" destId="{8BE6F4C8-5D51-49F5-9036-099496EAD40F}" srcOrd="0" destOrd="0" presId="urn:microsoft.com/office/officeart/2009/3/layout/HorizontalOrganizationChart"/>
    <dgm:cxn modelId="{143C3791-02FC-4B76-A13E-4AF1BFD0C970}" type="presParOf" srcId="{50F344A1-CE3A-44A8-9F38-C17587458A84}" destId="{D1AD41E4-228C-4D74-A52B-8E440E8E7E59}" srcOrd="1" destOrd="0" presId="urn:microsoft.com/office/officeart/2009/3/layout/HorizontalOrganizationChart"/>
    <dgm:cxn modelId="{FC5CA182-6A04-46B3-9A98-2610B6DF5D54}" type="presParOf" srcId="{D1AD41E4-228C-4D74-A52B-8E440E8E7E59}" destId="{FC2E1324-7FC2-4971-8894-72E23AB74019}" srcOrd="0" destOrd="0" presId="urn:microsoft.com/office/officeart/2009/3/layout/HorizontalOrganizationChart"/>
    <dgm:cxn modelId="{6F84E085-9CD4-4669-8C48-FFF997B0F955}" type="presParOf" srcId="{FC2E1324-7FC2-4971-8894-72E23AB74019}" destId="{2EA533D2-CA8F-4C59-9784-EA0771840CAC}" srcOrd="0" destOrd="0" presId="urn:microsoft.com/office/officeart/2009/3/layout/HorizontalOrganizationChart"/>
    <dgm:cxn modelId="{C6E3A8F2-61B6-4969-BEC3-6BFC1F00E61B}" type="presParOf" srcId="{FC2E1324-7FC2-4971-8894-72E23AB74019}" destId="{8632120B-B504-40B1-94A8-EA4FF7B49162}" srcOrd="1" destOrd="0" presId="urn:microsoft.com/office/officeart/2009/3/layout/HorizontalOrganizationChart"/>
    <dgm:cxn modelId="{BF412210-E4C2-48BE-883B-AD49F563143B}" type="presParOf" srcId="{D1AD41E4-228C-4D74-A52B-8E440E8E7E59}" destId="{BDF75B29-05DE-4CBB-B563-BB2AF20A9B78}" srcOrd="1" destOrd="0" presId="urn:microsoft.com/office/officeart/2009/3/layout/HorizontalOrganizationChart"/>
    <dgm:cxn modelId="{959BD153-8C1E-42B1-AD79-3DA46255E232}" type="presParOf" srcId="{D1AD41E4-228C-4D74-A52B-8E440E8E7E59}" destId="{345B1677-84B4-4015-B449-E8877D96F430}" srcOrd="2" destOrd="0" presId="urn:microsoft.com/office/officeart/2009/3/layout/HorizontalOrganizationChart"/>
    <dgm:cxn modelId="{D33DE2DC-9547-46DD-B4C6-5C5C166C64AB}" type="presParOf" srcId="{C93DE092-EA02-4210-932F-B1EE4C2F8BE0}" destId="{0778272A-A1AC-4E89-B601-4B5E53DCD745}" srcOrd="2" destOrd="0" presId="urn:microsoft.com/office/officeart/2009/3/layout/HorizontalOrganizationChart"/>
    <dgm:cxn modelId="{AAA1F933-4ADF-4022-83D7-13FE9BA6E86D}" type="presParOf" srcId="{269D0E0B-2319-4F66-B52F-947D3B32088A}" destId="{AA557663-54AD-4922-8AD1-CA64B5C9D21E}" srcOrd="3" destOrd="0" presId="urn:microsoft.com/office/officeart/2009/3/layout/HorizontalOrganizationChart"/>
    <dgm:cxn modelId="{3B741A52-7AC8-48A7-9AC5-AEA98AD65308}" type="presParOf" srcId="{AA557663-54AD-4922-8AD1-CA64B5C9D21E}" destId="{402A252D-5B55-499C-BAD1-5AC5F7913D3E}" srcOrd="0" destOrd="0" presId="urn:microsoft.com/office/officeart/2009/3/layout/HorizontalOrganizationChart"/>
    <dgm:cxn modelId="{6E5DBE85-0287-4A4A-8B20-73CFBBF47021}" type="presParOf" srcId="{402A252D-5B55-499C-BAD1-5AC5F7913D3E}" destId="{E16AF912-C8E1-4433-9AF3-8387C4644374}" srcOrd="0" destOrd="0" presId="urn:microsoft.com/office/officeart/2009/3/layout/HorizontalOrganizationChart"/>
    <dgm:cxn modelId="{A74B948D-AAFA-45D5-BCF4-21A543897DAD}" type="presParOf" srcId="{402A252D-5B55-499C-BAD1-5AC5F7913D3E}" destId="{B4E4FE57-87F4-48D7-9E50-0998C9FD72C3}" srcOrd="1" destOrd="0" presId="urn:microsoft.com/office/officeart/2009/3/layout/HorizontalOrganizationChart"/>
    <dgm:cxn modelId="{5E83208E-9BD1-4153-8353-894D2BA9D461}" type="presParOf" srcId="{AA557663-54AD-4922-8AD1-CA64B5C9D21E}" destId="{882D3307-78D4-439E-BAD8-23A76B176303}" srcOrd="1" destOrd="0" presId="urn:microsoft.com/office/officeart/2009/3/layout/HorizontalOrganizationChart"/>
    <dgm:cxn modelId="{A3731279-A01E-4CA1-A2F5-7AD1800C74AC}" type="presParOf" srcId="{AA557663-54AD-4922-8AD1-CA64B5C9D21E}" destId="{A367E4C9-C2E9-4FD3-AE50-EC41527FA20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9460D-EA5B-431E-82EC-889EEE3669FB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2116756A-9BAC-4014-82FB-B00CA8F17E26}">
      <dgm:prSet custT="1"/>
      <dgm:spPr/>
      <dgm:t>
        <a:bodyPr/>
        <a:lstStyle/>
        <a:p>
          <a:r>
            <a:rPr lang="cs-CZ" sz="2400" b="1" i="0" cap="none" spc="0" baseline="0">
              <a:ln w="0"/>
              <a:effectLst/>
            </a:rPr>
            <a:t>Silnice I./11 </a:t>
          </a:r>
        </a:p>
        <a:p>
          <a:r>
            <a:rPr lang="cs-CZ" sz="1800" b="0" i="0" baseline="0"/>
            <a:t> Týniště nad Orlicí, Častolovice, Kostelec nad Orlicí, Vamberk (západ ↔ východ)</a:t>
          </a:r>
          <a:endParaRPr lang="cs-CZ" sz="1800" dirty="0"/>
        </a:p>
      </dgm:t>
    </dgm:pt>
    <dgm:pt modelId="{82FA3480-95E5-4B00-82FB-E2527BE66F93}" type="parTrans" cxnId="{F170E2A1-0FC6-4053-BB65-287C88B9D25A}">
      <dgm:prSet/>
      <dgm:spPr/>
      <dgm:t>
        <a:bodyPr/>
        <a:lstStyle/>
        <a:p>
          <a:endParaRPr lang="cs-CZ"/>
        </a:p>
      </dgm:t>
    </dgm:pt>
    <dgm:pt modelId="{73D9564B-EAD2-4056-912E-6D08C590C2BC}" type="sibTrans" cxnId="{F170E2A1-0FC6-4053-BB65-287C88B9D25A}">
      <dgm:prSet/>
      <dgm:spPr/>
      <dgm:t>
        <a:bodyPr/>
        <a:lstStyle/>
        <a:p>
          <a:endParaRPr lang="cs-CZ"/>
        </a:p>
      </dgm:t>
    </dgm:pt>
    <dgm:pt modelId="{F96AFEDE-B852-468E-808A-F4E9C8743FEF}">
      <dgm:prSet custT="1"/>
      <dgm:spPr/>
      <dgm:t>
        <a:bodyPr/>
        <a:lstStyle/>
        <a:p>
          <a:r>
            <a:rPr lang="cs-CZ" sz="2400" b="1" i="0" kern="1200" cap="none" spc="0" baseline="0">
              <a:ln w="0"/>
              <a:effectLst/>
              <a:latin typeface="Calibri" panose="020F0502020204030204"/>
              <a:ea typeface="+mn-ea"/>
              <a:cs typeface="+mn-cs"/>
            </a:rPr>
            <a:t>Silnice I./14 </a:t>
          </a:r>
        </a:p>
        <a:p>
          <a:r>
            <a:rPr lang="cs-CZ" sz="2200" b="0" i="0" kern="1200" baseline="0"/>
            <a:t>Vamberk, Rychnov nad Kněžnou, Solnice, Náchod (sever ↔ jih)</a:t>
          </a:r>
          <a:endParaRPr lang="cs-CZ" sz="2200" kern="1200" dirty="0"/>
        </a:p>
      </dgm:t>
    </dgm:pt>
    <dgm:pt modelId="{AFE59CB2-E614-4AF8-971F-392D2AF355E5}" type="parTrans" cxnId="{52928726-2597-4B90-99AC-D4577C5B4598}">
      <dgm:prSet/>
      <dgm:spPr/>
      <dgm:t>
        <a:bodyPr/>
        <a:lstStyle/>
        <a:p>
          <a:endParaRPr lang="cs-CZ"/>
        </a:p>
      </dgm:t>
    </dgm:pt>
    <dgm:pt modelId="{CD62595E-58AD-4658-804D-7B292684F5D9}" type="sibTrans" cxnId="{52928726-2597-4B90-99AC-D4577C5B4598}">
      <dgm:prSet/>
      <dgm:spPr/>
      <dgm:t>
        <a:bodyPr/>
        <a:lstStyle/>
        <a:p>
          <a:endParaRPr lang="cs-CZ"/>
        </a:p>
      </dgm:t>
    </dgm:pt>
    <dgm:pt modelId="{08BC546C-BCA8-422D-A716-72804CDAC6F0}" type="pres">
      <dgm:prSet presAssocID="{D229460D-EA5B-431E-82EC-889EEE3669F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A902D3-BC3A-4EA6-B568-A3D61A8A1ADF}" type="pres">
      <dgm:prSet presAssocID="{2116756A-9BAC-4014-82FB-B00CA8F17E26}" presName="vertOne" presStyleCnt="0"/>
      <dgm:spPr/>
    </dgm:pt>
    <dgm:pt modelId="{78670295-588A-4713-8535-8DEDA8D144BB}" type="pres">
      <dgm:prSet presAssocID="{2116756A-9BAC-4014-82FB-B00CA8F17E26}" presName="txOne" presStyleLbl="node0" presStyleIdx="0" presStyleCnt="2">
        <dgm:presLayoutVars>
          <dgm:chPref val="3"/>
        </dgm:presLayoutVars>
      </dgm:prSet>
      <dgm:spPr/>
    </dgm:pt>
    <dgm:pt modelId="{4E245EB2-FA76-4AD4-893D-112BAB4E435A}" type="pres">
      <dgm:prSet presAssocID="{2116756A-9BAC-4014-82FB-B00CA8F17E26}" presName="horzOne" presStyleCnt="0"/>
      <dgm:spPr/>
    </dgm:pt>
    <dgm:pt modelId="{865CA049-0F9C-4B6D-A816-371E2DB017F3}" type="pres">
      <dgm:prSet presAssocID="{73D9564B-EAD2-4056-912E-6D08C590C2BC}" presName="sibSpaceOne" presStyleCnt="0"/>
      <dgm:spPr/>
    </dgm:pt>
    <dgm:pt modelId="{5635882B-01CF-4B8C-A810-3195A3C240FD}" type="pres">
      <dgm:prSet presAssocID="{F96AFEDE-B852-468E-808A-F4E9C8743FEF}" presName="vertOne" presStyleCnt="0"/>
      <dgm:spPr/>
    </dgm:pt>
    <dgm:pt modelId="{DBCB8CA1-FB10-4850-921F-F4A1D4BE2D40}" type="pres">
      <dgm:prSet presAssocID="{F96AFEDE-B852-468E-808A-F4E9C8743FEF}" presName="txOne" presStyleLbl="node0" presStyleIdx="1" presStyleCnt="2">
        <dgm:presLayoutVars>
          <dgm:chPref val="3"/>
        </dgm:presLayoutVars>
      </dgm:prSet>
      <dgm:spPr/>
    </dgm:pt>
    <dgm:pt modelId="{09DAD291-51F1-46FB-9545-99A3BC2CA831}" type="pres">
      <dgm:prSet presAssocID="{F96AFEDE-B852-468E-808A-F4E9C8743FEF}" presName="horzOne" presStyleCnt="0"/>
      <dgm:spPr/>
    </dgm:pt>
  </dgm:ptLst>
  <dgm:cxnLst>
    <dgm:cxn modelId="{52928726-2597-4B90-99AC-D4577C5B4598}" srcId="{D229460D-EA5B-431E-82EC-889EEE3669FB}" destId="{F96AFEDE-B852-468E-808A-F4E9C8743FEF}" srcOrd="1" destOrd="0" parTransId="{AFE59CB2-E614-4AF8-971F-392D2AF355E5}" sibTransId="{CD62595E-58AD-4658-804D-7B292684F5D9}"/>
    <dgm:cxn modelId="{A7C30235-6B2A-44B4-A0A6-C2AC82349582}" type="presOf" srcId="{F96AFEDE-B852-468E-808A-F4E9C8743FEF}" destId="{DBCB8CA1-FB10-4850-921F-F4A1D4BE2D40}" srcOrd="0" destOrd="0" presId="urn:microsoft.com/office/officeart/2005/8/layout/hierarchy4"/>
    <dgm:cxn modelId="{7D0A716C-2E08-472A-83FA-184FDE39C4FB}" type="presOf" srcId="{D229460D-EA5B-431E-82EC-889EEE3669FB}" destId="{08BC546C-BCA8-422D-A716-72804CDAC6F0}" srcOrd="0" destOrd="0" presId="urn:microsoft.com/office/officeart/2005/8/layout/hierarchy4"/>
    <dgm:cxn modelId="{13063156-A735-4623-BD58-C146972774CE}" type="presOf" srcId="{2116756A-9BAC-4014-82FB-B00CA8F17E26}" destId="{78670295-588A-4713-8535-8DEDA8D144BB}" srcOrd="0" destOrd="0" presId="urn:microsoft.com/office/officeart/2005/8/layout/hierarchy4"/>
    <dgm:cxn modelId="{F170E2A1-0FC6-4053-BB65-287C88B9D25A}" srcId="{D229460D-EA5B-431E-82EC-889EEE3669FB}" destId="{2116756A-9BAC-4014-82FB-B00CA8F17E26}" srcOrd="0" destOrd="0" parTransId="{82FA3480-95E5-4B00-82FB-E2527BE66F93}" sibTransId="{73D9564B-EAD2-4056-912E-6D08C590C2BC}"/>
    <dgm:cxn modelId="{A77E4F2A-9AA7-4E2E-AE45-0698DEE5373C}" type="presParOf" srcId="{08BC546C-BCA8-422D-A716-72804CDAC6F0}" destId="{5CA902D3-BC3A-4EA6-B568-A3D61A8A1ADF}" srcOrd="0" destOrd="0" presId="urn:microsoft.com/office/officeart/2005/8/layout/hierarchy4"/>
    <dgm:cxn modelId="{EA832DDA-24B6-4F75-A550-8460FB4B149D}" type="presParOf" srcId="{5CA902D3-BC3A-4EA6-B568-A3D61A8A1ADF}" destId="{78670295-588A-4713-8535-8DEDA8D144BB}" srcOrd="0" destOrd="0" presId="urn:microsoft.com/office/officeart/2005/8/layout/hierarchy4"/>
    <dgm:cxn modelId="{48CE6F0A-BAF0-4416-AFF6-37AA061EB4DD}" type="presParOf" srcId="{5CA902D3-BC3A-4EA6-B568-A3D61A8A1ADF}" destId="{4E245EB2-FA76-4AD4-893D-112BAB4E435A}" srcOrd="1" destOrd="0" presId="urn:microsoft.com/office/officeart/2005/8/layout/hierarchy4"/>
    <dgm:cxn modelId="{521DA1F6-5E46-4F61-8974-959C252893C1}" type="presParOf" srcId="{08BC546C-BCA8-422D-A716-72804CDAC6F0}" destId="{865CA049-0F9C-4B6D-A816-371E2DB017F3}" srcOrd="1" destOrd="0" presId="urn:microsoft.com/office/officeart/2005/8/layout/hierarchy4"/>
    <dgm:cxn modelId="{F5226AB1-3CB2-4DE4-9264-76F01433C673}" type="presParOf" srcId="{08BC546C-BCA8-422D-A716-72804CDAC6F0}" destId="{5635882B-01CF-4B8C-A810-3195A3C240FD}" srcOrd="2" destOrd="0" presId="urn:microsoft.com/office/officeart/2005/8/layout/hierarchy4"/>
    <dgm:cxn modelId="{DBFC0A09-8D1F-49E0-B5DF-8C2069FC8743}" type="presParOf" srcId="{5635882B-01CF-4B8C-A810-3195A3C240FD}" destId="{DBCB8CA1-FB10-4850-921F-F4A1D4BE2D40}" srcOrd="0" destOrd="0" presId="urn:microsoft.com/office/officeart/2005/8/layout/hierarchy4"/>
    <dgm:cxn modelId="{E5BF5E60-219D-4804-8068-7AFE0EE38AE5}" type="presParOf" srcId="{5635882B-01CF-4B8C-A810-3195A3C240FD}" destId="{09DAD291-51F1-46FB-9545-99A3BC2CA8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E7F69D-A8D0-4183-9FC9-2BF7AC3706DC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EC680BDB-CC8A-4542-9C34-561ECD679A7D}">
      <dgm:prSet/>
      <dgm:spPr/>
      <dgm:t>
        <a:bodyPr/>
        <a:lstStyle/>
        <a:p>
          <a:r>
            <a:rPr lang="cs-CZ"/>
            <a:t>Nedostatečná kapacita silničních komunikací</a:t>
          </a:r>
        </a:p>
      </dgm:t>
    </dgm:pt>
    <dgm:pt modelId="{0839EA61-FE37-4190-8271-6B1D278AB3C2}" type="parTrans" cxnId="{20EB6299-7318-4E57-9C25-A5C07EBDADB9}">
      <dgm:prSet/>
      <dgm:spPr/>
      <dgm:t>
        <a:bodyPr/>
        <a:lstStyle/>
        <a:p>
          <a:endParaRPr lang="cs-CZ"/>
        </a:p>
      </dgm:t>
    </dgm:pt>
    <dgm:pt modelId="{501C344F-C5ED-4A34-9ABF-A28824B5AC6F}" type="sibTrans" cxnId="{20EB6299-7318-4E57-9C25-A5C07EBDADB9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C338120D-E3DE-4139-8C4D-2F9F612571C1}">
      <dgm:prSet/>
      <dgm:spPr/>
      <dgm:t>
        <a:bodyPr/>
        <a:lstStyle/>
        <a:p>
          <a:r>
            <a:rPr lang="cs-CZ"/>
            <a:t>V pracovní den projede Rychnovem nad Kněžnou 15 000 silničních vozidel</a:t>
          </a:r>
        </a:p>
      </dgm:t>
    </dgm:pt>
    <dgm:pt modelId="{6D40EA86-E064-41C6-B56C-B20053DD2F6F}" type="parTrans" cxnId="{14494984-E11B-4E72-AF77-4B9E9D60343C}">
      <dgm:prSet/>
      <dgm:spPr/>
      <dgm:t>
        <a:bodyPr/>
        <a:lstStyle/>
        <a:p>
          <a:endParaRPr lang="cs-CZ"/>
        </a:p>
      </dgm:t>
    </dgm:pt>
    <dgm:pt modelId="{C475D52C-796D-4B03-8604-FC95D094A781}" type="sibTrans" cxnId="{14494984-E11B-4E72-AF77-4B9E9D60343C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7A326079-1882-4AD9-A40D-2606CD7E18BB}">
      <dgm:prSet/>
      <dgm:spPr/>
      <dgm:t>
        <a:bodyPr/>
        <a:lstStyle/>
        <a:p>
          <a:r>
            <a:rPr lang="cs-CZ" dirty="0"/>
            <a:t>Náklady na výstavbu obchvatů a zkapacitnění silnic okolo 3,5 miliard Kč</a:t>
          </a:r>
        </a:p>
      </dgm:t>
    </dgm:pt>
    <dgm:pt modelId="{567AFC3E-7285-47B2-B5C9-EBB3E31F3979}" type="parTrans" cxnId="{00D30154-2DA8-4459-B1A6-37BFB37D8188}">
      <dgm:prSet/>
      <dgm:spPr/>
      <dgm:t>
        <a:bodyPr/>
        <a:lstStyle/>
        <a:p>
          <a:endParaRPr lang="cs-CZ"/>
        </a:p>
      </dgm:t>
    </dgm:pt>
    <dgm:pt modelId="{14588EC0-115A-4AEB-A01D-DFC93A2BD9AA}" type="sibTrans" cxnId="{00D30154-2DA8-4459-B1A6-37BFB37D8188}">
      <dgm:prSet/>
      <dgm:spPr/>
      <dgm:t>
        <a:bodyPr/>
        <a:lstStyle/>
        <a:p>
          <a:endParaRPr lang="cs-CZ"/>
        </a:p>
      </dgm:t>
    </dgm:pt>
    <dgm:pt modelId="{015D20CE-AC7F-41A6-AB73-1C5443984602}" type="pres">
      <dgm:prSet presAssocID="{B3E7F69D-A8D0-4183-9FC9-2BF7AC3706DC}" presName="Name0" presStyleCnt="0">
        <dgm:presLayoutVars>
          <dgm:dir/>
          <dgm:resizeHandles val="exact"/>
        </dgm:presLayoutVars>
      </dgm:prSet>
      <dgm:spPr/>
    </dgm:pt>
    <dgm:pt modelId="{6BFCB53B-D660-42CD-AC0D-05203E2234F6}" type="pres">
      <dgm:prSet presAssocID="{EC680BDB-CC8A-4542-9C34-561ECD679A7D}" presName="node" presStyleLbl="node1" presStyleIdx="0" presStyleCnt="3">
        <dgm:presLayoutVars>
          <dgm:bulletEnabled val="1"/>
        </dgm:presLayoutVars>
      </dgm:prSet>
      <dgm:spPr/>
    </dgm:pt>
    <dgm:pt modelId="{3DDF2376-AF89-4E81-97C1-F57D9CD9BAD2}" type="pres">
      <dgm:prSet presAssocID="{501C344F-C5ED-4A34-9ABF-A28824B5AC6F}" presName="sibTrans" presStyleLbl="sibTrans2D1" presStyleIdx="0" presStyleCnt="2"/>
      <dgm:spPr/>
    </dgm:pt>
    <dgm:pt modelId="{E1A19C5E-B278-4903-AE68-07CC325CF6A1}" type="pres">
      <dgm:prSet presAssocID="{501C344F-C5ED-4A34-9ABF-A28824B5AC6F}" presName="connectorText" presStyleLbl="sibTrans2D1" presStyleIdx="0" presStyleCnt="2"/>
      <dgm:spPr/>
    </dgm:pt>
    <dgm:pt modelId="{9C781684-C690-45A7-9D49-9CCE8C77299C}" type="pres">
      <dgm:prSet presAssocID="{C338120D-E3DE-4139-8C4D-2F9F612571C1}" presName="node" presStyleLbl="node1" presStyleIdx="1" presStyleCnt="3">
        <dgm:presLayoutVars>
          <dgm:bulletEnabled val="1"/>
        </dgm:presLayoutVars>
      </dgm:prSet>
      <dgm:spPr/>
    </dgm:pt>
    <dgm:pt modelId="{3307533A-60A7-474A-9CCB-5712526CAA34}" type="pres">
      <dgm:prSet presAssocID="{C475D52C-796D-4B03-8604-FC95D094A781}" presName="sibTrans" presStyleLbl="sibTrans2D1" presStyleIdx="1" presStyleCnt="2"/>
      <dgm:spPr/>
    </dgm:pt>
    <dgm:pt modelId="{1B7E085F-E1E5-4D2C-BD16-388457ADAE0D}" type="pres">
      <dgm:prSet presAssocID="{C475D52C-796D-4B03-8604-FC95D094A781}" presName="connectorText" presStyleLbl="sibTrans2D1" presStyleIdx="1" presStyleCnt="2"/>
      <dgm:spPr/>
    </dgm:pt>
    <dgm:pt modelId="{0046E94E-2638-455E-872B-534486E6B18A}" type="pres">
      <dgm:prSet presAssocID="{7A326079-1882-4AD9-A40D-2606CD7E18BB}" presName="node" presStyleLbl="node1" presStyleIdx="2" presStyleCnt="3">
        <dgm:presLayoutVars>
          <dgm:bulletEnabled val="1"/>
        </dgm:presLayoutVars>
      </dgm:prSet>
      <dgm:spPr/>
    </dgm:pt>
  </dgm:ptLst>
  <dgm:cxnLst>
    <dgm:cxn modelId="{5712A506-A93A-44CD-A7B9-3939826437FA}" type="presOf" srcId="{B3E7F69D-A8D0-4183-9FC9-2BF7AC3706DC}" destId="{015D20CE-AC7F-41A6-AB73-1C5443984602}" srcOrd="0" destOrd="0" presId="urn:microsoft.com/office/officeart/2005/8/layout/process1"/>
    <dgm:cxn modelId="{C8DCB31B-24C9-4009-BB89-F81485E5C46A}" type="presOf" srcId="{7A326079-1882-4AD9-A40D-2606CD7E18BB}" destId="{0046E94E-2638-455E-872B-534486E6B18A}" srcOrd="0" destOrd="0" presId="urn:microsoft.com/office/officeart/2005/8/layout/process1"/>
    <dgm:cxn modelId="{DBE33D23-E2BC-4AB4-A76B-FE7B16AEB263}" type="presOf" srcId="{C475D52C-796D-4B03-8604-FC95D094A781}" destId="{1B7E085F-E1E5-4D2C-BD16-388457ADAE0D}" srcOrd="1" destOrd="0" presId="urn:microsoft.com/office/officeart/2005/8/layout/process1"/>
    <dgm:cxn modelId="{34ABD52A-B69C-4D8E-B82D-733FE070F11C}" type="presOf" srcId="{501C344F-C5ED-4A34-9ABF-A28824B5AC6F}" destId="{E1A19C5E-B278-4903-AE68-07CC325CF6A1}" srcOrd="1" destOrd="0" presId="urn:microsoft.com/office/officeart/2005/8/layout/process1"/>
    <dgm:cxn modelId="{6C53E63B-617C-4AE9-BC01-5732C4075B70}" type="presOf" srcId="{501C344F-C5ED-4A34-9ABF-A28824B5AC6F}" destId="{3DDF2376-AF89-4E81-97C1-F57D9CD9BAD2}" srcOrd="0" destOrd="0" presId="urn:microsoft.com/office/officeart/2005/8/layout/process1"/>
    <dgm:cxn modelId="{00D30154-2DA8-4459-B1A6-37BFB37D8188}" srcId="{B3E7F69D-A8D0-4183-9FC9-2BF7AC3706DC}" destId="{7A326079-1882-4AD9-A40D-2606CD7E18BB}" srcOrd="2" destOrd="0" parTransId="{567AFC3E-7285-47B2-B5C9-EBB3E31F3979}" sibTransId="{14588EC0-115A-4AEB-A01D-DFC93A2BD9AA}"/>
    <dgm:cxn modelId="{23514A7E-82E0-45FA-8312-2583C31D159A}" type="presOf" srcId="{C338120D-E3DE-4139-8C4D-2F9F612571C1}" destId="{9C781684-C690-45A7-9D49-9CCE8C77299C}" srcOrd="0" destOrd="0" presId="urn:microsoft.com/office/officeart/2005/8/layout/process1"/>
    <dgm:cxn modelId="{14494984-E11B-4E72-AF77-4B9E9D60343C}" srcId="{B3E7F69D-A8D0-4183-9FC9-2BF7AC3706DC}" destId="{C338120D-E3DE-4139-8C4D-2F9F612571C1}" srcOrd="1" destOrd="0" parTransId="{6D40EA86-E064-41C6-B56C-B20053DD2F6F}" sibTransId="{C475D52C-796D-4B03-8604-FC95D094A781}"/>
    <dgm:cxn modelId="{6F38FE85-7C8C-4454-8600-E413034A5ECF}" type="presOf" srcId="{EC680BDB-CC8A-4542-9C34-561ECD679A7D}" destId="{6BFCB53B-D660-42CD-AC0D-05203E2234F6}" srcOrd="0" destOrd="0" presId="urn:microsoft.com/office/officeart/2005/8/layout/process1"/>
    <dgm:cxn modelId="{20EB6299-7318-4E57-9C25-A5C07EBDADB9}" srcId="{B3E7F69D-A8D0-4183-9FC9-2BF7AC3706DC}" destId="{EC680BDB-CC8A-4542-9C34-561ECD679A7D}" srcOrd="0" destOrd="0" parTransId="{0839EA61-FE37-4190-8271-6B1D278AB3C2}" sibTransId="{501C344F-C5ED-4A34-9ABF-A28824B5AC6F}"/>
    <dgm:cxn modelId="{41F18A9F-8B74-40A6-A0E1-A0401CE92780}" type="presOf" srcId="{C475D52C-796D-4B03-8604-FC95D094A781}" destId="{3307533A-60A7-474A-9CCB-5712526CAA34}" srcOrd="0" destOrd="0" presId="urn:microsoft.com/office/officeart/2005/8/layout/process1"/>
    <dgm:cxn modelId="{EAD67E99-547B-47F0-898F-AE58E382170B}" type="presParOf" srcId="{015D20CE-AC7F-41A6-AB73-1C5443984602}" destId="{6BFCB53B-D660-42CD-AC0D-05203E2234F6}" srcOrd="0" destOrd="0" presId="urn:microsoft.com/office/officeart/2005/8/layout/process1"/>
    <dgm:cxn modelId="{FAFEE61A-2632-46B8-957F-356EC05CE638}" type="presParOf" srcId="{015D20CE-AC7F-41A6-AB73-1C5443984602}" destId="{3DDF2376-AF89-4E81-97C1-F57D9CD9BAD2}" srcOrd="1" destOrd="0" presId="urn:microsoft.com/office/officeart/2005/8/layout/process1"/>
    <dgm:cxn modelId="{B8882AC7-E84F-474D-93CC-CBBF5DD096FC}" type="presParOf" srcId="{3DDF2376-AF89-4E81-97C1-F57D9CD9BAD2}" destId="{E1A19C5E-B278-4903-AE68-07CC325CF6A1}" srcOrd="0" destOrd="0" presId="urn:microsoft.com/office/officeart/2005/8/layout/process1"/>
    <dgm:cxn modelId="{0C5C3B63-846A-4964-BBC0-DFA780B28785}" type="presParOf" srcId="{015D20CE-AC7F-41A6-AB73-1C5443984602}" destId="{9C781684-C690-45A7-9D49-9CCE8C77299C}" srcOrd="2" destOrd="0" presId="urn:microsoft.com/office/officeart/2005/8/layout/process1"/>
    <dgm:cxn modelId="{BE8B4A24-6558-4168-9AD3-FF6F482423C5}" type="presParOf" srcId="{015D20CE-AC7F-41A6-AB73-1C5443984602}" destId="{3307533A-60A7-474A-9CCB-5712526CAA34}" srcOrd="3" destOrd="0" presId="urn:microsoft.com/office/officeart/2005/8/layout/process1"/>
    <dgm:cxn modelId="{D3746A8B-65E1-4A36-9003-128570D27354}" type="presParOf" srcId="{3307533A-60A7-474A-9CCB-5712526CAA34}" destId="{1B7E085F-E1E5-4D2C-BD16-388457ADAE0D}" srcOrd="0" destOrd="0" presId="urn:microsoft.com/office/officeart/2005/8/layout/process1"/>
    <dgm:cxn modelId="{CA9251DC-3BB2-4DAB-901F-F76507AF313C}" type="presParOf" srcId="{015D20CE-AC7F-41A6-AB73-1C5443984602}" destId="{0046E94E-2638-455E-872B-534486E6B18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AF5E96-5C5F-4D70-A80A-92537FBFD57D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EA8D9FC-7A73-4D2B-9649-92C65F893F83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cs-CZ" sz="2000" b="0" i="0" baseline="0" dirty="0"/>
            <a:t>Většina železničních tratí bez elektrifikace</a:t>
          </a:r>
          <a:endParaRPr lang="cs-CZ" sz="2000" dirty="0"/>
        </a:p>
      </dgm:t>
    </dgm:pt>
    <dgm:pt modelId="{D459B25B-250C-41C2-BA12-207C47B7B71E}" type="parTrans" cxnId="{1A12C942-1E49-40F3-A24C-912A1D449B66}">
      <dgm:prSet/>
      <dgm:spPr/>
      <dgm:t>
        <a:bodyPr/>
        <a:lstStyle/>
        <a:p>
          <a:endParaRPr lang="cs-CZ"/>
        </a:p>
      </dgm:t>
    </dgm:pt>
    <dgm:pt modelId="{D7771D51-E69B-4939-9D4D-F47735D94D84}" type="sibTrans" cxnId="{1A12C942-1E49-40F3-A24C-912A1D449B66}">
      <dgm:prSet/>
      <dgm:spPr/>
      <dgm:t>
        <a:bodyPr/>
        <a:lstStyle/>
        <a:p>
          <a:endParaRPr lang="cs-CZ"/>
        </a:p>
      </dgm:t>
    </dgm:pt>
    <dgm:pt modelId="{78ACE53D-CDA9-4B9E-AB15-AFFB419056E9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000" b="0" i="0" baseline="0" dirty="0"/>
            <a:t>Hlavní elektrifikovaná trať 020:</a:t>
          </a:r>
        </a:p>
        <a:p>
          <a:r>
            <a:rPr lang="cs-CZ" sz="2500" b="0" i="0" baseline="0" dirty="0"/>
            <a:t> </a:t>
          </a:r>
          <a:r>
            <a:rPr lang="cs-CZ" sz="2500" b="1" i="0" baseline="0" dirty="0">
              <a:solidFill>
                <a:srgbClr val="FFFF00"/>
              </a:solidFill>
            </a:rPr>
            <a:t>Velký Osek – Hradec Králové - Choceň</a:t>
          </a:r>
          <a:endParaRPr lang="cs-CZ" sz="2500" b="1" dirty="0">
            <a:solidFill>
              <a:srgbClr val="FFFF00"/>
            </a:solidFill>
          </a:endParaRPr>
        </a:p>
      </dgm:t>
    </dgm:pt>
    <dgm:pt modelId="{CB4814A8-1054-436B-B853-D8D77E099BFB}" type="parTrans" cxnId="{6F7D8A39-D567-45E3-B646-E92C48D453CF}">
      <dgm:prSet/>
      <dgm:spPr/>
      <dgm:t>
        <a:bodyPr/>
        <a:lstStyle/>
        <a:p>
          <a:endParaRPr lang="cs-CZ"/>
        </a:p>
      </dgm:t>
    </dgm:pt>
    <dgm:pt modelId="{5E287D6F-FE72-4239-A9C7-B0E5F63C5517}" type="sibTrans" cxnId="{6F7D8A39-D567-45E3-B646-E92C48D453CF}">
      <dgm:prSet/>
      <dgm:spPr/>
      <dgm:t>
        <a:bodyPr/>
        <a:lstStyle/>
        <a:p>
          <a:endParaRPr lang="cs-CZ"/>
        </a:p>
      </dgm:t>
    </dgm:pt>
    <dgm:pt modelId="{2E3357B8-D423-41B1-8C3A-EC46AD68D5C5}" type="pres">
      <dgm:prSet presAssocID="{66AF5E96-5C5F-4D70-A80A-92537FBFD57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3AC69B-B8B1-4871-ABD2-2AEEF0296BAF}" type="pres">
      <dgm:prSet presAssocID="{5EA8D9FC-7A73-4D2B-9649-92C65F893F83}" presName="root" presStyleCnt="0"/>
      <dgm:spPr/>
    </dgm:pt>
    <dgm:pt modelId="{64319DA2-9171-4E91-948F-23C9273CBB07}" type="pres">
      <dgm:prSet presAssocID="{5EA8D9FC-7A73-4D2B-9649-92C65F893F83}" presName="rootComposite" presStyleCnt="0"/>
      <dgm:spPr/>
    </dgm:pt>
    <dgm:pt modelId="{FFF9D710-C81B-425A-9B25-83B7905BBEB9}" type="pres">
      <dgm:prSet presAssocID="{5EA8D9FC-7A73-4D2B-9649-92C65F893F83}" presName="rootText" presStyleLbl="node1" presStyleIdx="0" presStyleCnt="2" custScaleX="150298"/>
      <dgm:spPr/>
    </dgm:pt>
    <dgm:pt modelId="{4B4FC749-0068-4890-9F56-762584D6E803}" type="pres">
      <dgm:prSet presAssocID="{5EA8D9FC-7A73-4D2B-9649-92C65F893F83}" presName="rootConnector" presStyleLbl="node1" presStyleIdx="0" presStyleCnt="2"/>
      <dgm:spPr/>
    </dgm:pt>
    <dgm:pt modelId="{1E4DC951-B026-495E-B5AE-CB5857DDA9B4}" type="pres">
      <dgm:prSet presAssocID="{5EA8D9FC-7A73-4D2B-9649-92C65F893F83}" presName="childShape" presStyleCnt="0"/>
      <dgm:spPr/>
    </dgm:pt>
    <dgm:pt modelId="{1547743E-709F-46B1-9960-A15A1078F862}" type="pres">
      <dgm:prSet presAssocID="{78ACE53D-CDA9-4B9E-AB15-AFFB419056E9}" presName="root" presStyleCnt="0"/>
      <dgm:spPr/>
    </dgm:pt>
    <dgm:pt modelId="{D4641DC5-BD96-480B-92EE-BEF414F412CA}" type="pres">
      <dgm:prSet presAssocID="{78ACE53D-CDA9-4B9E-AB15-AFFB419056E9}" presName="rootComposite" presStyleCnt="0"/>
      <dgm:spPr/>
    </dgm:pt>
    <dgm:pt modelId="{A86EE41F-5A65-4EF2-8322-5DCDA9ED8D1F}" type="pres">
      <dgm:prSet presAssocID="{78ACE53D-CDA9-4B9E-AB15-AFFB419056E9}" presName="rootText" presStyleLbl="node1" presStyleIdx="1" presStyleCnt="2" custScaleX="345210"/>
      <dgm:spPr/>
    </dgm:pt>
    <dgm:pt modelId="{4B9DF2F8-E452-40DC-8BE8-F544C43AE580}" type="pres">
      <dgm:prSet presAssocID="{78ACE53D-CDA9-4B9E-AB15-AFFB419056E9}" presName="rootConnector" presStyleLbl="node1" presStyleIdx="1" presStyleCnt="2"/>
      <dgm:spPr/>
    </dgm:pt>
    <dgm:pt modelId="{1D62FFD2-22FF-4905-BC50-DABA75066BD7}" type="pres">
      <dgm:prSet presAssocID="{78ACE53D-CDA9-4B9E-AB15-AFFB419056E9}" presName="childShape" presStyleCnt="0"/>
      <dgm:spPr/>
    </dgm:pt>
  </dgm:ptLst>
  <dgm:cxnLst>
    <dgm:cxn modelId="{138A8225-4767-4813-A20E-047212EBCFE6}" type="presOf" srcId="{5EA8D9FC-7A73-4D2B-9649-92C65F893F83}" destId="{4B4FC749-0068-4890-9F56-762584D6E803}" srcOrd="1" destOrd="0" presId="urn:microsoft.com/office/officeart/2005/8/layout/hierarchy3"/>
    <dgm:cxn modelId="{6F7D8A39-D567-45E3-B646-E92C48D453CF}" srcId="{66AF5E96-5C5F-4D70-A80A-92537FBFD57D}" destId="{78ACE53D-CDA9-4B9E-AB15-AFFB419056E9}" srcOrd="1" destOrd="0" parTransId="{CB4814A8-1054-436B-B853-D8D77E099BFB}" sibTransId="{5E287D6F-FE72-4239-A9C7-B0E5F63C5517}"/>
    <dgm:cxn modelId="{1A12C942-1E49-40F3-A24C-912A1D449B66}" srcId="{66AF5E96-5C5F-4D70-A80A-92537FBFD57D}" destId="{5EA8D9FC-7A73-4D2B-9649-92C65F893F83}" srcOrd="0" destOrd="0" parTransId="{D459B25B-250C-41C2-BA12-207C47B7B71E}" sibTransId="{D7771D51-E69B-4939-9D4D-F47735D94D84}"/>
    <dgm:cxn modelId="{249E2775-023B-4D50-B567-ADBC947DAADC}" type="presOf" srcId="{5EA8D9FC-7A73-4D2B-9649-92C65F893F83}" destId="{FFF9D710-C81B-425A-9B25-83B7905BBEB9}" srcOrd="0" destOrd="0" presId="urn:microsoft.com/office/officeart/2005/8/layout/hierarchy3"/>
    <dgm:cxn modelId="{1452CC76-6A22-4AC6-AB1D-8543B43E16C0}" type="presOf" srcId="{78ACE53D-CDA9-4B9E-AB15-AFFB419056E9}" destId="{A86EE41F-5A65-4EF2-8322-5DCDA9ED8D1F}" srcOrd="0" destOrd="0" presId="urn:microsoft.com/office/officeart/2005/8/layout/hierarchy3"/>
    <dgm:cxn modelId="{90E895E3-0BE6-45F0-A22B-875F9172CA97}" type="presOf" srcId="{78ACE53D-CDA9-4B9E-AB15-AFFB419056E9}" destId="{4B9DF2F8-E452-40DC-8BE8-F544C43AE580}" srcOrd="1" destOrd="0" presId="urn:microsoft.com/office/officeart/2005/8/layout/hierarchy3"/>
    <dgm:cxn modelId="{8F60C9EF-C28D-403F-90C2-5FF630E498E7}" type="presOf" srcId="{66AF5E96-5C5F-4D70-A80A-92537FBFD57D}" destId="{2E3357B8-D423-41B1-8C3A-EC46AD68D5C5}" srcOrd="0" destOrd="0" presId="urn:microsoft.com/office/officeart/2005/8/layout/hierarchy3"/>
    <dgm:cxn modelId="{506F37F7-0E8D-4DC9-853D-A1C59D15FF7E}" type="presParOf" srcId="{2E3357B8-D423-41B1-8C3A-EC46AD68D5C5}" destId="{4F3AC69B-B8B1-4871-ABD2-2AEEF0296BAF}" srcOrd="0" destOrd="0" presId="urn:microsoft.com/office/officeart/2005/8/layout/hierarchy3"/>
    <dgm:cxn modelId="{ABEBE1CF-0031-47A3-AA1D-3CDCBC03DCE5}" type="presParOf" srcId="{4F3AC69B-B8B1-4871-ABD2-2AEEF0296BAF}" destId="{64319DA2-9171-4E91-948F-23C9273CBB07}" srcOrd="0" destOrd="0" presId="urn:microsoft.com/office/officeart/2005/8/layout/hierarchy3"/>
    <dgm:cxn modelId="{274F5502-55A2-4D9C-AD26-15EEC474D76B}" type="presParOf" srcId="{64319DA2-9171-4E91-948F-23C9273CBB07}" destId="{FFF9D710-C81B-425A-9B25-83B7905BBEB9}" srcOrd="0" destOrd="0" presId="urn:microsoft.com/office/officeart/2005/8/layout/hierarchy3"/>
    <dgm:cxn modelId="{06AB34B8-4EB2-492B-9472-7EB17476B305}" type="presParOf" srcId="{64319DA2-9171-4E91-948F-23C9273CBB07}" destId="{4B4FC749-0068-4890-9F56-762584D6E803}" srcOrd="1" destOrd="0" presId="urn:microsoft.com/office/officeart/2005/8/layout/hierarchy3"/>
    <dgm:cxn modelId="{F3A25478-566A-4887-BBE1-C6CEE6278022}" type="presParOf" srcId="{4F3AC69B-B8B1-4871-ABD2-2AEEF0296BAF}" destId="{1E4DC951-B026-495E-B5AE-CB5857DDA9B4}" srcOrd="1" destOrd="0" presId="urn:microsoft.com/office/officeart/2005/8/layout/hierarchy3"/>
    <dgm:cxn modelId="{00C55C1B-E46F-4381-A0D7-B89F4366DEE0}" type="presParOf" srcId="{2E3357B8-D423-41B1-8C3A-EC46AD68D5C5}" destId="{1547743E-709F-46B1-9960-A15A1078F862}" srcOrd="1" destOrd="0" presId="urn:microsoft.com/office/officeart/2005/8/layout/hierarchy3"/>
    <dgm:cxn modelId="{E402A983-31EC-423A-919C-DF950DCCCFF8}" type="presParOf" srcId="{1547743E-709F-46B1-9960-A15A1078F862}" destId="{D4641DC5-BD96-480B-92EE-BEF414F412CA}" srcOrd="0" destOrd="0" presId="urn:microsoft.com/office/officeart/2005/8/layout/hierarchy3"/>
    <dgm:cxn modelId="{EABA1E51-6273-43D2-B9FF-46A2580674BF}" type="presParOf" srcId="{D4641DC5-BD96-480B-92EE-BEF414F412CA}" destId="{A86EE41F-5A65-4EF2-8322-5DCDA9ED8D1F}" srcOrd="0" destOrd="0" presId="urn:microsoft.com/office/officeart/2005/8/layout/hierarchy3"/>
    <dgm:cxn modelId="{A07D4CB6-B7A7-42DA-B2E0-E93A057665BC}" type="presParOf" srcId="{D4641DC5-BD96-480B-92EE-BEF414F412CA}" destId="{4B9DF2F8-E452-40DC-8BE8-F544C43AE580}" srcOrd="1" destOrd="0" presId="urn:microsoft.com/office/officeart/2005/8/layout/hierarchy3"/>
    <dgm:cxn modelId="{AE62B82E-33FA-4F3C-9E68-B176424B7A5E}" type="presParOf" srcId="{1547743E-709F-46B1-9960-A15A1078F862}" destId="{1D62FFD2-22FF-4905-BC50-DABA75066BD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2B2309-84E3-4CE9-9989-CA112C54849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E18FE6D-AC48-42E2-8430-3EA8BEFB724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cs-CZ"/>
            <a:t>Důležité železniční uzly Týniště nad Orlicí a Hradec Králové</a:t>
          </a:r>
        </a:p>
      </dgm:t>
    </dgm:pt>
    <dgm:pt modelId="{DDBCA38C-13B3-4FC0-A443-0CDC50347B26}" type="parTrans" cxnId="{7971F1E7-E40B-40BA-9A60-2224C9C908B2}">
      <dgm:prSet/>
      <dgm:spPr/>
      <dgm:t>
        <a:bodyPr/>
        <a:lstStyle/>
        <a:p>
          <a:endParaRPr lang="cs-CZ"/>
        </a:p>
      </dgm:t>
    </dgm:pt>
    <dgm:pt modelId="{FDB935C8-D881-4E47-86D2-5FAF4933771A}" type="sibTrans" cxnId="{7971F1E7-E40B-40BA-9A60-2224C9C908B2}">
      <dgm:prSet/>
      <dgm:spPr/>
      <dgm:t>
        <a:bodyPr/>
        <a:lstStyle/>
        <a:p>
          <a:endParaRPr lang="cs-CZ"/>
        </a:p>
      </dgm:t>
    </dgm:pt>
    <dgm:pt modelId="{92D151F0-6B59-4B8A-8E10-532F6F951168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cs-CZ" dirty="0"/>
            <a:t>V r. 2015 dokončena modernizace trati </a:t>
          </a:r>
          <a:r>
            <a:rPr lang="cs-CZ" b="1" dirty="0"/>
            <a:t>Týniště nad Orlicí – Častolovice – Solnice </a:t>
          </a:r>
        </a:p>
      </dgm:t>
    </dgm:pt>
    <dgm:pt modelId="{795B67A9-E28A-4E27-AEA8-9BADB0D47FBC}" type="parTrans" cxnId="{2C41E50F-C174-4AFB-8AF0-E6DF86552B0C}">
      <dgm:prSet/>
      <dgm:spPr/>
      <dgm:t>
        <a:bodyPr/>
        <a:lstStyle/>
        <a:p>
          <a:endParaRPr lang="cs-CZ"/>
        </a:p>
      </dgm:t>
    </dgm:pt>
    <dgm:pt modelId="{991D9180-D708-447F-86F8-9F1B0DA6D88A}" type="sibTrans" cxnId="{2C41E50F-C174-4AFB-8AF0-E6DF86552B0C}">
      <dgm:prSet/>
      <dgm:spPr/>
      <dgm:t>
        <a:bodyPr/>
        <a:lstStyle/>
        <a:p>
          <a:endParaRPr lang="cs-CZ"/>
        </a:p>
      </dgm:t>
    </dgm:pt>
    <dgm:pt modelId="{BFF931FA-E7BE-4192-ABFE-107DD0B424DC}" type="pres">
      <dgm:prSet presAssocID="{612B2309-84E3-4CE9-9989-CA112C548499}" presName="linear" presStyleCnt="0">
        <dgm:presLayoutVars>
          <dgm:animLvl val="lvl"/>
          <dgm:resizeHandles val="exact"/>
        </dgm:presLayoutVars>
      </dgm:prSet>
      <dgm:spPr/>
    </dgm:pt>
    <dgm:pt modelId="{CBA5F1ED-E824-4810-94C3-813B50047031}" type="pres">
      <dgm:prSet presAssocID="{EE18FE6D-AC48-42E2-8430-3EA8BEFB72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FF9C903-725E-4495-9262-6B837A4A5CF4}" type="pres">
      <dgm:prSet presAssocID="{FDB935C8-D881-4E47-86D2-5FAF4933771A}" presName="spacer" presStyleCnt="0"/>
      <dgm:spPr/>
    </dgm:pt>
    <dgm:pt modelId="{74C2D475-5AFC-4747-84D7-6BFE66891C5A}" type="pres">
      <dgm:prSet presAssocID="{92D151F0-6B59-4B8A-8E10-532F6F95116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C41E50F-C174-4AFB-8AF0-E6DF86552B0C}" srcId="{612B2309-84E3-4CE9-9989-CA112C548499}" destId="{92D151F0-6B59-4B8A-8E10-532F6F951168}" srcOrd="1" destOrd="0" parTransId="{795B67A9-E28A-4E27-AEA8-9BADB0D47FBC}" sibTransId="{991D9180-D708-447F-86F8-9F1B0DA6D88A}"/>
    <dgm:cxn modelId="{3356E910-EBC3-441C-8719-44ED29FA8FF2}" type="presOf" srcId="{92D151F0-6B59-4B8A-8E10-532F6F951168}" destId="{74C2D475-5AFC-4747-84D7-6BFE66891C5A}" srcOrd="0" destOrd="0" presId="urn:microsoft.com/office/officeart/2005/8/layout/vList2"/>
    <dgm:cxn modelId="{B9971B68-940B-48FE-9A81-17170BA2A153}" type="presOf" srcId="{EE18FE6D-AC48-42E2-8430-3EA8BEFB7245}" destId="{CBA5F1ED-E824-4810-94C3-813B50047031}" srcOrd="0" destOrd="0" presId="urn:microsoft.com/office/officeart/2005/8/layout/vList2"/>
    <dgm:cxn modelId="{672DDCBB-D23E-4520-8051-62EC4837554A}" type="presOf" srcId="{612B2309-84E3-4CE9-9989-CA112C548499}" destId="{BFF931FA-E7BE-4192-ABFE-107DD0B424DC}" srcOrd="0" destOrd="0" presId="urn:microsoft.com/office/officeart/2005/8/layout/vList2"/>
    <dgm:cxn modelId="{7971F1E7-E40B-40BA-9A60-2224C9C908B2}" srcId="{612B2309-84E3-4CE9-9989-CA112C548499}" destId="{EE18FE6D-AC48-42E2-8430-3EA8BEFB7245}" srcOrd="0" destOrd="0" parTransId="{DDBCA38C-13B3-4FC0-A443-0CDC50347B26}" sibTransId="{FDB935C8-D881-4E47-86D2-5FAF4933771A}"/>
    <dgm:cxn modelId="{00F0B414-B918-48A4-9147-442D886D93A8}" type="presParOf" srcId="{BFF931FA-E7BE-4192-ABFE-107DD0B424DC}" destId="{CBA5F1ED-E824-4810-94C3-813B50047031}" srcOrd="0" destOrd="0" presId="urn:microsoft.com/office/officeart/2005/8/layout/vList2"/>
    <dgm:cxn modelId="{9006DBF6-8B6D-4A0A-A721-0EE66B15BDBD}" type="presParOf" srcId="{BFF931FA-E7BE-4192-ABFE-107DD0B424DC}" destId="{8FF9C903-725E-4495-9262-6B837A4A5CF4}" srcOrd="1" destOrd="0" presId="urn:microsoft.com/office/officeart/2005/8/layout/vList2"/>
    <dgm:cxn modelId="{73B85B3C-F11E-4F67-99C1-5B6A533811B3}" type="presParOf" srcId="{BFF931FA-E7BE-4192-ABFE-107DD0B424DC}" destId="{74C2D475-5AFC-4747-84D7-6BFE66891C5A}" srcOrd="2" destOrd="0" presId="urn:microsoft.com/office/officeart/2005/8/layout/vList2"/>
  </dgm:cxnLst>
  <dgm:bg>
    <a:solidFill>
      <a:schemeClr val="bg2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A1AF2D-5E18-418A-AC4E-ECE8A238A476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83EABA-10C1-4924-89C2-42815C1626FD}">
      <dgm:prSet/>
      <dgm:spPr/>
      <dgm:t>
        <a:bodyPr/>
        <a:lstStyle/>
        <a:p>
          <a:pPr rtl="0"/>
          <a:r>
            <a:rPr lang="cs-CZ" b="0" i="0" baseline="0" dirty="0"/>
            <a:t>Hromadná přeprava zaměstnanců do práce po železnici  </a:t>
          </a:r>
          <a:endParaRPr lang="cs-CZ" dirty="0"/>
        </a:p>
      </dgm:t>
    </dgm:pt>
    <dgm:pt modelId="{0D12FACC-103B-4BCF-BF8E-8A14630C7F3C}" type="parTrans" cxnId="{9760C3DE-1509-437F-BBF1-FBC35B85ACE0}">
      <dgm:prSet/>
      <dgm:spPr/>
      <dgm:t>
        <a:bodyPr/>
        <a:lstStyle/>
        <a:p>
          <a:endParaRPr lang="cs-CZ"/>
        </a:p>
      </dgm:t>
    </dgm:pt>
    <dgm:pt modelId="{FF1DF00D-3BBC-466F-AED5-971295C75758}" type="sibTrans" cxnId="{9760C3DE-1509-437F-BBF1-FBC35B85ACE0}">
      <dgm:prSet/>
      <dgm:spPr/>
      <dgm:t>
        <a:bodyPr/>
        <a:lstStyle/>
        <a:p>
          <a:endParaRPr lang="cs-CZ"/>
        </a:p>
      </dgm:t>
    </dgm:pt>
    <dgm:pt modelId="{F583840A-DBE7-491A-B075-37E97432D92F}">
      <dgm:prSet custT="1"/>
      <dgm:spPr/>
      <dgm:t>
        <a:bodyPr/>
        <a:lstStyle/>
        <a:p>
          <a:pPr rtl="0"/>
          <a:r>
            <a:rPr lang="cs-CZ" sz="1800" b="0" i="0" baseline="0" dirty="0"/>
            <a:t>závodová doprava</a:t>
          </a:r>
          <a:endParaRPr lang="cs-CZ" sz="1800" dirty="0"/>
        </a:p>
      </dgm:t>
    </dgm:pt>
    <dgm:pt modelId="{7E2E9797-F1B7-4063-8F47-6952D06E9DF9}" type="parTrans" cxnId="{EC97CB67-22AA-4F45-907E-E837A17763A4}">
      <dgm:prSet/>
      <dgm:spPr/>
      <dgm:t>
        <a:bodyPr/>
        <a:lstStyle/>
        <a:p>
          <a:endParaRPr lang="cs-CZ"/>
        </a:p>
      </dgm:t>
    </dgm:pt>
    <dgm:pt modelId="{67CB9AE1-D1D3-4DB6-A0D6-D8108D9175D6}" type="sibTrans" cxnId="{EC97CB67-22AA-4F45-907E-E837A17763A4}">
      <dgm:prSet/>
      <dgm:spPr/>
      <dgm:t>
        <a:bodyPr/>
        <a:lstStyle/>
        <a:p>
          <a:endParaRPr lang="cs-CZ"/>
        </a:p>
      </dgm:t>
    </dgm:pt>
    <dgm:pt modelId="{37D5608E-E9DF-4760-823F-44DED2E4642A}">
      <dgm:prSet/>
      <dgm:spPr/>
      <dgm:t>
        <a:bodyPr/>
        <a:lstStyle/>
        <a:p>
          <a:pPr rtl="0"/>
          <a:r>
            <a:rPr lang="cs-CZ" b="0" i="0" baseline="0"/>
            <a:t>Vybudování parkovišť Park and Ride v blízkosti železničních stanic</a:t>
          </a:r>
          <a:endParaRPr lang="cs-CZ"/>
        </a:p>
      </dgm:t>
    </dgm:pt>
    <dgm:pt modelId="{7FFF41D5-1623-485B-B232-8AAA38F024C9}" type="parTrans" cxnId="{4C825E7A-DD50-429D-9B11-B421133EEBBC}">
      <dgm:prSet/>
      <dgm:spPr/>
      <dgm:t>
        <a:bodyPr/>
        <a:lstStyle/>
        <a:p>
          <a:endParaRPr lang="cs-CZ"/>
        </a:p>
      </dgm:t>
    </dgm:pt>
    <dgm:pt modelId="{D8557AA2-BCC0-4B3A-BFFF-9263ABAC06BF}" type="sibTrans" cxnId="{4C825E7A-DD50-429D-9B11-B421133EEBBC}">
      <dgm:prSet/>
      <dgm:spPr/>
      <dgm:t>
        <a:bodyPr/>
        <a:lstStyle/>
        <a:p>
          <a:endParaRPr lang="cs-CZ"/>
        </a:p>
      </dgm:t>
    </dgm:pt>
    <dgm:pt modelId="{309969F2-7BEB-4139-A6C9-E13DA01191BA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cs-CZ" b="0" i="0" baseline="0"/>
            <a:t>Reorganizace integrovanou dopravu </a:t>
          </a:r>
          <a:endParaRPr lang="cs-CZ"/>
        </a:p>
      </dgm:t>
    </dgm:pt>
    <dgm:pt modelId="{2000AC46-CC19-4255-A6A6-157C01B9E69C}" type="parTrans" cxnId="{D07BD160-2AC9-4E93-A9A3-281A20CF9BF1}">
      <dgm:prSet/>
      <dgm:spPr/>
      <dgm:t>
        <a:bodyPr/>
        <a:lstStyle/>
        <a:p>
          <a:endParaRPr lang="cs-CZ"/>
        </a:p>
      </dgm:t>
    </dgm:pt>
    <dgm:pt modelId="{04ED588A-3462-4A46-9FE7-B84BF68667B9}" type="sibTrans" cxnId="{D07BD160-2AC9-4E93-A9A3-281A20CF9BF1}">
      <dgm:prSet/>
      <dgm:spPr/>
      <dgm:t>
        <a:bodyPr/>
        <a:lstStyle/>
        <a:p>
          <a:endParaRPr lang="cs-CZ"/>
        </a:p>
      </dgm:t>
    </dgm:pt>
    <dgm:pt modelId="{5460069D-D88E-4735-952E-EE8620C2EB20}">
      <dgm:prSet custT="1"/>
      <dgm:spPr/>
      <dgm:t>
        <a:bodyPr/>
        <a:lstStyle/>
        <a:p>
          <a:pPr rtl="0"/>
          <a:r>
            <a:rPr lang="cs-CZ" sz="1800" b="0" i="0" baseline="0" dirty="0"/>
            <a:t>přestupní</a:t>
          </a:r>
          <a:r>
            <a:rPr lang="cs-CZ" sz="2400" b="0" i="0" baseline="0" dirty="0"/>
            <a:t> </a:t>
          </a:r>
          <a:r>
            <a:rPr lang="cs-CZ" sz="1800" b="0" i="0" baseline="0" dirty="0"/>
            <a:t>terminály</a:t>
          </a:r>
          <a:r>
            <a:rPr lang="cs-CZ" sz="2400" b="0" i="0" baseline="0" dirty="0"/>
            <a:t>,</a:t>
          </a:r>
          <a:endParaRPr lang="cs-CZ" sz="2400" dirty="0"/>
        </a:p>
      </dgm:t>
    </dgm:pt>
    <dgm:pt modelId="{08E2110B-6788-41F4-BF34-D76D87F4E0A5}" type="parTrans" cxnId="{5FFB109C-1D5A-48B2-949E-80CFD1FCD795}">
      <dgm:prSet/>
      <dgm:spPr/>
      <dgm:t>
        <a:bodyPr/>
        <a:lstStyle/>
        <a:p>
          <a:endParaRPr lang="cs-CZ"/>
        </a:p>
      </dgm:t>
    </dgm:pt>
    <dgm:pt modelId="{DC4EB7AC-1BD1-44CC-A482-DDF121E8211A}" type="sibTrans" cxnId="{5FFB109C-1D5A-48B2-949E-80CFD1FCD795}">
      <dgm:prSet/>
      <dgm:spPr/>
      <dgm:t>
        <a:bodyPr/>
        <a:lstStyle/>
        <a:p>
          <a:endParaRPr lang="cs-CZ"/>
        </a:p>
      </dgm:t>
    </dgm:pt>
    <dgm:pt modelId="{252B55EE-439B-4962-B993-04717D14D0F2}">
      <dgm:prSet custT="1"/>
      <dgm:spPr/>
      <dgm:t>
        <a:bodyPr/>
        <a:lstStyle/>
        <a:p>
          <a:pPr rtl="0"/>
          <a:r>
            <a:rPr lang="cs-CZ" sz="1800" b="0" i="0" baseline="0" dirty="0"/>
            <a:t>návaznost</a:t>
          </a:r>
          <a:r>
            <a:rPr lang="cs-CZ" sz="2400" b="0" i="0" baseline="0" dirty="0"/>
            <a:t> </a:t>
          </a:r>
          <a:endParaRPr lang="cs-CZ" sz="2400" dirty="0"/>
        </a:p>
      </dgm:t>
    </dgm:pt>
    <dgm:pt modelId="{51138B81-CA76-4226-A145-C0646302883B}" type="parTrans" cxnId="{DA8BFCCA-8BDF-4128-B6DA-4AA647715F7E}">
      <dgm:prSet/>
      <dgm:spPr/>
      <dgm:t>
        <a:bodyPr/>
        <a:lstStyle/>
        <a:p>
          <a:endParaRPr lang="cs-CZ"/>
        </a:p>
      </dgm:t>
    </dgm:pt>
    <dgm:pt modelId="{8DA58C92-8C2F-4BF3-9805-936AB286ED35}" type="sibTrans" cxnId="{DA8BFCCA-8BDF-4128-B6DA-4AA647715F7E}">
      <dgm:prSet/>
      <dgm:spPr/>
      <dgm:t>
        <a:bodyPr/>
        <a:lstStyle/>
        <a:p>
          <a:endParaRPr lang="cs-CZ"/>
        </a:p>
      </dgm:t>
    </dgm:pt>
    <dgm:pt modelId="{86ABE255-FA4A-40AC-B0CB-ACBB28897886}">
      <dgm:prSet custT="1"/>
      <dgm:spPr/>
      <dgm:t>
        <a:bodyPr/>
        <a:lstStyle/>
        <a:p>
          <a:pPr rtl="0"/>
          <a:r>
            <a:rPr lang="cs-CZ" sz="1800" b="0" i="0" baseline="0" dirty="0"/>
            <a:t>interval</a:t>
          </a:r>
          <a:r>
            <a:rPr lang="cs-CZ" sz="2400" b="0" i="0" baseline="0" dirty="0"/>
            <a:t> </a:t>
          </a:r>
          <a:r>
            <a:rPr lang="cs-CZ" sz="1800" b="0" i="0" baseline="0" dirty="0"/>
            <a:t>mezi</a:t>
          </a:r>
          <a:r>
            <a:rPr lang="cs-CZ" sz="2400" b="0" i="0" baseline="0" dirty="0"/>
            <a:t> </a:t>
          </a:r>
          <a:r>
            <a:rPr lang="cs-CZ" sz="1800" b="0" i="0" baseline="0" dirty="0"/>
            <a:t>spoji</a:t>
          </a:r>
        </a:p>
      </dgm:t>
    </dgm:pt>
    <dgm:pt modelId="{9E8E0945-B919-455A-8A2C-DC9E7C46DCAB}" type="parTrans" cxnId="{A1EFCA93-CCA5-416B-8623-8442B7DD8AC3}">
      <dgm:prSet/>
      <dgm:spPr/>
      <dgm:t>
        <a:bodyPr/>
        <a:lstStyle/>
        <a:p>
          <a:endParaRPr lang="cs-CZ"/>
        </a:p>
      </dgm:t>
    </dgm:pt>
    <dgm:pt modelId="{34480D82-34EC-4D93-A4C9-F9D05FA1026E}" type="sibTrans" cxnId="{A1EFCA93-CCA5-416B-8623-8442B7DD8AC3}">
      <dgm:prSet/>
      <dgm:spPr/>
      <dgm:t>
        <a:bodyPr/>
        <a:lstStyle/>
        <a:p>
          <a:endParaRPr lang="cs-CZ"/>
        </a:p>
      </dgm:t>
    </dgm:pt>
    <dgm:pt modelId="{656AA1C4-8988-4375-AE42-FEAB429F376E}">
      <dgm:prSet/>
      <dgm:spPr/>
      <dgm:t>
        <a:bodyPr/>
        <a:lstStyle/>
        <a:p>
          <a:pPr rtl="0"/>
          <a:r>
            <a:rPr lang="cs-CZ" b="0" i="0" baseline="0"/>
            <a:t>Zlepšit kvalitu služeb a komfort pro cestují ve veřejné dopravě</a:t>
          </a:r>
          <a:endParaRPr lang="cs-CZ"/>
        </a:p>
      </dgm:t>
    </dgm:pt>
    <dgm:pt modelId="{D1FC379C-48BE-4351-991E-4D88982E95E0}" type="parTrans" cxnId="{F56493C8-B5B2-4B38-916A-237F809EDADC}">
      <dgm:prSet/>
      <dgm:spPr/>
      <dgm:t>
        <a:bodyPr/>
        <a:lstStyle/>
        <a:p>
          <a:endParaRPr lang="cs-CZ"/>
        </a:p>
      </dgm:t>
    </dgm:pt>
    <dgm:pt modelId="{90301DBA-77AF-4F93-9703-F2F083A38B35}" type="sibTrans" cxnId="{F56493C8-B5B2-4B38-916A-237F809EDADC}">
      <dgm:prSet/>
      <dgm:spPr/>
      <dgm:t>
        <a:bodyPr/>
        <a:lstStyle/>
        <a:p>
          <a:endParaRPr lang="cs-CZ"/>
        </a:p>
      </dgm:t>
    </dgm:pt>
    <dgm:pt modelId="{324FDF25-6BE3-4377-BFB7-DA6972BFE75A}">
      <dgm:prSet/>
      <dgm:spPr/>
      <dgm:t>
        <a:bodyPr/>
        <a:lstStyle/>
        <a:p>
          <a:pPr rtl="0"/>
          <a:r>
            <a:rPr lang="cs-CZ" b="1" i="0" baseline="0" dirty="0">
              <a:solidFill>
                <a:srgbClr val="FF0000"/>
              </a:solidFill>
            </a:rPr>
            <a:t>Vznik nové železniční stanice </a:t>
          </a:r>
          <a:r>
            <a:rPr lang="cs-CZ" b="1" i="0" baseline="0" dirty="0" err="1">
              <a:solidFill>
                <a:srgbClr val="FF0000"/>
              </a:solidFill>
            </a:rPr>
            <a:t>Lipovka</a:t>
          </a:r>
          <a:endParaRPr lang="cs-CZ" dirty="0">
            <a:solidFill>
              <a:srgbClr val="FF0000"/>
            </a:solidFill>
          </a:endParaRPr>
        </a:p>
      </dgm:t>
    </dgm:pt>
    <dgm:pt modelId="{3236E9C6-3DAA-4183-9467-DBE2A20C4449}" type="parTrans" cxnId="{52B1F080-4752-4577-ABC6-2B618D87177F}">
      <dgm:prSet/>
      <dgm:spPr/>
      <dgm:t>
        <a:bodyPr/>
        <a:lstStyle/>
        <a:p>
          <a:endParaRPr lang="cs-CZ"/>
        </a:p>
      </dgm:t>
    </dgm:pt>
    <dgm:pt modelId="{23659AC5-2D21-47AD-A157-4AF5C8A3DC79}" type="sibTrans" cxnId="{52B1F080-4752-4577-ABC6-2B618D87177F}">
      <dgm:prSet/>
      <dgm:spPr/>
      <dgm:t>
        <a:bodyPr/>
        <a:lstStyle/>
        <a:p>
          <a:endParaRPr lang="cs-CZ"/>
        </a:p>
      </dgm:t>
    </dgm:pt>
    <dgm:pt modelId="{47CFE03F-AB95-45D1-9105-EA46CA435B43}" type="pres">
      <dgm:prSet presAssocID="{7BA1AF2D-5E18-418A-AC4E-ECE8A238A47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C7E108-4B72-45AA-B050-2AA11EBE1A29}" type="pres">
      <dgm:prSet presAssocID="{7E83EABA-10C1-4924-89C2-42815C1626FD}" presName="vertOne" presStyleCnt="0"/>
      <dgm:spPr/>
    </dgm:pt>
    <dgm:pt modelId="{8D81E231-FFA4-42F2-A9F7-C558DE54C3EA}" type="pres">
      <dgm:prSet presAssocID="{7E83EABA-10C1-4924-89C2-42815C1626FD}" presName="txOne" presStyleLbl="node0" presStyleIdx="0" presStyleCnt="5">
        <dgm:presLayoutVars>
          <dgm:chPref val="3"/>
        </dgm:presLayoutVars>
      </dgm:prSet>
      <dgm:spPr/>
    </dgm:pt>
    <dgm:pt modelId="{CEEB8E49-747D-4879-85B7-EE2E0AB2564D}" type="pres">
      <dgm:prSet presAssocID="{7E83EABA-10C1-4924-89C2-42815C1626FD}" presName="parTransOne" presStyleCnt="0"/>
      <dgm:spPr/>
    </dgm:pt>
    <dgm:pt modelId="{2D15169D-9727-45C9-8038-D1DEF2500AAF}" type="pres">
      <dgm:prSet presAssocID="{7E83EABA-10C1-4924-89C2-42815C1626FD}" presName="horzOne" presStyleCnt="0"/>
      <dgm:spPr/>
    </dgm:pt>
    <dgm:pt modelId="{4DF97D26-EE00-413D-A4E2-14956B9A8C2B}" type="pres">
      <dgm:prSet presAssocID="{F583840A-DBE7-491A-B075-37E97432D92F}" presName="vertTwo" presStyleCnt="0"/>
      <dgm:spPr/>
    </dgm:pt>
    <dgm:pt modelId="{53F7ADCD-ABF1-40D0-9CD0-E0680BE57E5E}" type="pres">
      <dgm:prSet presAssocID="{F583840A-DBE7-491A-B075-37E97432D92F}" presName="txTwo" presStyleLbl="node2" presStyleIdx="0" presStyleCnt="4">
        <dgm:presLayoutVars>
          <dgm:chPref val="3"/>
        </dgm:presLayoutVars>
      </dgm:prSet>
      <dgm:spPr/>
    </dgm:pt>
    <dgm:pt modelId="{D5438387-3B03-4B98-9E7C-6B78145D751B}" type="pres">
      <dgm:prSet presAssocID="{F583840A-DBE7-491A-B075-37E97432D92F}" presName="horzTwo" presStyleCnt="0"/>
      <dgm:spPr/>
    </dgm:pt>
    <dgm:pt modelId="{D4CF102E-644A-48B3-AFD6-ED126B87B02B}" type="pres">
      <dgm:prSet presAssocID="{FF1DF00D-3BBC-466F-AED5-971295C75758}" presName="sibSpaceOne" presStyleCnt="0"/>
      <dgm:spPr/>
    </dgm:pt>
    <dgm:pt modelId="{9F7B80E6-6D20-4246-B7CD-F843C2A77EC2}" type="pres">
      <dgm:prSet presAssocID="{37D5608E-E9DF-4760-823F-44DED2E4642A}" presName="vertOne" presStyleCnt="0"/>
      <dgm:spPr/>
    </dgm:pt>
    <dgm:pt modelId="{32F5C824-FA03-49B8-B7C6-C15D1CEC702D}" type="pres">
      <dgm:prSet presAssocID="{37D5608E-E9DF-4760-823F-44DED2E4642A}" presName="txOne" presStyleLbl="node0" presStyleIdx="1" presStyleCnt="5">
        <dgm:presLayoutVars>
          <dgm:chPref val="3"/>
        </dgm:presLayoutVars>
      </dgm:prSet>
      <dgm:spPr/>
    </dgm:pt>
    <dgm:pt modelId="{018B27CF-82F1-47C1-BE6E-35A81E216E2A}" type="pres">
      <dgm:prSet presAssocID="{37D5608E-E9DF-4760-823F-44DED2E4642A}" presName="horzOne" presStyleCnt="0"/>
      <dgm:spPr/>
    </dgm:pt>
    <dgm:pt modelId="{95F853D7-F903-4C36-859B-53E918BEBFDD}" type="pres">
      <dgm:prSet presAssocID="{D8557AA2-BCC0-4B3A-BFFF-9263ABAC06BF}" presName="sibSpaceOne" presStyleCnt="0"/>
      <dgm:spPr/>
    </dgm:pt>
    <dgm:pt modelId="{30B724F3-1024-4E2E-ABAC-2DF25D77F48B}" type="pres">
      <dgm:prSet presAssocID="{309969F2-7BEB-4139-A6C9-E13DA01191BA}" presName="vertOne" presStyleCnt="0"/>
      <dgm:spPr/>
    </dgm:pt>
    <dgm:pt modelId="{6BA8DEBD-EADC-4512-9C88-699D41015EC6}" type="pres">
      <dgm:prSet presAssocID="{309969F2-7BEB-4139-A6C9-E13DA01191BA}" presName="txOne" presStyleLbl="node0" presStyleIdx="2" presStyleCnt="5">
        <dgm:presLayoutVars>
          <dgm:chPref val="3"/>
        </dgm:presLayoutVars>
      </dgm:prSet>
      <dgm:spPr/>
    </dgm:pt>
    <dgm:pt modelId="{3652FBA6-3685-4BEE-AB28-9DDA88605C5D}" type="pres">
      <dgm:prSet presAssocID="{309969F2-7BEB-4139-A6C9-E13DA01191BA}" presName="parTransOne" presStyleCnt="0"/>
      <dgm:spPr/>
    </dgm:pt>
    <dgm:pt modelId="{2672C1B3-22F3-4123-99FD-7903201361FA}" type="pres">
      <dgm:prSet presAssocID="{309969F2-7BEB-4139-A6C9-E13DA01191BA}" presName="horzOne" presStyleCnt="0"/>
      <dgm:spPr/>
    </dgm:pt>
    <dgm:pt modelId="{44ED956A-6302-423E-BA48-24173597F98B}" type="pres">
      <dgm:prSet presAssocID="{5460069D-D88E-4735-952E-EE8620C2EB20}" presName="vertTwo" presStyleCnt="0"/>
      <dgm:spPr/>
    </dgm:pt>
    <dgm:pt modelId="{23E45B32-CC68-4266-8464-5B2D7C658DC8}" type="pres">
      <dgm:prSet presAssocID="{5460069D-D88E-4735-952E-EE8620C2EB20}" presName="txTwo" presStyleLbl="node2" presStyleIdx="1" presStyleCnt="4">
        <dgm:presLayoutVars>
          <dgm:chPref val="3"/>
        </dgm:presLayoutVars>
      </dgm:prSet>
      <dgm:spPr/>
    </dgm:pt>
    <dgm:pt modelId="{5288DF93-209F-45AA-A5F4-2580FC5CE3D7}" type="pres">
      <dgm:prSet presAssocID="{5460069D-D88E-4735-952E-EE8620C2EB20}" presName="horzTwo" presStyleCnt="0"/>
      <dgm:spPr/>
    </dgm:pt>
    <dgm:pt modelId="{7AFA4383-28C9-4C23-BB32-553192D32AF6}" type="pres">
      <dgm:prSet presAssocID="{DC4EB7AC-1BD1-44CC-A482-DDF121E8211A}" presName="sibSpaceTwo" presStyleCnt="0"/>
      <dgm:spPr/>
    </dgm:pt>
    <dgm:pt modelId="{B4132029-FE17-4204-A2D8-325CD33BF632}" type="pres">
      <dgm:prSet presAssocID="{252B55EE-439B-4962-B993-04717D14D0F2}" presName="vertTwo" presStyleCnt="0"/>
      <dgm:spPr/>
    </dgm:pt>
    <dgm:pt modelId="{7F4AD303-09F7-4530-A924-F6CBBF591FA0}" type="pres">
      <dgm:prSet presAssocID="{252B55EE-439B-4962-B993-04717D14D0F2}" presName="txTwo" presStyleLbl="node2" presStyleIdx="2" presStyleCnt="4">
        <dgm:presLayoutVars>
          <dgm:chPref val="3"/>
        </dgm:presLayoutVars>
      </dgm:prSet>
      <dgm:spPr/>
    </dgm:pt>
    <dgm:pt modelId="{445F507F-4646-48D4-B652-0757532CE7C0}" type="pres">
      <dgm:prSet presAssocID="{252B55EE-439B-4962-B993-04717D14D0F2}" presName="horzTwo" presStyleCnt="0"/>
      <dgm:spPr/>
    </dgm:pt>
    <dgm:pt modelId="{78C82AF8-51F3-4265-B429-F2BDB1FA3FBB}" type="pres">
      <dgm:prSet presAssocID="{8DA58C92-8C2F-4BF3-9805-936AB286ED35}" presName="sibSpaceTwo" presStyleCnt="0"/>
      <dgm:spPr/>
    </dgm:pt>
    <dgm:pt modelId="{636A37D6-98CD-4810-A2CA-BD93C65C0BDF}" type="pres">
      <dgm:prSet presAssocID="{86ABE255-FA4A-40AC-B0CB-ACBB28897886}" presName="vertTwo" presStyleCnt="0"/>
      <dgm:spPr/>
    </dgm:pt>
    <dgm:pt modelId="{64D0F309-1FE2-4387-82AF-0C039A12ACD0}" type="pres">
      <dgm:prSet presAssocID="{86ABE255-FA4A-40AC-B0CB-ACBB28897886}" presName="txTwo" presStyleLbl="node2" presStyleIdx="3" presStyleCnt="4">
        <dgm:presLayoutVars>
          <dgm:chPref val="3"/>
        </dgm:presLayoutVars>
      </dgm:prSet>
      <dgm:spPr/>
    </dgm:pt>
    <dgm:pt modelId="{7ABE7DC4-E047-4CBD-9503-CAB00BACB5A5}" type="pres">
      <dgm:prSet presAssocID="{86ABE255-FA4A-40AC-B0CB-ACBB28897886}" presName="horzTwo" presStyleCnt="0"/>
      <dgm:spPr/>
    </dgm:pt>
    <dgm:pt modelId="{E5E787C6-8B00-4A60-A174-9D225463EE6D}" type="pres">
      <dgm:prSet presAssocID="{04ED588A-3462-4A46-9FE7-B84BF68667B9}" presName="sibSpaceOne" presStyleCnt="0"/>
      <dgm:spPr/>
    </dgm:pt>
    <dgm:pt modelId="{CBE7E51F-F112-4AB6-A2D2-D5256C69B6E8}" type="pres">
      <dgm:prSet presAssocID="{656AA1C4-8988-4375-AE42-FEAB429F376E}" presName="vertOne" presStyleCnt="0"/>
      <dgm:spPr/>
    </dgm:pt>
    <dgm:pt modelId="{79000E09-0643-4D4A-9030-C86C79E35638}" type="pres">
      <dgm:prSet presAssocID="{656AA1C4-8988-4375-AE42-FEAB429F376E}" presName="txOne" presStyleLbl="node0" presStyleIdx="3" presStyleCnt="5">
        <dgm:presLayoutVars>
          <dgm:chPref val="3"/>
        </dgm:presLayoutVars>
      </dgm:prSet>
      <dgm:spPr/>
    </dgm:pt>
    <dgm:pt modelId="{9D53CF24-84CD-41DF-91C1-A5CCC6506C12}" type="pres">
      <dgm:prSet presAssocID="{656AA1C4-8988-4375-AE42-FEAB429F376E}" presName="horzOne" presStyleCnt="0"/>
      <dgm:spPr/>
    </dgm:pt>
    <dgm:pt modelId="{9FBAF852-6640-4C1F-AE69-3E9792883BA4}" type="pres">
      <dgm:prSet presAssocID="{90301DBA-77AF-4F93-9703-F2F083A38B35}" presName="sibSpaceOne" presStyleCnt="0"/>
      <dgm:spPr/>
    </dgm:pt>
    <dgm:pt modelId="{C7205A6D-56EB-4F18-888D-8057578F1E1E}" type="pres">
      <dgm:prSet presAssocID="{324FDF25-6BE3-4377-BFB7-DA6972BFE75A}" presName="vertOne" presStyleCnt="0"/>
      <dgm:spPr/>
    </dgm:pt>
    <dgm:pt modelId="{4EB3668C-A9B3-47AA-8116-0C81504F177C}" type="pres">
      <dgm:prSet presAssocID="{324FDF25-6BE3-4377-BFB7-DA6972BFE75A}" presName="txOne" presStyleLbl="node0" presStyleIdx="4" presStyleCnt="5">
        <dgm:presLayoutVars>
          <dgm:chPref val="3"/>
        </dgm:presLayoutVars>
      </dgm:prSet>
      <dgm:spPr/>
    </dgm:pt>
    <dgm:pt modelId="{66EB4B74-18C7-4EC9-B7CB-BE3D70371B60}" type="pres">
      <dgm:prSet presAssocID="{324FDF25-6BE3-4377-BFB7-DA6972BFE75A}" presName="horzOne" presStyleCnt="0"/>
      <dgm:spPr/>
    </dgm:pt>
  </dgm:ptLst>
  <dgm:cxnLst>
    <dgm:cxn modelId="{D9C15706-88C1-43E8-B900-5C645887B119}" type="presOf" srcId="{86ABE255-FA4A-40AC-B0CB-ACBB28897886}" destId="{64D0F309-1FE2-4387-82AF-0C039A12ACD0}" srcOrd="0" destOrd="0" presId="urn:microsoft.com/office/officeart/2005/8/layout/hierarchy4"/>
    <dgm:cxn modelId="{3D8FB91C-3ED4-4F2B-84F9-51CCA116B41A}" type="presOf" srcId="{324FDF25-6BE3-4377-BFB7-DA6972BFE75A}" destId="{4EB3668C-A9B3-47AA-8116-0C81504F177C}" srcOrd="0" destOrd="0" presId="urn:microsoft.com/office/officeart/2005/8/layout/hierarchy4"/>
    <dgm:cxn modelId="{5AE1691F-5980-419F-85AF-D7A737C3AFB1}" type="presOf" srcId="{F583840A-DBE7-491A-B075-37E97432D92F}" destId="{53F7ADCD-ABF1-40D0-9CD0-E0680BE57E5E}" srcOrd="0" destOrd="0" presId="urn:microsoft.com/office/officeart/2005/8/layout/hierarchy4"/>
    <dgm:cxn modelId="{0E8F6D2C-58B1-4335-A763-B3937A3AD2E3}" type="presOf" srcId="{309969F2-7BEB-4139-A6C9-E13DA01191BA}" destId="{6BA8DEBD-EADC-4512-9C88-699D41015EC6}" srcOrd="0" destOrd="0" presId="urn:microsoft.com/office/officeart/2005/8/layout/hierarchy4"/>
    <dgm:cxn modelId="{D07BD160-2AC9-4E93-A9A3-281A20CF9BF1}" srcId="{7BA1AF2D-5E18-418A-AC4E-ECE8A238A476}" destId="{309969F2-7BEB-4139-A6C9-E13DA01191BA}" srcOrd="2" destOrd="0" parTransId="{2000AC46-CC19-4255-A6A6-157C01B9E69C}" sibTransId="{04ED588A-3462-4A46-9FE7-B84BF68667B9}"/>
    <dgm:cxn modelId="{EC97CB67-22AA-4F45-907E-E837A17763A4}" srcId="{7E83EABA-10C1-4924-89C2-42815C1626FD}" destId="{F583840A-DBE7-491A-B075-37E97432D92F}" srcOrd="0" destOrd="0" parTransId="{7E2E9797-F1B7-4063-8F47-6952D06E9DF9}" sibTransId="{67CB9AE1-D1D3-4DB6-A0D6-D8108D9175D6}"/>
    <dgm:cxn modelId="{1CF6D96C-7382-4727-A8BE-DA1436D6B40B}" type="presOf" srcId="{37D5608E-E9DF-4760-823F-44DED2E4642A}" destId="{32F5C824-FA03-49B8-B7C6-C15D1CEC702D}" srcOrd="0" destOrd="0" presId="urn:microsoft.com/office/officeart/2005/8/layout/hierarchy4"/>
    <dgm:cxn modelId="{5CA9316F-A0A9-4FEA-9396-DA0E4BFDC9FF}" type="presOf" srcId="{7E83EABA-10C1-4924-89C2-42815C1626FD}" destId="{8D81E231-FFA4-42F2-A9F7-C558DE54C3EA}" srcOrd="0" destOrd="0" presId="urn:microsoft.com/office/officeart/2005/8/layout/hierarchy4"/>
    <dgm:cxn modelId="{4C825E7A-DD50-429D-9B11-B421133EEBBC}" srcId="{7BA1AF2D-5E18-418A-AC4E-ECE8A238A476}" destId="{37D5608E-E9DF-4760-823F-44DED2E4642A}" srcOrd="1" destOrd="0" parTransId="{7FFF41D5-1623-485B-B232-8AAA38F024C9}" sibTransId="{D8557AA2-BCC0-4B3A-BFFF-9263ABAC06BF}"/>
    <dgm:cxn modelId="{52B1F080-4752-4577-ABC6-2B618D87177F}" srcId="{7BA1AF2D-5E18-418A-AC4E-ECE8A238A476}" destId="{324FDF25-6BE3-4377-BFB7-DA6972BFE75A}" srcOrd="4" destOrd="0" parTransId="{3236E9C6-3DAA-4183-9467-DBE2A20C4449}" sibTransId="{23659AC5-2D21-47AD-A157-4AF5C8A3DC79}"/>
    <dgm:cxn modelId="{2DAAF08A-9E90-4B09-8206-B32E10690A03}" type="presOf" srcId="{252B55EE-439B-4962-B993-04717D14D0F2}" destId="{7F4AD303-09F7-4530-A924-F6CBBF591FA0}" srcOrd="0" destOrd="0" presId="urn:microsoft.com/office/officeart/2005/8/layout/hierarchy4"/>
    <dgm:cxn modelId="{A1EFCA93-CCA5-416B-8623-8442B7DD8AC3}" srcId="{309969F2-7BEB-4139-A6C9-E13DA01191BA}" destId="{86ABE255-FA4A-40AC-B0CB-ACBB28897886}" srcOrd="2" destOrd="0" parTransId="{9E8E0945-B919-455A-8A2C-DC9E7C46DCAB}" sibTransId="{34480D82-34EC-4D93-A4C9-F9D05FA1026E}"/>
    <dgm:cxn modelId="{5FFB109C-1D5A-48B2-949E-80CFD1FCD795}" srcId="{309969F2-7BEB-4139-A6C9-E13DA01191BA}" destId="{5460069D-D88E-4735-952E-EE8620C2EB20}" srcOrd="0" destOrd="0" parTransId="{08E2110B-6788-41F4-BF34-D76D87F4E0A5}" sibTransId="{DC4EB7AC-1BD1-44CC-A482-DDF121E8211A}"/>
    <dgm:cxn modelId="{60F66AC8-0EF5-45EE-AABF-462AFBF97516}" type="presOf" srcId="{656AA1C4-8988-4375-AE42-FEAB429F376E}" destId="{79000E09-0643-4D4A-9030-C86C79E35638}" srcOrd="0" destOrd="0" presId="urn:microsoft.com/office/officeart/2005/8/layout/hierarchy4"/>
    <dgm:cxn modelId="{F56493C8-B5B2-4B38-916A-237F809EDADC}" srcId="{7BA1AF2D-5E18-418A-AC4E-ECE8A238A476}" destId="{656AA1C4-8988-4375-AE42-FEAB429F376E}" srcOrd="3" destOrd="0" parTransId="{D1FC379C-48BE-4351-991E-4D88982E95E0}" sibTransId="{90301DBA-77AF-4F93-9703-F2F083A38B35}"/>
    <dgm:cxn modelId="{DA8BFCCA-8BDF-4128-B6DA-4AA647715F7E}" srcId="{309969F2-7BEB-4139-A6C9-E13DA01191BA}" destId="{252B55EE-439B-4962-B993-04717D14D0F2}" srcOrd="1" destOrd="0" parTransId="{51138B81-CA76-4226-A145-C0646302883B}" sibTransId="{8DA58C92-8C2F-4BF3-9805-936AB286ED35}"/>
    <dgm:cxn modelId="{E0A91FD9-8510-4AE6-8FC0-9FC23D21BF6C}" type="presOf" srcId="{5460069D-D88E-4735-952E-EE8620C2EB20}" destId="{23E45B32-CC68-4266-8464-5B2D7C658DC8}" srcOrd="0" destOrd="0" presId="urn:microsoft.com/office/officeart/2005/8/layout/hierarchy4"/>
    <dgm:cxn modelId="{9760C3DE-1509-437F-BBF1-FBC35B85ACE0}" srcId="{7BA1AF2D-5E18-418A-AC4E-ECE8A238A476}" destId="{7E83EABA-10C1-4924-89C2-42815C1626FD}" srcOrd="0" destOrd="0" parTransId="{0D12FACC-103B-4BCF-BF8E-8A14630C7F3C}" sibTransId="{FF1DF00D-3BBC-466F-AED5-971295C75758}"/>
    <dgm:cxn modelId="{3388B1E1-DD1B-4400-B368-A6984FAEB751}" type="presOf" srcId="{7BA1AF2D-5E18-418A-AC4E-ECE8A238A476}" destId="{47CFE03F-AB95-45D1-9105-EA46CA435B43}" srcOrd="0" destOrd="0" presId="urn:microsoft.com/office/officeart/2005/8/layout/hierarchy4"/>
    <dgm:cxn modelId="{CAE8F21B-5F21-40F0-A6A9-926AE601CD01}" type="presParOf" srcId="{47CFE03F-AB95-45D1-9105-EA46CA435B43}" destId="{67C7E108-4B72-45AA-B050-2AA11EBE1A29}" srcOrd="0" destOrd="0" presId="urn:microsoft.com/office/officeart/2005/8/layout/hierarchy4"/>
    <dgm:cxn modelId="{88A5B1EA-48F6-4237-86FE-11F6BA5BB5BD}" type="presParOf" srcId="{67C7E108-4B72-45AA-B050-2AA11EBE1A29}" destId="{8D81E231-FFA4-42F2-A9F7-C558DE54C3EA}" srcOrd="0" destOrd="0" presId="urn:microsoft.com/office/officeart/2005/8/layout/hierarchy4"/>
    <dgm:cxn modelId="{6D53EADB-58E8-49CA-9403-D9BE66057F8D}" type="presParOf" srcId="{67C7E108-4B72-45AA-B050-2AA11EBE1A29}" destId="{CEEB8E49-747D-4879-85B7-EE2E0AB2564D}" srcOrd="1" destOrd="0" presId="urn:microsoft.com/office/officeart/2005/8/layout/hierarchy4"/>
    <dgm:cxn modelId="{1381F92B-FC14-40A4-8F1E-C5E5C00615E0}" type="presParOf" srcId="{67C7E108-4B72-45AA-B050-2AA11EBE1A29}" destId="{2D15169D-9727-45C9-8038-D1DEF2500AAF}" srcOrd="2" destOrd="0" presId="urn:microsoft.com/office/officeart/2005/8/layout/hierarchy4"/>
    <dgm:cxn modelId="{06424EC8-E7A9-43D2-9B00-710FFBC5C861}" type="presParOf" srcId="{2D15169D-9727-45C9-8038-D1DEF2500AAF}" destId="{4DF97D26-EE00-413D-A4E2-14956B9A8C2B}" srcOrd="0" destOrd="0" presId="urn:microsoft.com/office/officeart/2005/8/layout/hierarchy4"/>
    <dgm:cxn modelId="{262B8F95-0008-4B74-8316-AB2635922E91}" type="presParOf" srcId="{4DF97D26-EE00-413D-A4E2-14956B9A8C2B}" destId="{53F7ADCD-ABF1-40D0-9CD0-E0680BE57E5E}" srcOrd="0" destOrd="0" presId="urn:microsoft.com/office/officeart/2005/8/layout/hierarchy4"/>
    <dgm:cxn modelId="{5AFAEA91-4851-4142-9DA5-A3076540DB69}" type="presParOf" srcId="{4DF97D26-EE00-413D-A4E2-14956B9A8C2B}" destId="{D5438387-3B03-4B98-9E7C-6B78145D751B}" srcOrd="1" destOrd="0" presId="urn:microsoft.com/office/officeart/2005/8/layout/hierarchy4"/>
    <dgm:cxn modelId="{C98467BB-DB18-4A25-9F28-D72ACDC95F16}" type="presParOf" srcId="{47CFE03F-AB95-45D1-9105-EA46CA435B43}" destId="{D4CF102E-644A-48B3-AFD6-ED126B87B02B}" srcOrd="1" destOrd="0" presId="urn:microsoft.com/office/officeart/2005/8/layout/hierarchy4"/>
    <dgm:cxn modelId="{4DE92DA4-89A1-4678-8AE2-9E07882B4196}" type="presParOf" srcId="{47CFE03F-AB95-45D1-9105-EA46CA435B43}" destId="{9F7B80E6-6D20-4246-B7CD-F843C2A77EC2}" srcOrd="2" destOrd="0" presId="urn:microsoft.com/office/officeart/2005/8/layout/hierarchy4"/>
    <dgm:cxn modelId="{2F53A200-FDF7-47CC-9EA9-41BFB3EA19BA}" type="presParOf" srcId="{9F7B80E6-6D20-4246-B7CD-F843C2A77EC2}" destId="{32F5C824-FA03-49B8-B7C6-C15D1CEC702D}" srcOrd="0" destOrd="0" presId="urn:microsoft.com/office/officeart/2005/8/layout/hierarchy4"/>
    <dgm:cxn modelId="{CF54365D-48D8-464F-A9FD-B89975FA550E}" type="presParOf" srcId="{9F7B80E6-6D20-4246-B7CD-F843C2A77EC2}" destId="{018B27CF-82F1-47C1-BE6E-35A81E216E2A}" srcOrd="1" destOrd="0" presId="urn:microsoft.com/office/officeart/2005/8/layout/hierarchy4"/>
    <dgm:cxn modelId="{46C0DE58-8B49-4074-834E-0BBB30D1C14A}" type="presParOf" srcId="{47CFE03F-AB95-45D1-9105-EA46CA435B43}" destId="{95F853D7-F903-4C36-859B-53E918BEBFDD}" srcOrd="3" destOrd="0" presId="urn:microsoft.com/office/officeart/2005/8/layout/hierarchy4"/>
    <dgm:cxn modelId="{4A75437A-B477-4166-B0EF-ACA90C4DD5FE}" type="presParOf" srcId="{47CFE03F-AB95-45D1-9105-EA46CA435B43}" destId="{30B724F3-1024-4E2E-ABAC-2DF25D77F48B}" srcOrd="4" destOrd="0" presId="urn:microsoft.com/office/officeart/2005/8/layout/hierarchy4"/>
    <dgm:cxn modelId="{BE1BE10F-2EA1-4DFD-8AC1-2DD4A75DB387}" type="presParOf" srcId="{30B724F3-1024-4E2E-ABAC-2DF25D77F48B}" destId="{6BA8DEBD-EADC-4512-9C88-699D41015EC6}" srcOrd="0" destOrd="0" presId="urn:microsoft.com/office/officeart/2005/8/layout/hierarchy4"/>
    <dgm:cxn modelId="{2597478D-B409-4E74-86E7-70D8B9105CBD}" type="presParOf" srcId="{30B724F3-1024-4E2E-ABAC-2DF25D77F48B}" destId="{3652FBA6-3685-4BEE-AB28-9DDA88605C5D}" srcOrd="1" destOrd="0" presId="urn:microsoft.com/office/officeart/2005/8/layout/hierarchy4"/>
    <dgm:cxn modelId="{9D46D4C1-9B5A-4028-890F-6C2D1E458749}" type="presParOf" srcId="{30B724F3-1024-4E2E-ABAC-2DF25D77F48B}" destId="{2672C1B3-22F3-4123-99FD-7903201361FA}" srcOrd="2" destOrd="0" presId="urn:microsoft.com/office/officeart/2005/8/layout/hierarchy4"/>
    <dgm:cxn modelId="{16D43117-DFEC-413D-AFC2-78D6AFB40F8C}" type="presParOf" srcId="{2672C1B3-22F3-4123-99FD-7903201361FA}" destId="{44ED956A-6302-423E-BA48-24173597F98B}" srcOrd="0" destOrd="0" presId="urn:microsoft.com/office/officeart/2005/8/layout/hierarchy4"/>
    <dgm:cxn modelId="{1B678A3B-229E-43E7-8B5B-B5665B449545}" type="presParOf" srcId="{44ED956A-6302-423E-BA48-24173597F98B}" destId="{23E45B32-CC68-4266-8464-5B2D7C658DC8}" srcOrd="0" destOrd="0" presId="urn:microsoft.com/office/officeart/2005/8/layout/hierarchy4"/>
    <dgm:cxn modelId="{E6C9D99E-9D28-43FA-9E05-A3F155DAB05F}" type="presParOf" srcId="{44ED956A-6302-423E-BA48-24173597F98B}" destId="{5288DF93-209F-45AA-A5F4-2580FC5CE3D7}" srcOrd="1" destOrd="0" presId="urn:microsoft.com/office/officeart/2005/8/layout/hierarchy4"/>
    <dgm:cxn modelId="{BF9B2BEE-BC1A-439F-B305-BCC20D23C163}" type="presParOf" srcId="{2672C1B3-22F3-4123-99FD-7903201361FA}" destId="{7AFA4383-28C9-4C23-BB32-553192D32AF6}" srcOrd="1" destOrd="0" presId="urn:microsoft.com/office/officeart/2005/8/layout/hierarchy4"/>
    <dgm:cxn modelId="{6364D5C2-4F13-4AAF-8E26-DD585E2E90E4}" type="presParOf" srcId="{2672C1B3-22F3-4123-99FD-7903201361FA}" destId="{B4132029-FE17-4204-A2D8-325CD33BF632}" srcOrd="2" destOrd="0" presId="urn:microsoft.com/office/officeart/2005/8/layout/hierarchy4"/>
    <dgm:cxn modelId="{BB725D4B-F90D-4034-AABA-E15FB28C0A55}" type="presParOf" srcId="{B4132029-FE17-4204-A2D8-325CD33BF632}" destId="{7F4AD303-09F7-4530-A924-F6CBBF591FA0}" srcOrd="0" destOrd="0" presId="urn:microsoft.com/office/officeart/2005/8/layout/hierarchy4"/>
    <dgm:cxn modelId="{A62C37F7-34FA-4BF0-A0AA-C36D6FE54BA2}" type="presParOf" srcId="{B4132029-FE17-4204-A2D8-325CD33BF632}" destId="{445F507F-4646-48D4-B652-0757532CE7C0}" srcOrd="1" destOrd="0" presId="urn:microsoft.com/office/officeart/2005/8/layout/hierarchy4"/>
    <dgm:cxn modelId="{52891C4D-8345-4FC9-AFCD-1E7E2CD336E6}" type="presParOf" srcId="{2672C1B3-22F3-4123-99FD-7903201361FA}" destId="{78C82AF8-51F3-4265-B429-F2BDB1FA3FBB}" srcOrd="3" destOrd="0" presId="urn:microsoft.com/office/officeart/2005/8/layout/hierarchy4"/>
    <dgm:cxn modelId="{9F34C202-60FC-4CD2-B206-B8CAB42E54B2}" type="presParOf" srcId="{2672C1B3-22F3-4123-99FD-7903201361FA}" destId="{636A37D6-98CD-4810-A2CA-BD93C65C0BDF}" srcOrd="4" destOrd="0" presId="urn:microsoft.com/office/officeart/2005/8/layout/hierarchy4"/>
    <dgm:cxn modelId="{07409972-11A0-4E81-B3DE-2368B6FDFC04}" type="presParOf" srcId="{636A37D6-98CD-4810-A2CA-BD93C65C0BDF}" destId="{64D0F309-1FE2-4387-82AF-0C039A12ACD0}" srcOrd="0" destOrd="0" presId="urn:microsoft.com/office/officeart/2005/8/layout/hierarchy4"/>
    <dgm:cxn modelId="{BFF1DCB2-D305-45D7-9F6B-C38254037A90}" type="presParOf" srcId="{636A37D6-98CD-4810-A2CA-BD93C65C0BDF}" destId="{7ABE7DC4-E047-4CBD-9503-CAB00BACB5A5}" srcOrd="1" destOrd="0" presId="urn:microsoft.com/office/officeart/2005/8/layout/hierarchy4"/>
    <dgm:cxn modelId="{A4288034-A33B-4544-A9EB-BA9003A73401}" type="presParOf" srcId="{47CFE03F-AB95-45D1-9105-EA46CA435B43}" destId="{E5E787C6-8B00-4A60-A174-9D225463EE6D}" srcOrd="5" destOrd="0" presId="urn:microsoft.com/office/officeart/2005/8/layout/hierarchy4"/>
    <dgm:cxn modelId="{EDBA13F6-E0F3-4382-AE23-D30113D29ECB}" type="presParOf" srcId="{47CFE03F-AB95-45D1-9105-EA46CA435B43}" destId="{CBE7E51F-F112-4AB6-A2D2-D5256C69B6E8}" srcOrd="6" destOrd="0" presId="urn:microsoft.com/office/officeart/2005/8/layout/hierarchy4"/>
    <dgm:cxn modelId="{2465A127-D507-46B4-A906-2E160BE198F9}" type="presParOf" srcId="{CBE7E51F-F112-4AB6-A2D2-D5256C69B6E8}" destId="{79000E09-0643-4D4A-9030-C86C79E35638}" srcOrd="0" destOrd="0" presId="urn:microsoft.com/office/officeart/2005/8/layout/hierarchy4"/>
    <dgm:cxn modelId="{0D7A7E49-A4E5-4B5E-8EEF-6A5E485E3829}" type="presParOf" srcId="{CBE7E51F-F112-4AB6-A2D2-D5256C69B6E8}" destId="{9D53CF24-84CD-41DF-91C1-A5CCC6506C12}" srcOrd="1" destOrd="0" presId="urn:microsoft.com/office/officeart/2005/8/layout/hierarchy4"/>
    <dgm:cxn modelId="{A477422A-CD6D-485D-91FB-987377AEC4F8}" type="presParOf" srcId="{47CFE03F-AB95-45D1-9105-EA46CA435B43}" destId="{9FBAF852-6640-4C1F-AE69-3E9792883BA4}" srcOrd="7" destOrd="0" presId="urn:microsoft.com/office/officeart/2005/8/layout/hierarchy4"/>
    <dgm:cxn modelId="{875EF5F4-E65B-4A99-97CE-9C73E5344FCA}" type="presParOf" srcId="{47CFE03F-AB95-45D1-9105-EA46CA435B43}" destId="{C7205A6D-56EB-4F18-888D-8057578F1E1E}" srcOrd="8" destOrd="0" presId="urn:microsoft.com/office/officeart/2005/8/layout/hierarchy4"/>
    <dgm:cxn modelId="{CD22CD44-59AC-4550-B8CE-B0733164A5D7}" type="presParOf" srcId="{C7205A6D-56EB-4F18-888D-8057578F1E1E}" destId="{4EB3668C-A9B3-47AA-8116-0C81504F177C}" srcOrd="0" destOrd="0" presId="urn:microsoft.com/office/officeart/2005/8/layout/hierarchy4"/>
    <dgm:cxn modelId="{B5E72CFC-4C00-41B9-91E1-BB48527B1DFE}" type="presParOf" srcId="{C7205A6D-56EB-4F18-888D-8057578F1E1E}" destId="{66EB4B74-18C7-4EC9-B7CB-BE3D70371B6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B1B9D7-E9E7-4C26-BC9A-2DD455D965BD}" type="doc">
      <dgm:prSet loTypeId="urn:microsoft.com/office/officeart/2005/8/layout/hProcess1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31AF1D-1431-4C7F-A22E-1F63C356991F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cs-CZ" b="0" i="0" baseline="0" dirty="0"/>
            <a:t>Kombinace silniční </a:t>
          </a:r>
          <a:br>
            <a:rPr lang="cs-CZ" b="0" i="0" baseline="0" dirty="0"/>
          </a:br>
          <a:r>
            <a:rPr lang="cs-CZ" b="0" i="0" baseline="0" dirty="0"/>
            <a:t>a železniční dopravy</a:t>
          </a:r>
        </a:p>
        <a:p>
          <a:pPr rtl="0"/>
          <a:endParaRPr lang="cs-CZ" b="0" i="0" baseline="0" dirty="0"/>
        </a:p>
        <a:p>
          <a:pPr rtl="0"/>
          <a:endParaRPr lang="cs-CZ" dirty="0"/>
        </a:p>
      </dgm:t>
    </dgm:pt>
    <dgm:pt modelId="{93450F79-FE25-4D55-A952-1D1331766BBC}" type="parTrans" cxnId="{7C659BA4-28F4-4266-BD7B-607051703A40}">
      <dgm:prSet/>
      <dgm:spPr/>
      <dgm:t>
        <a:bodyPr/>
        <a:lstStyle/>
        <a:p>
          <a:endParaRPr lang="cs-CZ"/>
        </a:p>
      </dgm:t>
    </dgm:pt>
    <dgm:pt modelId="{593C604E-88F1-4ACC-A577-6FC8D7B53CD0}" type="sibTrans" cxnId="{7C659BA4-28F4-4266-BD7B-607051703A40}">
      <dgm:prSet/>
      <dgm:spPr/>
      <dgm:t>
        <a:bodyPr/>
        <a:lstStyle/>
        <a:p>
          <a:endParaRPr lang="cs-CZ"/>
        </a:p>
      </dgm:t>
    </dgm:pt>
    <dgm:pt modelId="{FAC69BBF-A0FB-4259-906A-32A585FBE9E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cs-CZ" b="0" i="0" baseline="0" dirty="0"/>
            <a:t>Vybudování překladišť pro kombinovanou přepravu </a:t>
          </a:r>
          <a:br>
            <a:rPr lang="cs-CZ" b="0" i="0" baseline="0" dirty="0"/>
          </a:br>
          <a:r>
            <a:rPr lang="cs-CZ" b="0" i="0" baseline="0" dirty="0"/>
            <a:t>- </a:t>
          </a:r>
          <a:r>
            <a:rPr lang="cs-CZ" b="1" i="0" baseline="0" dirty="0">
              <a:solidFill>
                <a:srgbClr val="FF0000"/>
              </a:solidFill>
            </a:rPr>
            <a:t>v Hradci Králové </a:t>
          </a:r>
        </a:p>
        <a:p>
          <a:pPr algn="l" rtl="0"/>
          <a:r>
            <a:rPr lang="cs-CZ" b="1" i="0" baseline="0" dirty="0">
              <a:solidFill>
                <a:srgbClr val="FF0000"/>
              </a:solidFill>
            </a:rPr>
            <a:t>- v Solnici</a:t>
          </a:r>
          <a:endParaRPr lang="cs-CZ" b="1" dirty="0">
            <a:solidFill>
              <a:srgbClr val="FF0000"/>
            </a:solidFill>
          </a:endParaRPr>
        </a:p>
      </dgm:t>
    </dgm:pt>
    <dgm:pt modelId="{FB1800C1-18A9-4544-B18E-416FD0150960}" type="parTrans" cxnId="{993FB180-562F-40C7-9CF2-E94ABAB4D35C}">
      <dgm:prSet/>
      <dgm:spPr/>
      <dgm:t>
        <a:bodyPr/>
        <a:lstStyle/>
        <a:p>
          <a:endParaRPr lang="cs-CZ"/>
        </a:p>
      </dgm:t>
    </dgm:pt>
    <dgm:pt modelId="{C22582F2-7E2A-4B0C-85F3-135AFF3EFB4B}" type="sibTrans" cxnId="{993FB180-562F-40C7-9CF2-E94ABAB4D35C}">
      <dgm:prSet/>
      <dgm:spPr/>
      <dgm:t>
        <a:bodyPr/>
        <a:lstStyle/>
        <a:p>
          <a:endParaRPr lang="cs-CZ"/>
        </a:p>
      </dgm:t>
    </dgm:pt>
    <dgm:pt modelId="{BC91C30B-92C9-470A-8D0A-116F126DFB18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cs-CZ" b="0" i="0" baseline="0" dirty="0"/>
            <a:t>Využití</a:t>
          </a:r>
          <a:r>
            <a:rPr lang="en-US" b="0" i="0" baseline="0" dirty="0"/>
            <a:t> </a:t>
          </a:r>
          <a:r>
            <a:rPr lang="cs-CZ" b="0" i="0" baseline="0" dirty="0"/>
            <a:t>stávajícího</a:t>
          </a:r>
          <a:r>
            <a:rPr lang="en-US" b="0" i="0" baseline="0" dirty="0"/>
            <a:t> </a:t>
          </a:r>
          <a:r>
            <a:rPr lang="cs-CZ" b="0" i="0" baseline="0" dirty="0"/>
            <a:t>překladiště pro intermodální přepravu</a:t>
          </a:r>
          <a:r>
            <a:rPr lang="en-US" b="0" i="0" baseline="0" dirty="0"/>
            <a:t> </a:t>
          </a:r>
          <a:br>
            <a:rPr lang="cs-CZ" b="0" i="0" baseline="0" dirty="0"/>
          </a:br>
          <a:r>
            <a:rPr lang="en-US" b="0" i="0" baseline="0" dirty="0"/>
            <a:t>v </a:t>
          </a:r>
          <a:r>
            <a:rPr lang="en-US" b="1" i="0" baseline="0" dirty="0" err="1">
              <a:solidFill>
                <a:srgbClr val="FF0000"/>
              </a:solidFill>
            </a:rPr>
            <a:t>České</a:t>
          </a:r>
          <a:r>
            <a:rPr lang="en-US" b="1" i="0" baseline="0" dirty="0">
              <a:solidFill>
                <a:srgbClr val="FF0000"/>
              </a:solidFill>
            </a:rPr>
            <a:t> </a:t>
          </a:r>
          <a:r>
            <a:rPr lang="en-US" b="1" i="0" baseline="0" dirty="0" err="1">
              <a:solidFill>
                <a:srgbClr val="FF0000"/>
              </a:solidFill>
            </a:rPr>
            <a:t>Třebové</a:t>
          </a:r>
          <a:r>
            <a:rPr lang="cs-CZ" b="1" i="0" baseline="0" dirty="0">
              <a:solidFill>
                <a:srgbClr val="FF0000"/>
              </a:solidFill>
            </a:rPr>
            <a:t> </a:t>
          </a:r>
        </a:p>
        <a:p>
          <a:pPr rtl="0"/>
          <a:endParaRPr lang="cs-CZ" b="1" dirty="0">
            <a:solidFill>
              <a:srgbClr val="FF0000"/>
            </a:solidFill>
          </a:endParaRPr>
        </a:p>
      </dgm:t>
    </dgm:pt>
    <dgm:pt modelId="{F7B05FF3-4BA4-4453-A0E8-725AB8A3F13D}" type="parTrans" cxnId="{41DDF6FC-0CDD-4F9C-AFCB-43054654BBF8}">
      <dgm:prSet/>
      <dgm:spPr/>
      <dgm:t>
        <a:bodyPr/>
        <a:lstStyle/>
        <a:p>
          <a:endParaRPr lang="cs-CZ"/>
        </a:p>
      </dgm:t>
    </dgm:pt>
    <dgm:pt modelId="{B015A83C-94CC-477C-A3BB-63741AF1A626}" type="sibTrans" cxnId="{41DDF6FC-0CDD-4F9C-AFCB-43054654BBF8}">
      <dgm:prSet/>
      <dgm:spPr/>
      <dgm:t>
        <a:bodyPr/>
        <a:lstStyle/>
        <a:p>
          <a:endParaRPr lang="cs-CZ"/>
        </a:p>
      </dgm:t>
    </dgm:pt>
    <dgm:pt modelId="{03ED0470-9E62-4388-AA46-E4CB518C3D05}" type="pres">
      <dgm:prSet presAssocID="{71B1B9D7-E9E7-4C26-BC9A-2DD455D965BD}" presName="Name0" presStyleCnt="0">
        <dgm:presLayoutVars>
          <dgm:dir/>
          <dgm:resizeHandles val="exact"/>
        </dgm:presLayoutVars>
      </dgm:prSet>
      <dgm:spPr/>
    </dgm:pt>
    <dgm:pt modelId="{1D36B011-84B3-4C8F-8786-336334BB0077}" type="pres">
      <dgm:prSet presAssocID="{71B1B9D7-E9E7-4C26-BC9A-2DD455D965BD}" presName="arrow" presStyleLbl="bgShp" presStyleIdx="0" presStyleCnt="1"/>
      <dgm:spPr>
        <a:solidFill>
          <a:srgbClr val="FFC000"/>
        </a:solidFill>
      </dgm:spPr>
    </dgm:pt>
    <dgm:pt modelId="{65FDCAEA-92B9-4CCC-B874-C64FD613F9AC}" type="pres">
      <dgm:prSet presAssocID="{71B1B9D7-E9E7-4C26-BC9A-2DD455D965BD}" presName="points" presStyleCnt="0"/>
      <dgm:spPr/>
    </dgm:pt>
    <dgm:pt modelId="{0EAD6D55-E835-4E64-8AA6-BF123CD52485}" type="pres">
      <dgm:prSet presAssocID="{EC31AF1D-1431-4C7F-A22E-1F63C356991F}" presName="compositeA" presStyleCnt="0"/>
      <dgm:spPr/>
    </dgm:pt>
    <dgm:pt modelId="{23E7D7E9-78DE-4325-A519-25C364189648}" type="pres">
      <dgm:prSet presAssocID="{EC31AF1D-1431-4C7F-A22E-1F63C356991F}" presName="textA" presStyleLbl="revTx" presStyleIdx="0" presStyleCnt="3" custScaleX="138876">
        <dgm:presLayoutVars>
          <dgm:bulletEnabled val="1"/>
        </dgm:presLayoutVars>
      </dgm:prSet>
      <dgm:spPr/>
    </dgm:pt>
    <dgm:pt modelId="{BAFE2B37-82A1-4F82-BFE6-D1B3FE50F6B3}" type="pres">
      <dgm:prSet presAssocID="{EC31AF1D-1431-4C7F-A22E-1F63C356991F}" presName="circleA" presStyleLbl="node1" presStyleIdx="0" presStyleCnt="3"/>
      <dgm:spPr>
        <a:solidFill>
          <a:schemeClr val="accent4">
            <a:lumMod val="75000"/>
          </a:schemeClr>
        </a:solidFill>
      </dgm:spPr>
    </dgm:pt>
    <dgm:pt modelId="{F7A82D94-D80C-4E43-90FA-4AAD6294308D}" type="pres">
      <dgm:prSet presAssocID="{EC31AF1D-1431-4C7F-A22E-1F63C356991F}" presName="spaceA" presStyleCnt="0"/>
      <dgm:spPr/>
    </dgm:pt>
    <dgm:pt modelId="{076896A4-3642-45EB-AE77-FFB4E4325FFB}" type="pres">
      <dgm:prSet presAssocID="{593C604E-88F1-4ACC-A577-6FC8D7B53CD0}" presName="space" presStyleCnt="0"/>
      <dgm:spPr/>
    </dgm:pt>
    <dgm:pt modelId="{73C9DE5B-6232-4C3C-97EC-E6B66765D01C}" type="pres">
      <dgm:prSet presAssocID="{FAC69BBF-A0FB-4259-906A-32A585FBE9E3}" presName="compositeB" presStyleCnt="0"/>
      <dgm:spPr/>
    </dgm:pt>
    <dgm:pt modelId="{35238DC8-5485-41D9-ADDA-4F8B5D11261A}" type="pres">
      <dgm:prSet presAssocID="{FAC69BBF-A0FB-4259-906A-32A585FBE9E3}" presName="textB" presStyleLbl="revTx" presStyleIdx="1" presStyleCnt="3" custScaleX="171453">
        <dgm:presLayoutVars>
          <dgm:bulletEnabled val="1"/>
        </dgm:presLayoutVars>
      </dgm:prSet>
      <dgm:spPr/>
    </dgm:pt>
    <dgm:pt modelId="{7312D72A-9747-4200-B7EB-D9C0D3DFF68A}" type="pres">
      <dgm:prSet presAssocID="{FAC69BBF-A0FB-4259-906A-32A585FBE9E3}" presName="circleB" presStyleLbl="node1" presStyleIdx="1" presStyleCnt="3"/>
      <dgm:spPr>
        <a:solidFill>
          <a:schemeClr val="accent6">
            <a:lumMod val="75000"/>
          </a:schemeClr>
        </a:solidFill>
      </dgm:spPr>
    </dgm:pt>
    <dgm:pt modelId="{8EABE130-B73D-4839-8D89-75ACE781A8F7}" type="pres">
      <dgm:prSet presAssocID="{FAC69BBF-A0FB-4259-906A-32A585FBE9E3}" presName="spaceB" presStyleCnt="0"/>
      <dgm:spPr/>
    </dgm:pt>
    <dgm:pt modelId="{8ACBBB3E-F422-44DF-83D3-0BC3E0FB806E}" type="pres">
      <dgm:prSet presAssocID="{C22582F2-7E2A-4B0C-85F3-135AFF3EFB4B}" presName="space" presStyleCnt="0"/>
      <dgm:spPr/>
    </dgm:pt>
    <dgm:pt modelId="{0FEDAAF0-EAA6-46DC-A11B-E2C724869830}" type="pres">
      <dgm:prSet presAssocID="{BC91C30B-92C9-470A-8D0A-116F126DFB18}" presName="compositeA" presStyleCnt="0"/>
      <dgm:spPr/>
    </dgm:pt>
    <dgm:pt modelId="{AB737BD4-EBE6-4E1E-A48B-2638A23C537A}" type="pres">
      <dgm:prSet presAssocID="{BC91C30B-92C9-470A-8D0A-116F126DFB18}" presName="textA" presStyleLbl="revTx" presStyleIdx="2" presStyleCnt="3" custScaleX="174740">
        <dgm:presLayoutVars>
          <dgm:bulletEnabled val="1"/>
        </dgm:presLayoutVars>
      </dgm:prSet>
      <dgm:spPr/>
    </dgm:pt>
    <dgm:pt modelId="{08A5EDA6-C4A1-4564-86CE-E7CDB761E650}" type="pres">
      <dgm:prSet presAssocID="{BC91C30B-92C9-470A-8D0A-116F126DFB18}" presName="circleA" presStyleLbl="node1" presStyleIdx="2" presStyleCnt="3"/>
      <dgm:spPr/>
    </dgm:pt>
    <dgm:pt modelId="{1FDB952A-EB2A-40D2-A0A1-C23BE124509A}" type="pres">
      <dgm:prSet presAssocID="{BC91C30B-92C9-470A-8D0A-116F126DFB18}" presName="spaceA" presStyleCnt="0"/>
      <dgm:spPr/>
    </dgm:pt>
  </dgm:ptLst>
  <dgm:cxnLst>
    <dgm:cxn modelId="{0CD26B27-470E-4EC6-AD62-495759FE0AFE}" type="presOf" srcId="{FAC69BBF-A0FB-4259-906A-32A585FBE9E3}" destId="{35238DC8-5485-41D9-ADDA-4F8B5D11261A}" srcOrd="0" destOrd="0" presId="urn:microsoft.com/office/officeart/2005/8/layout/hProcess11"/>
    <dgm:cxn modelId="{38390E2A-195B-44A6-AB43-379BF8DB2B64}" type="presOf" srcId="{EC31AF1D-1431-4C7F-A22E-1F63C356991F}" destId="{23E7D7E9-78DE-4325-A519-25C364189648}" srcOrd="0" destOrd="0" presId="urn:microsoft.com/office/officeart/2005/8/layout/hProcess11"/>
    <dgm:cxn modelId="{65149076-EFA4-4720-8C2B-5E736D571053}" type="presOf" srcId="{71B1B9D7-E9E7-4C26-BC9A-2DD455D965BD}" destId="{03ED0470-9E62-4388-AA46-E4CB518C3D05}" srcOrd="0" destOrd="0" presId="urn:microsoft.com/office/officeart/2005/8/layout/hProcess11"/>
    <dgm:cxn modelId="{A6F41B7C-2BB4-4F0C-A955-73CEB99E5C57}" type="presOf" srcId="{BC91C30B-92C9-470A-8D0A-116F126DFB18}" destId="{AB737BD4-EBE6-4E1E-A48B-2638A23C537A}" srcOrd="0" destOrd="0" presId="urn:microsoft.com/office/officeart/2005/8/layout/hProcess11"/>
    <dgm:cxn modelId="{993FB180-562F-40C7-9CF2-E94ABAB4D35C}" srcId="{71B1B9D7-E9E7-4C26-BC9A-2DD455D965BD}" destId="{FAC69BBF-A0FB-4259-906A-32A585FBE9E3}" srcOrd="1" destOrd="0" parTransId="{FB1800C1-18A9-4544-B18E-416FD0150960}" sibTransId="{C22582F2-7E2A-4B0C-85F3-135AFF3EFB4B}"/>
    <dgm:cxn modelId="{7C659BA4-28F4-4266-BD7B-607051703A40}" srcId="{71B1B9D7-E9E7-4C26-BC9A-2DD455D965BD}" destId="{EC31AF1D-1431-4C7F-A22E-1F63C356991F}" srcOrd="0" destOrd="0" parTransId="{93450F79-FE25-4D55-A952-1D1331766BBC}" sibTransId="{593C604E-88F1-4ACC-A577-6FC8D7B53CD0}"/>
    <dgm:cxn modelId="{41DDF6FC-0CDD-4F9C-AFCB-43054654BBF8}" srcId="{71B1B9D7-E9E7-4C26-BC9A-2DD455D965BD}" destId="{BC91C30B-92C9-470A-8D0A-116F126DFB18}" srcOrd="2" destOrd="0" parTransId="{F7B05FF3-4BA4-4453-A0E8-725AB8A3F13D}" sibTransId="{B015A83C-94CC-477C-A3BB-63741AF1A626}"/>
    <dgm:cxn modelId="{4863D404-3B8D-4431-AF8F-3B6AF19984A7}" type="presParOf" srcId="{03ED0470-9E62-4388-AA46-E4CB518C3D05}" destId="{1D36B011-84B3-4C8F-8786-336334BB0077}" srcOrd="0" destOrd="0" presId="urn:microsoft.com/office/officeart/2005/8/layout/hProcess11"/>
    <dgm:cxn modelId="{8BADAEF6-F7E2-4E81-A532-6A4CED984D3B}" type="presParOf" srcId="{03ED0470-9E62-4388-AA46-E4CB518C3D05}" destId="{65FDCAEA-92B9-4CCC-B874-C64FD613F9AC}" srcOrd="1" destOrd="0" presId="urn:microsoft.com/office/officeart/2005/8/layout/hProcess11"/>
    <dgm:cxn modelId="{4E0A0E44-90CE-442A-9772-B14052514D76}" type="presParOf" srcId="{65FDCAEA-92B9-4CCC-B874-C64FD613F9AC}" destId="{0EAD6D55-E835-4E64-8AA6-BF123CD52485}" srcOrd="0" destOrd="0" presId="urn:microsoft.com/office/officeart/2005/8/layout/hProcess11"/>
    <dgm:cxn modelId="{CA56D0E0-6E77-40ED-A976-DFB4A7E216EB}" type="presParOf" srcId="{0EAD6D55-E835-4E64-8AA6-BF123CD52485}" destId="{23E7D7E9-78DE-4325-A519-25C364189648}" srcOrd="0" destOrd="0" presId="urn:microsoft.com/office/officeart/2005/8/layout/hProcess11"/>
    <dgm:cxn modelId="{545C5973-3C81-42C2-A2DD-BEF27F39A790}" type="presParOf" srcId="{0EAD6D55-E835-4E64-8AA6-BF123CD52485}" destId="{BAFE2B37-82A1-4F82-BFE6-D1B3FE50F6B3}" srcOrd="1" destOrd="0" presId="urn:microsoft.com/office/officeart/2005/8/layout/hProcess11"/>
    <dgm:cxn modelId="{AEA4BD59-4744-4813-9A07-38AED04BB363}" type="presParOf" srcId="{0EAD6D55-E835-4E64-8AA6-BF123CD52485}" destId="{F7A82D94-D80C-4E43-90FA-4AAD6294308D}" srcOrd="2" destOrd="0" presId="urn:microsoft.com/office/officeart/2005/8/layout/hProcess11"/>
    <dgm:cxn modelId="{3A03A6FD-5D43-46AD-B7B1-FFA66E61D077}" type="presParOf" srcId="{65FDCAEA-92B9-4CCC-B874-C64FD613F9AC}" destId="{076896A4-3642-45EB-AE77-FFB4E4325FFB}" srcOrd="1" destOrd="0" presId="urn:microsoft.com/office/officeart/2005/8/layout/hProcess11"/>
    <dgm:cxn modelId="{7102AB15-BAAD-4D06-922E-02D3AD4107A6}" type="presParOf" srcId="{65FDCAEA-92B9-4CCC-B874-C64FD613F9AC}" destId="{73C9DE5B-6232-4C3C-97EC-E6B66765D01C}" srcOrd="2" destOrd="0" presId="urn:microsoft.com/office/officeart/2005/8/layout/hProcess11"/>
    <dgm:cxn modelId="{ED27624C-206B-462B-9C29-6019C394CA52}" type="presParOf" srcId="{73C9DE5B-6232-4C3C-97EC-E6B66765D01C}" destId="{35238DC8-5485-41D9-ADDA-4F8B5D11261A}" srcOrd="0" destOrd="0" presId="urn:microsoft.com/office/officeart/2005/8/layout/hProcess11"/>
    <dgm:cxn modelId="{A0F0899D-082D-406D-B333-18074B2CF15E}" type="presParOf" srcId="{73C9DE5B-6232-4C3C-97EC-E6B66765D01C}" destId="{7312D72A-9747-4200-B7EB-D9C0D3DFF68A}" srcOrd="1" destOrd="0" presId="urn:microsoft.com/office/officeart/2005/8/layout/hProcess11"/>
    <dgm:cxn modelId="{BBC2A4AF-6935-4E04-9478-86A3A628C072}" type="presParOf" srcId="{73C9DE5B-6232-4C3C-97EC-E6B66765D01C}" destId="{8EABE130-B73D-4839-8D89-75ACE781A8F7}" srcOrd="2" destOrd="0" presId="urn:microsoft.com/office/officeart/2005/8/layout/hProcess11"/>
    <dgm:cxn modelId="{C3C1F141-A897-4472-96A9-30542B09A4A3}" type="presParOf" srcId="{65FDCAEA-92B9-4CCC-B874-C64FD613F9AC}" destId="{8ACBBB3E-F422-44DF-83D3-0BC3E0FB806E}" srcOrd="3" destOrd="0" presId="urn:microsoft.com/office/officeart/2005/8/layout/hProcess11"/>
    <dgm:cxn modelId="{3A49ECAC-700D-48D8-A093-756C06F7898C}" type="presParOf" srcId="{65FDCAEA-92B9-4CCC-B874-C64FD613F9AC}" destId="{0FEDAAF0-EAA6-46DC-A11B-E2C724869830}" srcOrd="4" destOrd="0" presId="urn:microsoft.com/office/officeart/2005/8/layout/hProcess11"/>
    <dgm:cxn modelId="{685443C5-6EDB-4729-A592-C0684DFDDAD6}" type="presParOf" srcId="{0FEDAAF0-EAA6-46DC-A11B-E2C724869830}" destId="{AB737BD4-EBE6-4E1E-A48B-2638A23C537A}" srcOrd="0" destOrd="0" presId="urn:microsoft.com/office/officeart/2005/8/layout/hProcess11"/>
    <dgm:cxn modelId="{038CB23F-0C0B-422C-84D8-205BB252F370}" type="presParOf" srcId="{0FEDAAF0-EAA6-46DC-A11B-E2C724869830}" destId="{08A5EDA6-C4A1-4564-86CE-E7CDB761E650}" srcOrd="1" destOrd="0" presId="urn:microsoft.com/office/officeart/2005/8/layout/hProcess11"/>
    <dgm:cxn modelId="{FDEF3B3A-B16C-4AD8-91DC-7E9927A182C5}" type="presParOf" srcId="{0FEDAAF0-EAA6-46DC-A11B-E2C724869830}" destId="{1FDB952A-EB2A-40D2-A0A1-C23BE124509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DAC276-94C4-4857-90E9-8A0884E99FF9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4A7A9285-CA15-49BD-82A0-535C7C8A9B6B}">
      <dgm:prSet/>
      <dgm:spPr/>
      <dgm:t>
        <a:bodyPr/>
        <a:lstStyle/>
        <a:p>
          <a:r>
            <a:rPr lang="cs-CZ" b="0" i="0" baseline="0" dirty="0"/>
            <a:t>Nákladiště </a:t>
          </a:r>
          <a:br>
            <a:rPr lang="cs-CZ" b="0" i="0" baseline="0" dirty="0"/>
          </a:br>
          <a:r>
            <a:rPr lang="cs-CZ" b="0" i="0" baseline="0" dirty="0"/>
            <a:t>v bezprostřední blízkosti sídla firmy</a:t>
          </a:r>
          <a:endParaRPr lang="cs-CZ" dirty="0"/>
        </a:p>
      </dgm:t>
    </dgm:pt>
    <dgm:pt modelId="{1494CB21-482B-4256-B64F-A178B8EE19C5}" type="parTrans" cxnId="{BC31BA4E-92BD-4C0E-89D1-F346623BBF17}">
      <dgm:prSet/>
      <dgm:spPr/>
      <dgm:t>
        <a:bodyPr/>
        <a:lstStyle/>
        <a:p>
          <a:endParaRPr lang="cs-CZ"/>
        </a:p>
      </dgm:t>
    </dgm:pt>
    <dgm:pt modelId="{D0397F71-F8C1-465E-A30D-FD5CC043D2FC}" type="sibTrans" cxnId="{BC31BA4E-92BD-4C0E-89D1-F346623BBF17}">
      <dgm:prSet/>
      <dgm:spPr/>
      <dgm:t>
        <a:bodyPr/>
        <a:lstStyle/>
        <a:p>
          <a:endParaRPr lang="cs-CZ"/>
        </a:p>
      </dgm:t>
    </dgm:pt>
    <dgm:pt modelId="{E83C15A6-57B5-4939-BA85-0EEF1271906D}">
      <dgm:prSet/>
      <dgm:spPr/>
      <dgm:t>
        <a:bodyPr/>
        <a:lstStyle/>
        <a:p>
          <a:r>
            <a:rPr lang="cs-CZ" b="0" i="0" baseline="0"/>
            <a:t>Vysokozdvižné vozíky naloží náklad na železniční vagony</a:t>
          </a:r>
          <a:endParaRPr lang="cs-CZ"/>
        </a:p>
      </dgm:t>
    </dgm:pt>
    <dgm:pt modelId="{EB132DDA-CDF6-4879-AB7A-DF421751EF47}" type="parTrans" cxnId="{C4D94589-E78C-4C63-98AC-48FCCC244793}">
      <dgm:prSet/>
      <dgm:spPr/>
      <dgm:t>
        <a:bodyPr/>
        <a:lstStyle/>
        <a:p>
          <a:endParaRPr lang="cs-CZ"/>
        </a:p>
      </dgm:t>
    </dgm:pt>
    <dgm:pt modelId="{276E3D99-1A37-421D-8698-5DA2F22635AD}" type="sibTrans" cxnId="{C4D94589-E78C-4C63-98AC-48FCCC244793}">
      <dgm:prSet/>
      <dgm:spPr/>
      <dgm:t>
        <a:bodyPr/>
        <a:lstStyle/>
        <a:p>
          <a:endParaRPr lang="cs-CZ"/>
        </a:p>
      </dgm:t>
    </dgm:pt>
    <dgm:pt modelId="{F94D94E1-D9E3-4E56-A8F1-8ADBCD20D23E}">
      <dgm:prSet/>
      <dgm:spPr/>
      <dgm:t>
        <a:bodyPr/>
        <a:lstStyle/>
        <a:p>
          <a:r>
            <a:rPr lang="cs-CZ" b="0" i="0" baseline="0"/>
            <a:t>Efektivně se přepraví velké množství nákladu najednou</a:t>
          </a:r>
          <a:endParaRPr lang="cs-CZ"/>
        </a:p>
      </dgm:t>
    </dgm:pt>
    <dgm:pt modelId="{BB386E3C-C337-4CAB-89CC-11A5CA95A403}" type="parTrans" cxnId="{1828A759-DED6-44AC-A1DD-CC040A765117}">
      <dgm:prSet/>
      <dgm:spPr/>
      <dgm:t>
        <a:bodyPr/>
        <a:lstStyle/>
        <a:p>
          <a:endParaRPr lang="cs-CZ"/>
        </a:p>
      </dgm:t>
    </dgm:pt>
    <dgm:pt modelId="{E04BBAE3-EF71-4CDC-AEE8-51F7316C7419}" type="sibTrans" cxnId="{1828A759-DED6-44AC-A1DD-CC040A765117}">
      <dgm:prSet/>
      <dgm:spPr/>
      <dgm:t>
        <a:bodyPr/>
        <a:lstStyle/>
        <a:p>
          <a:endParaRPr lang="cs-CZ"/>
        </a:p>
      </dgm:t>
    </dgm:pt>
    <dgm:pt modelId="{8AF9B0F0-374C-47D4-AD3F-1E630F00D5BA}">
      <dgm:prSet/>
      <dgm:spPr/>
      <dgm:t>
        <a:bodyPr/>
        <a:lstStyle/>
        <a:p>
          <a:r>
            <a:rPr lang="cs-CZ" b="0" i="0" baseline="0"/>
            <a:t>Nákladiště vzniknou:</a:t>
          </a:r>
          <a:endParaRPr lang="cs-CZ"/>
        </a:p>
      </dgm:t>
    </dgm:pt>
    <dgm:pt modelId="{F9A79F4A-593F-465E-998A-22FA6B31C45A}" type="parTrans" cxnId="{8CD36ED1-F200-488A-BC4A-6FEFF6413B7F}">
      <dgm:prSet/>
      <dgm:spPr/>
      <dgm:t>
        <a:bodyPr/>
        <a:lstStyle/>
        <a:p>
          <a:endParaRPr lang="cs-CZ"/>
        </a:p>
      </dgm:t>
    </dgm:pt>
    <dgm:pt modelId="{D94E4F65-083D-45DD-8911-616D2425FB41}" type="sibTrans" cxnId="{8CD36ED1-F200-488A-BC4A-6FEFF6413B7F}">
      <dgm:prSet/>
      <dgm:spPr/>
      <dgm:t>
        <a:bodyPr/>
        <a:lstStyle/>
        <a:p>
          <a:endParaRPr lang="cs-CZ"/>
        </a:p>
      </dgm:t>
    </dgm:pt>
    <dgm:pt modelId="{7B4EB494-85BC-4317-A767-0665D9FAD42F}">
      <dgm:prSet/>
      <dgm:spPr/>
      <dgm:t>
        <a:bodyPr/>
        <a:lstStyle/>
        <a:p>
          <a:r>
            <a:rPr lang="cs-CZ" b="1" i="0" baseline="0" dirty="0"/>
            <a:t>v Lipovce </a:t>
          </a:r>
          <a:endParaRPr lang="cs-CZ" b="1" dirty="0"/>
        </a:p>
      </dgm:t>
    </dgm:pt>
    <dgm:pt modelId="{C305FC2F-C8FC-4617-B37D-B53CA31142C0}" type="parTrans" cxnId="{3C5D83BB-59A9-4608-92CC-FA619530804B}">
      <dgm:prSet/>
      <dgm:spPr/>
      <dgm:t>
        <a:bodyPr/>
        <a:lstStyle/>
        <a:p>
          <a:endParaRPr lang="cs-CZ"/>
        </a:p>
      </dgm:t>
    </dgm:pt>
    <dgm:pt modelId="{F6A3BB0A-AEEE-4163-9459-A410EC7EC4FB}" type="sibTrans" cxnId="{3C5D83BB-59A9-4608-92CC-FA619530804B}">
      <dgm:prSet/>
      <dgm:spPr/>
      <dgm:t>
        <a:bodyPr/>
        <a:lstStyle/>
        <a:p>
          <a:endParaRPr lang="cs-CZ"/>
        </a:p>
      </dgm:t>
    </dgm:pt>
    <dgm:pt modelId="{19D699B6-91C0-4F2B-88A3-1E5D8144D03B}">
      <dgm:prSet/>
      <dgm:spPr/>
      <dgm:t>
        <a:bodyPr/>
        <a:lstStyle/>
        <a:p>
          <a:r>
            <a:rPr lang="cs-CZ" b="1" i="0" baseline="0" dirty="0"/>
            <a:t>v Týništi nad Orlicí</a:t>
          </a:r>
          <a:endParaRPr lang="cs-CZ" b="1" dirty="0"/>
        </a:p>
      </dgm:t>
    </dgm:pt>
    <dgm:pt modelId="{2645798D-F34C-4AAA-88CC-049279ABFD30}" type="parTrans" cxnId="{61A021C1-755C-40E1-A639-3DC8D291698C}">
      <dgm:prSet/>
      <dgm:spPr/>
      <dgm:t>
        <a:bodyPr/>
        <a:lstStyle/>
        <a:p>
          <a:endParaRPr lang="cs-CZ"/>
        </a:p>
      </dgm:t>
    </dgm:pt>
    <dgm:pt modelId="{C68F7A75-926A-40BE-9952-73E518D4E4F8}" type="sibTrans" cxnId="{61A021C1-755C-40E1-A639-3DC8D291698C}">
      <dgm:prSet/>
      <dgm:spPr/>
      <dgm:t>
        <a:bodyPr/>
        <a:lstStyle/>
        <a:p>
          <a:endParaRPr lang="cs-CZ"/>
        </a:p>
      </dgm:t>
    </dgm:pt>
    <dgm:pt modelId="{49549090-597C-4ECE-B251-38CB0C56B4E7}" type="pres">
      <dgm:prSet presAssocID="{C4DAC276-94C4-4857-90E9-8A0884E99F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3FE7685-9CBB-4614-A418-C1E0043D8731}" type="pres">
      <dgm:prSet presAssocID="{4A7A9285-CA15-49BD-82A0-535C7C8A9B6B}" presName="hierRoot1" presStyleCnt="0">
        <dgm:presLayoutVars>
          <dgm:hierBranch val="init"/>
        </dgm:presLayoutVars>
      </dgm:prSet>
      <dgm:spPr/>
    </dgm:pt>
    <dgm:pt modelId="{F041B356-F2BD-4954-A90B-1F9A29F7CDFB}" type="pres">
      <dgm:prSet presAssocID="{4A7A9285-CA15-49BD-82A0-535C7C8A9B6B}" presName="rootComposite1" presStyleCnt="0"/>
      <dgm:spPr/>
    </dgm:pt>
    <dgm:pt modelId="{F81524FA-CA5A-4DE7-8B9B-F60708506684}" type="pres">
      <dgm:prSet presAssocID="{4A7A9285-CA15-49BD-82A0-535C7C8A9B6B}" presName="rootText1" presStyleLbl="node0" presStyleIdx="0" presStyleCnt="4">
        <dgm:presLayoutVars>
          <dgm:chPref val="3"/>
        </dgm:presLayoutVars>
      </dgm:prSet>
      <dgm:spPr/>
    </dgm:pt>
    <dgm:pt modelId="{17188821-C0DF-4DBE-A27F-BA296C6F3A12}" type="pres">
      <dgm:prSet presAssocID="{4A7A9285-CA15-49BD-82A0-535C7C8A9B6B}" presName="rootConnector1" presStyleLbl="node1" presStyleIdx="0" presStyleCnt="0"/>
      <dgm:spPr/>
    </dgm:pt>
    <dgm:pt modelId="{D59CD69F-E273-4F4A-B097-51AF2A3BF8D9}" type="pres">
      <dgm:prSet presAssocID="{4A7A9285-CA15-49BD-82A0-535C7C8A9B6B}" presName="hierChild2" presStyleCnt="0"/>
      <dgm:spPr/>
    </dgm:pt>
    <dgm:pt modelId="{707A51CE-38F6-4B47-A569-50446305841A}" type="pres">
      <dgm:prSet presAssocID="{4A7A9285-CA15-49BD-82A0-535C7C8A9B6B}" presName="hierChild3" presStyleCnt="0"/>
      <dgm:spPr/>
    </dgm:pt>
    <dgm:pt modelId="{C631CD42-E07A-4947-AC36-D94E64102927}" type="pres">
      <dgm:prSet presAssocID="{E83C15A6-57B5-4939-BA85-0EEF1271906D}" presName="hierRoot1" presStyleCnt="0">
        <dgm:presLayoutVars>
          <dgm:hierBranch val="init"/>
        </dgm:presLayoutVars>
      </dgm:prSet>
      <dgm:spPr/>
    </dgm:pt>
    <dgm:pt modelId="{838CCA7B-FFE8-4BBA-A5CC-A6918E5AD70B}" type="pres">
      <dgm:prSet presAssocID="{E83C15A6-57B5-4939-BA85-0EEF1271906D}" presName="rootComposite1" presStyleCnt="0"/>
      <dgm:spPr/>
    </dgm:pt>
    <dgm:pt modelId="{430D9C8C-02AC-446B-93DB-004DF0B96BB6}" type="pres">
      <dgm:prSet presAssocID="{E83C15A6-57B5-4939-BA85-0EEF1271906D}" presName="rootText1" presStyleLbl="node0" presStyleIdx="1" presStyleCnt="4">
        <dgm:presLayoutVars>
          <dgm:chPref val="3"/>
        </dgm:presLayoutVars>
      </dgm:prSet>
      <dgm:spPr/>
    </dgm:pt>
    <dgm:pt modelId="{8D976ABC-B597-4AD8-A5C5-CCD1F4701C0A}" type="pres">
      <dgm:prSet presAssocID="{E83C15A6-57B5-4939-BA85-0EEF1271906D}" presName="rootConnector1" presStyleLbl="node1" presStyleIdx="0" presStyleCnt="0"/>
      <dgm:spPr/>
    </dgm:pt>
    <dgm:pt modelId="{5BE37CBA-14A4-4AAC-83BA-3325A00F1EF8}" type="pres">
      <dgm:prSet presAssocID="{E83C15A6-57B5-4939-BA85-0EEF1271906D}" presName="hierChild2" presStyleCnt="0"/>
      <dgm:spPr/>
    </dgm:pt>
    <dgm:pt modelId="{F60DCD35-4C85-4B1E-B853-6D7985F9BB9C}" type="pres">
      <dgm:prSet presAssocID="{E83C15A6-57B5-4939-BA85-0EEF1271906D}" presName="hierChild3" presStyleCnt="0"/>
      <dgm:spPr/>
    </dgm:pt>
    <dgm:pt modelId="{C455942B-CED9-4D30-8689-57D06B5A1977}" type="pres">
      <dgm:prSet presAssocID="{F94D94E1-D9E3-4E56-A8F1-8ADBCD20D23E}" presName="hierRoot1" presStyleCnt="0">
        <dgm:presLayoutVars>
          <dgm:hierBranch val="init"/>
        </dgm:presLayoutVars>
      </dgm:prSet>
      <dgm:spPr/>
    </dgm:pt>
    <dgm:pt modelId="{96D807AA-C573-47E2-8323-ECEF87C561BE}" type="pres">
      <dgm:prSet presAssocID="{F94D94E1-D9E3-4E56-A8F1-8ADBCD20D23E}" presName="rootComposite1" presStyleCnt="0"/>
      <dgm:spPr/>
    </dgm:pt>
    <dgm:pt modelId="{B0821B4C-BDD2-41E6-B145-935318BAAA9D}" type="pres">
      <dgm:prSet presAssocID="{F94D94E1-D9E3-4E56-A8F1-8ADBCD20D23E}" presName="rootText1" presStyleLbl="node0" presStyleIdx="2" presStyleCnt="4">
        <dgm:presLayoutVars>
          <dgm:chPref val="3"/>
        </dgm:presLayoutVars>
      </dgm:prSet>
      <dgm:spPr/>
    </dgm:pt>
    <dgm:pt modelId="{C7828001-E8CD-42FE-A477-134FF1F82C94}" type="pres">
      <dgm:prSet presAssocID="{F94D94E1-D9E3-4E56-A8F1-8ADBCD20D23E}" presName="rootConnector1" presStyleLbl="node1" presStyleIdx="0" presStyleCnt="0"/>
      <dgm:spPr/>
    </dgm:pt>
    <dgm:pt modelId="{5C51885D-5062-42A5-8F78-935FF8D960CA}" type="pres">
      <dgm:prSet presAssocID="{F94D94E1-D9E3-4E56-A8F1-8ADBCD20D23E}" presName="hierChild2" presStyleCnt="0"/>
      <dgm:spPr/>
    </dgm:pt>
    <dgm:pt modelId="{7B7B440C-ECC1-4CCE-B425-2395A0BFAEF5}" type="pres">
      <dgm:prSet presAssocID="{F94D94E1-D9E3-4E56-A8F1-8ADBCD20D23E}" presName="hierChild3" presStyleCnt="0"/>
      <dgm:spPr/>
    </dgm:pt>
    <dgm:pt modelId="{BAAB0BC0-255C-46BB-9036-600B9733C2D1}" type="pres">
      <dgm:prSet presAssocID="{8AF9B0F0-374C-47D4-AD3F-1E630F00D5BA}" presName="hierRoot1" presStyleCnt="0">
        <dgm:presLayoutVars>
          <dgm:hierBranch val="init"/>
        </dgm:presLayoutVars>
      </dgm:prSet>
      <dgm:spPr/>
    </dgm:pt>
    <dgm:pt modelId="{44B74D94-8EEA-4F81-8DC7-9F9A255DD670}" type="pres">
      <dgm:prSet presAssocID="{8AF9B0F0-374C-47D4-AD3F-1E630F00D5BA}" presName="rootComposite1" presStyleCnt="0"/>
      <dgm:spPr/>
    </dgm:pt>
    <dgm:pt modelId="{3FF8EC5C-8BDA-4A62-A822-8980346376F1}" type="pres">
      <dgm:prSet presAssocID="{8AF9B0F0-374C-47D4-AD3F-1E630F00D5BA}" presName="rootText1" presStyleLbl="node0" presStyleIdx="3" presStyleCnt="4">
        <dgm:presLayoutVars>
          <dgm:chPref val="3"/>
        </dgm:presLayoutVars>
      </dgm:prSet>
      <dgm:spPr/>
    </dgm:pt>
    <dgm:pt modelId="{CA75FE03-1ED5-4DFA-BD9D-505073578B3D}" type="pres">
      <dgm:prSet presAssocID="{8AF9B0F0-374C-47D4-AD3F-1E630F00D5BA}" presName="rootConnector1" presStyleLbl="node1" presStyleIdx="0" presStyleCnt="0"/>
      <dgm:spPr/>
    </dgm:pt>
    <dgm:pt modelId="{D50355F5-86C7-4ABC-A335-BFB8FA882A5B}" type="pres">
      <dgm:prSet presAssocID="{8AF9B0F0-374C-47D4-AD3F-1E630F00D5BA}" presName="hierChild2" presStyleCnt="0"/>
      <dgm:spPr/>
    </dgm:pt>
    <dgm:pt modelId="{235F08AD-9CCC-4FD4-A7D8-8389868DF374}" type="pres">
      <dgm:prSet presAssocID="{C305FC2F-C8FC-4617-B37D-B53CA31142C0}" presName="Name37" presStyleLbl="parChTrans1D2" presStyleIdx="0" presStyleCnt="2"/>
      <dgm:spPr/>
    </dgm:pt>
    <dgm:pt modelId="{338C89CE-1E66-4DF9-B6DE-79049F0C58AF}" type="pres">
      <dgm:prSet presAssocID="{7B4EB494-85BC-4317-A767-0665D9FAD42F}" presName="hierRoot2" presStyleCnt="0">
        <dgm:presLayoutVars>
          <dgm:hierBranch val="init"/>
        </dgm:presLayoutVars>
      </dgm:prSet>
      <dgm:spPr/>
    </dgm:pt>
    <dgm:pt modelId="{3038D192-0050-4CBC-B27D-339F2B495341}" type="pres">
      <dgm:prSet presAssocID="{7B4EB494-85BC-4317-A767-0665D9FAD42F}" presName="rootComposite" presStyleCnt="0"/>
      <dgm:spPr/>
    </dgm:pt>
    <dgm:pt modelId="{605CCC22-27B4-4B30-929E-BF9760B421D4}" type="pres">
      <dgm:prSet presAssocID="{7B4EB494-85BC-4317-A767-0665D9FAD42F}" presName="rootText" presStyleLbl="node2" presStyleIdx="0" presStyleCnt="2">
        <dgm:presLayoutVars>
          <dgm:chPref val="3"/>
        </dgm:presLayoutVars>
      </dgm:prSet>
      <dgm:spPr/>
    </dgm:pt>
    <dgm:pt modelId="{20BF6DA4-968D-4FF0-9152-32DEAE8E5100}" type="pres">
      <dgm:prSet presAssocID="{7B4EB494-85BC-4317-A767-0665D9FAD42F}" presName="rootConnector" presStyleLbl="node2" presStyleIdx="0" presStyleCnt="2"/>
      <dgm:spPr/>
    </dgm:pt>
    <dgm:pt modelId="{EACCCB82-28ED-40DF-881C-46CBD43984CF}" type="pres">
      <dgm:prSet presAssocID="{7B4EB494-85BC-4317-A767-0665D9FAD42F}" presName="hierChild4" presStyleCnt="0"/>
      <dgm:spPr/>
    </dgm:pt>
    <dgm:pt modelId="{29A25C20-BAA5-439C-A909-F29A253255A8}" type="pres">
      <dgm:prSet presAssocID="{7B4EB494-85BC-4317-A767-0665D9FAD42F}" presName="hierChild5" presStyleCnt="0"/>
      <dgm:spPr/>
    </dgm:pt>
    <dgm:pt modelId="{0A03C4F8-7AA9-4BDD-BB99-4FA1D31880D5}" type="pres">
      <dgm:prSet presAssocID="{2645798D-F34C-4AAA-88CC-049279ABFD30}" presName="Name37" presStyleLbl="parChTrans1D2" presStyleIdx="1" presStyleCnt="2"/>
      <dgm:spPr/>
    </dgm:pt>
    <dgm:pt modelId="{887D3005-1D3E-4FE6-80B2-6C842D0805B0}" type="pres">
      <dgm:prSet presAssocID="{19D699B6-91C0-4F2B-88A3-1E5D8144D03B}" presName="hierRoot2" presStyleCnt="0">
        <dgm:presLayoutVars>
          <dgm:hierBranch val="init"/>
        </dgm:presLayoutVars>
      </dgm:prSet>
      <dgm:spPr/>
    </dgm:pt>
    <dgm:pt modelId="{3BF38A89-2537-40EF-B95C-F48413AF6E57}" type="pres">
      <dgm:prSet presAssocID="{19D699B6-91C0-4F2B-88A3-1E5D8144D03B}" presName="rootComposite" presStyleCnt="0"/>
      <dgm:spPr/>
    </dgm:pt>
    <dgm:pt modelId="{18CE9460-F66B-46F2-BB9B-59DF10691CEC}" type="pres">
      <dgm:prSet presAssocID="{19D699B6-91C0-4F2B-88A3-1E5D8144D03B}" presName="rootText" presStyleLbl="node2" presStyleIdx="1" presStyleCnt="2">
        <dgm:presLayoutVars>
          <dgm:chPref val="3"/>
        </dgm:presLayoutVars>
      </dgm:prSet>
      <dgm:spPr/>
    </dgm:pt>
    <dgm:pt modelId="{36E69916-D627-44DE-84C5-362CC46AD273}" type="pres">
      <dgm:prSet presAssocID="{19D699B6-91C0-4F2B-88A3-1E5D8144D03B}" presName="rootConnector" presStyleLbl="node2" presStyleIdx="1" presStyleCnt="2"/>
      <dgm:spPr/>
    </dgm:pt>
    <dgm:pt modelId="{F0229580-12DC-4E36-85C4-7D52B3FB2C89}" type="pres">
      <dgm:prSet presAssocID="{19D699B6-91C0-4F2B-88A3-1E5D8144D03B}" presName="hierChild4" presStyleCnt="0"/>
      <dgm:spPr/>
    </dgm:pt>
    <dgm:pt modelId="{5B824F6A-E3D1-4E80-81FD-3773AE673A90}" type="pres">
      <dgm:prSet presAssocID="{19D699B6-91C0-4F2B-88A3-1E5D8144D03B}" presName="hierChild5" presStyleCnt="0"/>
      <dgm:spPr/>
    </dgm:pt>
    <dgm:pt modelId="{39867497-360B-4BC1-A70C-CF1A445485EA}" type="pres">
      <dgm:prSet presAssocID="{8AF9B0F0-374C-47D4-AD3F-1E630F00D5BA}" presName="hierChild3" presStyleCnt="0"/>
      <dgm:spPr/>
    </dgm:pt>
  </dgm:ptLst>
  <dgm:cxnLst>
    <dgm:cxn modelId="{4D9C7107-BBE3-4CE7-942D-EC89A1EE7EC1}" type="presOf" srcId="{C305FC2F-C8FC-4617-B37D-B53CA31142C0}" destId="{235F08AD-9CCC-4FD4-A7D8-8389868DF374}" srcOrd="0" destOrd="0" presId="urn:microsoft.com/office/officeart/2005/8/layout/orgChart1"/>
    <dgm:cxn modelId="{BF9E3F2B-A3B2-41C0-99C6-1BBC4982DC8D}" type="presOf" srcId="{2645798D-F34C-4AAA-88CC-049279ABFD30}" destId="{0A03C4F8-7AA9-4BDD-BB99-4FA1D31880D5}" srcOrd="0" destOrd="0" presId="urn:microsoft.com/office/officeart/2005/8/layout/orgChart1"/>
    <dgm:cxn modelId="{2B4F6D39-DC77-4332-9BB1-19699CC89AA6}" type="presOf" srcId="{E83C15A6-57B5-4939-BA85-0EEF1271906D}" destId="{8D976ABC-B597-4AD8-A5C5-CCD1F4701C0A}" srcOrd="1" destOrd="0" presId="urn:microsoft.com/office/officeart/2005/8/layout/orgChart1"/>
    <dgm:cxn modelId="{9A003040-33BE-40DA-BF04-6724CB3B25DB}" type="presOf" srcId="{4A7A9285-CA15-49BD-82A0-535C7C8A9B6B}" destId="{F81524FA-CA5A-4DE7-8B9B-F60708506684}" srcOrd="0" destOrd="0" presId="urn:microsoft.com/office/officeart/2005/8/layout/orgChart1"/>
    <dgm:cxn modelId="{0B221A46-3A20-405E-8684-777223ECF354}" type="presOf" srcId="{F94D94E1-D9E3-4E56-A8F1-8ADBCD20D23E}" destId="{B0821B4C-BDD2-41E6-B145-935318BAAA9D}" srcOrd="0" destOrd="0" presId="urn:microsoft.com/office/officeart/2005/8/layout/orgChart1"/>
    <dgm:cxn modelId="{738D1667-B374-4BDD-BABC-ADC66AFD0818}" type="presOf" srcId="{E83C15A6-57B5-4939-BA85-0EEF1271906D}" destId="{430D9C8C-02AC-446B-93DB-004DF0B96BB6}" srcOrd="0" destOrd="0" presId="urn:microsoft.com/office/officeart/2005/8/layout/orgChart1"/>
    <dgm:cxn modelId="{BC31BA4E-92BD-4C0E-89D1-F346623BBF17}" srcId="{C4DAC276-94C4-4857-90E9-8A0884E99FF9}" destId="{4A7A9285-CA15-49BD-82A0-535C7C8A9B6B}" srcOrd="0" destOrd="0" parTransId="{1494CB21-482B-4256-B64F-A178B8EE19C5}" sibTransId="{D0397F71-F8C1-465E-A30D-FD5CC043D2FC}"/>
    <dgm:cxn modelId="{1828A759-DED6-44AC-A1DD-CC040A765117}" srcId="{C4DAC276-94C4-4857-90E9-8A0884E99FF9}" destId="{F94D94E1-D9E3-4E56-A8F1-8ADBCD20D23E}" srcOrd="2" destOrd="0" parTransId="{BB386E3C-C337-4CAB-89CC-11A5CA95A403}" sibTransId="{E04BBAE3-EF71-4CDC-AEE8-51F7316C7419}"/>
    <dgm:cxn modelId="{F3A16682-AE52-412B-ACA8-08A277318731}" type="presOf" srcId="{19D699B6-91C0-4F2B-88A3-1E5D8144D03B}" destId="{36E69916-D627-44DE-84C5-362CC46AD273}" srcOrd="1" destOrd="0" presId="urn:microsoft.com/office/officeart/2005/8/layout/orgChart1"/>
    <dgm:cxn modelId="{C4D94589-E78C-4C63-98AC-48FCCC244793}" srcId="{C4DAC276-94C4-4857-90E9-8A0884E99FF9}" destId="{E83C15A6-57B5-4939-BA85-0EEF1271906D}" srcOrd="1" destOrd="0" parTransId="{EB132DDA-CDF6-4879-AB7A-DF421751EF47}" sibTransId="{276E3D99-1A37-421D-8698-5DA2F22635AD}"/>
    <dgm:cxn modelId="{477D26A6-7EF0-447E-9C90-5D140B19D72E}" type="presOf" srcId="{8AF9B0F0-374C-47D4-AD3F-1E630F00D5BA}" destId="{CA75FE03-1ED5-4DFA-BD9D-505073578B3D}" srcOrd="1" destOrd="0" presId="urn:microsoft.com/office/officeart/2005/8/layout/orgChart1"/>
    <dgm:cxn modelId="{312A84A8-EC0A-4C3E-85EE-5C10F848EACC}" type="presOf" srcId="{8AF9B0F0-374C-47D4-AD3F-1E630F00D5BA}" destId="{3FF8EC5C-8BDA-4A62-A822-8980346376F1}" srcOrd="0" destOrd="0" presId="urn:microsoft.com/office/officeart/2005/8/layout/orgChart1"/>
    <dgm:cxn modelId="{5AE905AE-715C-47EB-B89A-7448A2DF0D42}" type="presOf" srcId="{19D699B6-91C0-4F2B-88A3-1E5D8144D03B}" destId="{18CE9460-F66B-46F2-BB9B-59DF10691CEC}" srcOrd="0" destOrd="0" presId="urn:microsoft.com/office/officeart/2005/8/layout/orgChart1"/>
    <dgm:cxn modelId="{3C5D83BB-59A9-4608-92CC-FA619530804B}" srcId="{8AF9B0F0-374C-47D4-AD3F-1E630F00D5BA}" destId="{7B4EB494-85BC-4317-A767-0665D9FAD42F}" srcOrd="0" destOrd="0" parTransId="{C305FC2F-C8FC-4617-B37D-B53CA31142C0}" sibTransId="{F6A3BB0A-AEEE-4163-9459-A410EC7EC4FB}"/>
    <dgm:cxn modelId="{61A021C1-755C-40E1-A639-3DC8D291698C}" srcId="{8AF9B0F0-374C-47D4-AD3F-1E630F00D5BA}" destId="{19D699B6-91C0-4F2B-88A3-1E5D8144D03B}" srcOrd="1" destOrd="0" parTransId="{2645798D-F34C-4AAA-88CC-049279ABFD30}" sibTransId="{C68F7A75-926A-40BE-9952-73E518D4E4F8}"/>
    <dgm:cxn modelId="{8495D0CD-6091-460D-9D9D-E1277CBFACD1}" type="presOf" srcId="{C4DAC276-94C4-4857-90E9-8A0884E99FF9}" destId="{49549090-597C-4ECE-B251-38CB0C56B4E7}" srcOrd="0" destOrd="0" presId="urn:microsoft.com/office/officeart/2005/8/layout/orgChart1"/>
    <dgm:cxn modelId="{CCEDFCCE-BFDE-41DE-8975-F5045B8AC188}" type="presOf" srcId="{F94D94E1-D9E3-4E56-A8F1-8ADBCD20D23E}" destId="{C7828001-E8CD-42FE-A477-134FF1F82C94}" srcOrd="1" destOrd="0" presId="urn:microsoft.com/office/officeart/2005/8/layout/orgChart1"/>
    <dgm:cxn modelId="{8CD36ED1-F200-488A-BC4A-6FEFF6413B7F}" srcId="{C4DAC276-94C4-4857-90E9-8A0884E99FF9}" destId="{8AF9B0F0-374C-47D4-AD3F-1E630F00D5BA}" srcOrd="3" destOrd="0" parTransId="{F9A79F4A-593F-465E-998A-22FA6B31C45A}" sibTransId="{D94E4F65-083D-45DD-8911-616D2425FB41}"/>
    <dgm:cxn modelId="{2A12F2E2-2037-4184-B029-2F264700F71A}" type="presOf" srcId="{7B4EB494-85BC-4317-A767-0665D9FAD42F}" destId="{605CCC22-27B4-4B30-929E-BF9760B421D4}" srcOrd="0" destOrd="0" presId="urn:microsoft.com/office/officeart/2005/8/layout/orgChart1"/>
    <dgm:cxn modelId="{91CFA5E5-E51F-4161-8204-3056E1ADE838}" type="presOf" srcId="{7B4EB494-85BC-4317-A767-0665D9FAD42F}" destId="{20BF6DA4-968D-4FF0-9152-32DEAE8E5100}" srcOrd="1" destOrd="0" presId="urn:microsoft.com/office/officeart/2005/8/layout/orgChart1"/>
    <dgm:cxn modelId="{D3A0DFEF-8F6A-47C6-8F6F-E56B95ED4724}" type="presOf" srcId="{4A7A9285-CA15-49BD-82A0-535C7C8A9B6B}" destId="{17188821-C0DF-4DBE-A27F-BA296C6F3A12}" srcOrd="1" destOrd="0" presId="urn:microsoft.com/office/officeart/2005/8/layout/orgChart1"/>
    <dgm:cxn modelId="{371D9208-0A2D-4FEA-828B-98735C0AF728}" type="presParOf" srcId="{49549090-597C-4ECE-B251-38CB0C56B4E7}" destId="{03FE7685-9CBB-4614-A418-C1E0043D8731}" srcOrd="0" destOrd="0" presId="urn:microsoft.com/office/officeart/2005/8/layout/orgChart1"/>
    <dgm:cxn modelId="{6C74364C-A7AB-4A1C-B696-21C452BDB147}" type="presParOf" srcId="{03FE7685-9CBB-4614-A418-C1E0043D8731}" destId="{F041B356-F2BD-4954-A90B-1F9A29F7CDFB}" srcOrd="0" destOrd="0" presId="urn:microsoft.com/office/officeart/2005/8/layout/orgChart1"/>
    <dgm:cxn modelId="{4956306F-1794-46D3-9669-0C152F8CA038}" type="presParOf" srcId="{F041B356-F2BD-4954-A90B-1F9A29F7CDFB}" destId="{F81524FA-CA5A-4DE7-8B9B-F60708506684}" srcOrd="0" destOrd="0" presId="urn:microsoft.com/office/officeart/2005/8/layout/orgChart1"/>
    <dgm:cxn modelId="{57EFD7D8-F83C-4A2F-A758-3BEA6901C2CB}" type="presParOf" srcId="{F041B356-F2BD-4954-A90B-1F9A29F7CDFB}" destId="{17188821-C0DF-4DBE-A27F-BA296C6F3A12}" srcOrd="1" destOrd="0" presId="urn:microsoft.com/office/officeart/2005/8/layout/orgChart1"/>
    <dgm:cxn modelId="{B5AD9061-17C6-42A5-A7E9-4DA7C790EB96}" type="presParOf" srcId="{03FE7685-9CBB-4614-A418-C1E0043D8731}" destId="{D59CD69F-E273-4F4A-B097-51AF2A3BF8D9}" srcOrd="1" destOrd="0" presId="urn:microsoft.com/office/officeart/2005/8/layout/orgChart1"/>
    <dgm:cxn modelId="{53249A92-064E-45EA-839B-B579395BB595}" type="presParOf" srcId="{03FE7685-9CBB-4614-A418-C1E0043D8731}" destId="{707A51CE-38F6-4B47-A569-50446305841A}" srcOrd="2" destOrd="0" presId="urn:microsoft.com/office/officeart/2005/8/layout/orgChart1"/>
    <dgm:cxn modelId="{BB96693C-A65B-4717-984E-270FCC9576EB}" type="presParOf" srcId="{49549090-597C-4ECE-B251-38CB0C56B4E7}" destId="{C631CD42-E07A-4947-AC36-D94E64102927}" srcOrd="1" destOrd="0" presId="urn:microsoft.com/office/officeart/2005/8/layout/orgChart1"/>
    <dgm:cxn modelId="{275440FC-051E-4FFD-BCDC-12566F4C1CBF}" type="presParOf" srcId="{C631CD42-E07A-4947-AC36-D94E64102927}" destId="{838CCA7B-FFE8-4BBA-A5CC-A6918E5AD70B}" srcOrd="0" destOrd="0" presId="urn:microsoft.com/office/officeart/2005/8/layout/orgChart1"/>
    <dgm:cxn modelId="{51F0834A-840E-4D66-9CD9-AE5F712332A2}" type="presParOf" srcId="{838CCA7B-FFE8-4BBA-A5CC-A6918E5AD70B}" destId="{430D9C8C-02AC-446B-93DB-004DF0B96BB6}" srcOrd="0" destOrd="0" presId="urn:microsoft.com/office/officeart/2005/8/layout/orgChart1"/>
    <dgm:cxn modelId="{E074131A-F5B7-40D0-9CF5-F601F54A1EB4}" type="presParOf" srcId="{838CCA7B-FFE8-4BBA-A5CC-A6918E5AD70B}" destId="{8D976ABC-B597-4AD8-A5C5-CCD1F4701C0A}" srcOrd="1" destOrd="0" presId="urn:microsoft.com/office/officeart/2005/8/layout/orgChart1"/>
    <dgm:cxn modelId="{A92B804E-1C8A-451E-AC27-9ED0DABE40DF}" type="presParOf" srcId="{C631CD42-E07A-4947-AC36-D94E64102927}" destId="{5BE37CBA-14A4-4AAC-83BA-3325A00F1EF8}" srcOrd="1" destOrd="0" presId="urn:microsoft.com/office/officeart/2005/8/layout/orgChart1"/>
    <dgm:cxn modelId="{28470DFD-1366-48D5-A85E-905C5AB9D728}" type="presParOf" srcId="{C631CD42-E07A-4947-AC36-D94E64102927}" destId="{F60DCD35-4C85-4B1E-B853-6D7985F9BB9C}" srcOrd="2" destOrd="0" presId="urn:microsoft.com/office/officeart/2005/8/layout/orgChart1"/>
    <dgm:cxn modelId="{47BEAF15-56A6-4B21-A2AB-49DAB574544B}" type="presParOf" srcId="{49549090-597C-4ECE-B251-38CB0C56B4E7}" destId="{C455942B-CED9-4D30-8689-57D06B5A1977}" srcOrd="2" destOrd="0" presId="urn:microsoft.com/office/officeart/2005/8/layout/orgChart1"/>
    <dgm:cxn modelId="{7EF88E5E-D61B-416D-B012-4DB7BB6CC2AE}" type="presParOf" srcId="{C455942B-CED9-4D30-8689-57D06B5A1977}" destId="{96D807AA-C573-47E2-8323-ECEF87C561BE}" srcOrd="0" destOrd="0" presId="urn:microsoft.com/office/officeart/2005/8/layout/orgChart1"/>
    <dgm:cxn modelId="{A4964396-C8DD-42E3-A2E3-59EC332A33E0}" type="presParOf" srcId="{96D807AA-C573-47E2-8323-ECEF87C561BE}" destId="{B0821B4C-BDD2-41E6-B145-935318BAAA9D}" srcOrd="0" destOrd="0" presId="urn:microsoft.com/office/officeart/2005/8/layout/orgChart1"/>
    <dgm:cxn modelId="{F13B0F9C-BE36-4B5E-A821-9543E5F18F95}" type="presParOf" srcId="{96D807AA-C573-47E2-8323-ECEF87C561BE}" destId="{C7828001-E8CD-42FE-A477-134FF1F82C94}" srcOrd="1" destOrd="0" presId="urn:microsoft.com/office/officeart/2005/8/layout/orgChart1"/>
    <dgm:cxn modelId="{6176089F-7F51-45E9-A465-6D36E42F5F50}" type="presParOf" srcId="{C455942B-CED9-4D30-8689-57D06B5A1977}" destId="{5C51885D-5062-42A5-8F78-935FF8D960CA}" srcOrd="1" destOrd="0" presId="urn:microsoft.com/office/officeart/2005/8/layout/orgChart1"/>
    <dgm:cxn modelId="{7D1E0C17-1C33-4A2C-890C-04990CFC4B9D}" type="presParOf" srcId="{C455942B-CED9-4D30-8689-57D06B5A1977}" destId="{7B7B440C-ECC1-4CCE-B425-2395A0BFAEF5}" srcOrd="2" destOrd="0" presId="urn:microsoft.com/office/officeart/2005/8/layout/orgChart1"/>
    <dgm:cxn modelId="{49645B7F-0A87-4C75-9DFC-8CAF691F391A}" type="presParOf" srcId="{49549090-597C-4ECE-B251-38CB0C56B4E7}" destId="{BAAB0BC0-255C-46BB-9036-600B9733C2D1}" srcOrd="3" destOrd="0" presId="urn:microsoft.com/office/officeart/2005/8/layout/orgChart1"/>
    <dgm:cxn modelId="{3E01E50E-99B1-4941-ABAF-53C5E1B71FE7}" type="presParOf" srcId="{BAAB0BC0-255C-46BB-9036-600B9733C2D1}" destId="{44B74D94-8EEA-4F81-8DC7-9F9A255DD670}" srcOrd="0" destOrd="0" presId="urn:microsoft.com/office/officeart/2005/8/layout/orgChart1"/>
    <dgm:cxn modelId="{A9162180-E3EB-40E0-BBC8-CC48E67F70A1}" type="presParOf" srcId="{44B74D94-8EEA-4F81-8DC7-9F9A255DD670}" destId="{3FF8EC5C-8BDA-4A62-A822-8980346376F1}" srcOrd="0" destOrd="0" presId="urn:microsoft.com/office/officeart/2005/8/layout/orgChart1"/>
    <dgm:cxn modelId="{79B17FAB-8E8A-4E65-AF59-79189EFDF16E}" type="presParOf" srcId="{44B74D94-8EEA-4F81-8DC7-9F9A255DD670}" destId="{CA75FE03-1ED5-4DFA-BD9D-505073578B3D}" srcOrd="1" destOrd="0" presId="urn:microsoft.com/office/officeart/2005/8/layout/orgChart1"/>
    <dgm:cxn modelId="{F9227B16-83CE-4A09-916B-B74F72462821}" type="presParOf" srcId="{BAAB0BC0-255C-46BB-9036-600B9733C2D1}" destId="{D50355F5-86C7-4ABC-A335-BFB8FA882A5B}" srcOrd="1" destOrd="0" presId="urn:microsoft.com/office/officeart/2005/8/layout/orgChart1"/>
    <dgm:cxn modelId="{09EA8A3E-64B9-4A31-A847-E1C5362BBC8E}" type="presParOf" srcId="{D50355F5-86C7-4ABC-A335-BFB8FA882A5B}" destId="{235F08AD-9CCC-4FD4-A7D8-8389868DF374}" srcOrd="0" destOrd="0" presId="urn:microsoft.com/office/officeart/2005/8/layout/orgChart1"/>
    <dgm:cxn modelId="{0138175F-524E-42DE-9222-819A15173B3B}" type="presParOf" srcId="{D50355F5-86C7-4ABC-A335-BFB8FA882A5B}" destId="{338C89CE-1E66-4DF9-B6DE-79049F0C58AF}" srcOrd="1" destOrd="0" presId="urn:microsoft.com/office/officeart/2005/8/layout/orgChart1"/>
    <dgm:cxn modelId="{94BCA223-3A13-448D-985E-1362BFA780A7}" type="presParOf" srcId="{338C89CE-1E66-4DF9-B6DE-79049F0C58AF}" destId="{3038D192-0050-4CBC-B27D-339F2B495341}" srcOrd="0" destOrd="0" presId="urn:microsoft.com/office/officeart/2005/8/layout/orgChart1"/>
    <dgm:cxn modelId="{3E5CD0E9-249C-4935-B11B-A74B822FF95F}" type="presParOf" srcId="{3038D192-0050-4CBC-B27D-339F2B495341}" destId="{605CCC22-27B4-4B30-929E-BF9760B421D4}" srcOrd="0" destOrd="0" presId="urn:microsoft.com/office/officeart/2005/8/layout/orgChart1"/>
    <dgm:cxn modelId="{77D21ED0-8297-4EC5-8D1C-65810A8E5AD3}" type="presParOf" srcId="{3038D192-0050-4CBC-B27D-339F2B495341}" destId="{20BF6DA4-968D-4FF0-9152-32DEAE8E5100}" srcOrd="1" destOrd="0" presId="urn:microsoft.com/office/officeart/2005/8/layout/orgChart1"/>
    <dgm:cxn modelId="{45B0C5FE-38D1-4F2D-98D6-7652EFDC20CA}" type="presParOf" srcId="{338C89CE-1E66-4DF9-B6DE-79049F0C58AF}" destId="{EACCCB82-28ED-40DF-881C-46CBD43984CF}" srcOrd="1" destOrd="0" presId="urn:microsoft.com/office/officeart/2005/8/layout/orgChart1"/>
    <dgm:cxn modelId="{22D4B35A-62D9-4E3D-B4C1-918BCAC5E169}" type="presParOf" srcId="{338C89CE-1E66-4DF9-B6DE-79049F0C58AF}" destId="{29A25C20-BAA5-439C-A909-F29A253255A8}" srcOrd="2" destOrd="0" presId="urn:microsoft.com/office/officeart/2005/8/layout/orgChart1"/>
    <dgm:cxn modelId="{03EDB58F-95B7-4329-8FFD-7AF3E71EB459}" type="presParOf" srcId="{D50355F5-86C7-4ABC-A335-BFB8FA882A5B}" destId="{0A03C4F8-7AA9-4BDD-BB99-4FA1D31880D5}" srcOrd="2" destOrd="0" presId="urn:microsoft.com/office/officeart/2005/8/layout/orgChart1"/>
    <dgm:cxn modelId="{58A128FC-0F19-45D9-8231-C9B0F8B69828}" type="presParOf" srcId="{D50355F5-86C7-4ABC-A335-BFB8FA882A5B}" destId="{887D3005-1D3E-4FE6-80B2-6C842D0805B0}" srcOrd="3" destOrd="0" presId="urn:microsoft.com/office/officeart/2005/8/layout/orgChart1"/>
    <dgm:cxn modelId="{4D86E1D2-7F27-4A3C-92C4-DC9575B246E4}" type="presParOf" srcId="{887D3005-1D3E-4FE6-80B2-6C842D0805B0}" destId="{3BF38A89-2537-40EF-B95C-F48413AF6E57}" srcOrd="0" destOrd="0" presId="urn:microsoft.com/office/officeart/2005/8/layout/orgChart1"/>
    <dgm:cxn modelId="{923342F8-3D6D-47EC-A23E-FFCCEE4D33D0}" type="presParOf" srcId="{3BF38A89-2537-40EF-B95C-F48413AF6E57}" destId="{18CE9460-F66B-46F2-BB9B-59DF10691CEC}" srcOrd="0" destOrd="0" presId="urn:microsoft.com/office/officeart/2005/8/layout/orgChart1"/>
    <dgm:cxn modelId="{5600A367-F0C6-4483-BF64-9BB7119214EA}" type="presParOf" srcId="{3BF38A89-2537-40EF-B95C-F48413AF6E57}" destId="{36E69916-D627-44DE-84C5-362CC46AD273}" srcOrd="1" destOrd="0" presId="urn:microsoft.com/office/officeart/2005/8/layout/orgChart1"/>
    <dgm:cxn modelId="{B8F9A4CF-1B0A-4236-AAED-60D7866099D1}" type="presParOf" srcId="{887D3005-1D3E-4FE6-80B2-6C842D0805B0}" destId="{F0229580-12DC-4E36-85C4-7D52B3FB2C89}" srcOrd="1" destOrd="0" presId="urn:microsoft.com/office/officeart/2005/8/layout/orgChart1"/>
    <dgm:cxn modelId="{660FCE62-71BA-4280-941F-E98DE80CA28A}" type="presParOf" srcId="{887D3005-1D3E-4FE6-80B2-6C842D0805B0}" destId="{5B824F6A-E3D1-4E80-81FD-3773AE673A90}" srcOrd="2" destOrd="0" presId="urn:microsoft.com/office/officeart/2005/8/layout/orgChart1"/>
    <dgm:cxn modelId="{269ECAE0-F1D8-4207-9146-AADCB0BA0278}" type="presParOf" srcId="{BAAB0BC0-255C-46BB-9036-600B9733C2D1}" destId="{39867497-360B-4BC1-A70C-CF1A445485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6DFD7C-F67B-4F53-B7A4-67822C8108A8}" type="doc">
      <dgm:prSet loTypeId="urn:microsoft.com/office/officeart/2005/8/layout/vList6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1158F27F-B5E3-4D62-B8D7-D911388ABE06}">
      <dgm:prSet/>
      <dgm:spPr/>
      <dgm:t>
        <a:bodyPr/>
        <a:lstStyle/>
        <a:p>
          <a:r>
            <a:rPr lang="cs-CZ" b="0" i="0" baseline="0"/>
            <a:t>Vybudování výhyben na trati</a:t>
          </a:r>
          <a:endParaRPr lang="cs-CZ"/>
        </a:p>
      </dgm:t>
    </dgm:pt>
    <dgm:pt modelId="{202523F4-9B79-4139-84B0-78B5F271335B}" type="parTrans" cxnId="{33CD9185-A830-48A4-AADA-F61406F1BE5B}">
      <dgm:prSet/>
      <dgm:spPr/>
      <dgm:t>
        <a:bodyPr/>
        <a:lstStyle/>
        <a:p>
          <a:endParaRPr lang="cs-CZ"/>
        </a:p>
      </dgm:t>
    </dgm:pt>
    <dgm:pt modelId="{7AC4A809-5620-40DC-AF69-F8443411C6C2}" type="sibTrans" cxnId="{33CD9185-A830-48A4-AADA-F61406F1BE5B}">
      <dgm:prSet/>
      <dgm:spPr/>
      <dgm:t>
        <a:bodyPr/>
        <a:lstStyle/>
        <a:p>
          <a:endParaRPr lang="cs-CZ"/>
        </a:p>
      </dgm:t>
    </dgm:pt>
    <dgm:pt modelId="{5594AA7B-DFB2-4792-B737-37FF27FEE2DE}">
      <dgm:prSet/>
      <dgm:spPr/>
      <dgm:t>
        <a:bodyPr/>
        <a:lstStyle/>
        <a:p>
          <a:r>
            <a:rPr lang="cs-CZ" b="0" i="0" baseline="0"/>
            <a:t>Staniční koleje koncipovány pro provoz vlaků s maximální délkou souprav</a:t>
          </a:r>
          <a:endParaRPr lang="cs-CZ"/>
        </a:p>
      </dgm:t>
    </dgm:pt>
    <dgm:pt modelId="{5844E3D7-243A-4ADB-BA85-F940B7A33159}" type="parTrans" cxnId="{00B5E4FA-7FFB-433B-B26E-6B949E841CF1}">
      <dgm:prSet/>
      <dgm:spPr/>
      <dgm:t>
        <a:bodyPr/>
        <a:lstStyle/>
        <a:p>
          <a:endParaRPr lang="cs-CZ"/>
        </a:p>
      </dgm:t>
    </dgm:pt>
    <dgm:pt modelId="{6C7F508F-1F97-462B-B1C4-9FE7E417E6EA}" type="sibTrans" cxnId="{00B5E4FA-7FFB-433B-B26E-6B949E841CF1}">
      <dgm:prSet/>
      <dgm:spPr/>
      <dgm:t>
        <a:bodyPr/>
        <a:lstStyle/>
        <a:p>
          <a:endParaRPr lang="cs-CZ"/>
        </a:p>
      </dgm:t>
    </dgm:pt>
    <dgm:pt modelId="{68C0EE96-27F9-4E35-9BAF-CE47622CE446}">
      <dgm:prSet custT="1"/>
      <dgm:spPr/>
      <dgm:t>
        <a:bodyPr/>
        <a:lstStyle/>
        <a:p>
          <a:r>
            <a:rPr lang="cs-CZ" sz="2800" b="0" i="0" baseline="0" dirty="0"/>
            <a:t>Vlaky</a:t>
          </a:r>
          <a:r>
            <a:rPr lang="cs-CZ" sz="1900" b="0" i="0" baseline="0" dirty="0"/>
            <a:t>:</a:t>
          </a:r>
          <a:endParaRPr lang="cs-CZ" sz="1900" dirty="0"/>
        </a:p>
      </dgm:t>
    </dgm:pt>
    <dgm:pt modelId="{842D2431-550B-4441-8EA5-FED6A814F83E}" type="parTrans" cxnId="{53FFAAA7-FA9E-453A-9385-B8A8F3ED9CC6}">
      <dgm:prSet/>
      <dgm:spPr/>
      <dgm:t>
        <a:bodyPr/>
        <a:lstStyle/>
        <a:p>
          <a:endParaRPr lang="cs-CZ"/>
        </a:p>
      </dgm:t>
    </dgm:pt>
    <dgm:pt modelId="{18DF01E0-3E57-4B39-AF06-0C44C65EC8B8}" type="sibTrans" cxnId="{53FFAAA7-FA9E-453A-9385-B8A8F3ED9CC6}">
      <dgm:prSet/>
      <dgm:spPr/>
      <dgm:t>
        <a:bodyPr/>
        <a:lstStyle/>
        <a:p>
          <a:endParaRPr lang="cs-CZ"/>
        </a:p>
      </dgm:t>
    </dgm:pt>
    <dgm:pt modelId="{BFC5D1ED-854F-422B-A163-ADB6B414082E}">
      <dgm:prSet/>
      <dgm:spPr/>
      <dgm:t>
        <a:bodyPr/>
        <a:lstStyle/>
        <a:p>
          <a:r>
            <a:rPr lang="cs-CZ" b="0" i="0" baseline="0"/>
            <a:t>budou křižovat během jízdy </a:t>
          </a:r>
          <a:endParaRPr lang="cs-CZ"/>
        </a:p>
      </dgm:t>
    </dgm:pt>
    <dgm:pt modelId="{ECC0667B-C803-4EE4-B8D2-709A6ADE7A7C}" type="parTrans" cxnId="{6F726DF0-D8EC-4319-8D1E-7F847AC93085}">
      <dgm:prSet/>
      <dgm:spPr/>
      <dgm:t>
        <a:bodyPr/>
        <a:lstStyle/>
        <a:p>
          <a:endParaRPr lang="cs-CZ"/>
        </a:p>
      </dgm:t>
    </dgm:pt>
    <dgm:pt modelId="{5198626F-0A80-4B13-8CAA-3D04C36A5773}" type="sibTrans" cxnId="{6F726DF0-D8EC-4319-8D1E-7F847AC93085}">
      <dgm:prSet/>
      <dgm:spPr/>
      <dgm:t>
        <a:bodyPr/>
        <a:lstStyle/>
        <a:p>
          <a:endParaRPr lang="cs-CZ"/>
        </a:p>
      </dgm:t>
    </dgm:pt>
    <dgm:pt modelId="{448007D9-4B79-4644-8809-3DD4EE9B6427}">
      <dgm:prSet/>
      <dgm:spPr/>
      <dgm:t>
        <a:bodyPr/>
        <a:lstStyle/>
        <a:p>
          <a:r>
            <a:rPr lang="cs-CZ" b="0" i="0" baseline="0"/>
            <a:t>pojedou podle tzv. taktového jízdního řádu</a:t>
          </a:r>
          <a:endParaRPr lang="cs-CZ"/>
        </a:p>
      </dgm:t>
    </dgm:pt>
    <dgm:pt modelId="{DA5F9975-447A-4018-9307-E396F2475AE4}" type="parTrans" cxnId="{EDEB3C01-FF38-4B44-93BA-663C6AC1D759}">
      <dgm:prSet/>
      <dgm:spPr/>
      <dgm:t>
        <a:bodyPr/>
        <a:lstStyle/>
        <a:p>
          <a:endParaRPr lang="cs-CZ"/>
        </a:p>
      </dgm:t>
    </dgm:pt>
    <dgm:pt modelId="{999B75B8-9906-49E0-A1A7-B8853CF79175}" type="sibTrans" cxnId="{EDEB3C01-FF38-4B44-93BA-663C6AC1D759}">
      <dgm:prSet/>
      <dgm:spPr/>
      <dgm:t>
        <a:bodyPr/>
        <a:lstStyle/>
        <a:p>
          <a:endParaRPr lang="cs-CZ"/>
        </a:p>
      </dgm:t>
    </dgm:pt>
    <dgm:pt modelId="{768F0DFE-EA7D-41A0-8135-8DB306554D3D}" type="pres">
      <dgm:prSet presAssocID="{016DFD7C-F67B-4F53-B7A4-67822C8108A8}" presName="Name0" presStyleCnt="0">
        <dgm:presLayoutVars>
          <dgm:dir/>
          <dgm:animLvl val="lvl"/>
          <dgm:resizeHandles/>
        </dgm:presLayoutVars>
      </dgm:prSet>
      <dgm:spPr/>
    </dgm:pt>
    <dgm:pt modelId="{CE47AE84-1D6B-486F-855D-98A3B6B17A8F}" type="pres">
      <dgm:prSet presAssocID="{1158F27F-B5E3-4D62-B8D7-D911388ABE06}" presName="linNode" presStyleCnt="0"/>
      <dgm:spPr/>
    </dgm:pt>
    <dgm:pt modelId="{D19E23D4-4E09-4E98-9CCE-F1C4AE190E32}" type="pres">
      <dgm:prSet presAssocID="{1158F27F-B5E3-4D62-B8D7-D911388ABE06}" presName="parentShp" presStyleLbl="node1" presStyleIdx="0" presStyleCnt="3">
        <dgm:presLayoutVars>
          <dgm:bulletEnabled val="1"/>
        </dgm:presLayoutVars>
      </dgm:prSet>
      <dgm:spPr/>
    </dgm:pt>
    <dgm:pt modelId="{1F50E118-B56C-4E30-AC8F-EF096C001653}" type="pres">
      <dgm:prSet presAssocID="{1158F27F-B5E3-4D62-B8D7-D911388ABE06}" presName="childShp" presStyleLbl="bgAccFollowNode1" presStyleIdx="0" presStyleCnt="3">
        <dgm:presLayoutVars>
          <dgm:bulletEnabled val="1"/>
        </dgm:presLayoutVars>
      </dgm:prSet>
      <dgm:spPr/>
    </dgm:pt>
    <dgm:pt modelId="{698D75D8-B8B9-4072-A2B4-CDD0B44C0780}" type="pres">
      <dgm:prSet presAssocID="{7AC4A809-5620-40DC-AF69-F8443411C6C2}" presName="spacing" presStyleCnt="0"/>
      <dgm:spPr/>
    </dgm:pt>
    <dgm:pt modelId="{F544B7E0-F277-426C-BC9A-8480D258B8FF}" type="pres">
      <dgm:prSet presAssocID="{5594AA7B-DFB2-4792-B737-37FF27FEE2DE}" presName="linNode" presStyleCnt="0"/>
      <dgm:spPr/>
    </dgm:pt>
    <dgm:pt modelId="{3AE55FDE-E7C7-4565-ACF9-C270DFC2197D}" type="pres">
      <dgm:prSet presAssocID="{5594AA7B-DFB2-4792-B737-37FF27FEE2DE}" presName="parentShp" presStyleLbl="node1" presStyleIdx="1" presStyleCnt="3">
        <dgm:presLayoutVars>
          <dgm:bulletEnabled val="1"/>
        </dgm:presLayoutVars>
      </dgm:prSet>
      <dgm:spPr/>
    </dgm:pt>
    <dgm:pt modelId="{C90491F7-57D3-4E1E-9C91-FC3BD12B9998}" type="pres">
      <dgm:prSet presAssocID="{5594AA7B-DFB2-4792-B737-37FF27FEE2DE}" presName="childShp" presStyleLbl="bgAccFollowNode1" presStyleIdx="1" presStyleCnt="3">
        <dgm:presLayoutVars>
          <dgm:bulletEnabled val="1"/>
        </dgm:presLayoutVars>
      </dgm:prSet>
      <dgm:spPr/>
    </dgm:pt>
    <dgm:pt modelId="{C3B20926-FF4C-4B4C-8D78-ED6EC0F9DA69}" type="pres">
      <dgm:prSet presAssocID="{6C7F508F-1F97-462B-B1C4-9FE7E417E6EA}" presName="spacing" presStyleCnt="0"/>
      <dgm:spPr/>
    </dgm:pt>
    <dgm:pt modelId="{CA76C002-9054-4D1A-90CD-84E094B0D49C}" type="pres">
      <dgm:prSet presAssocID="{68C0EE96-27F9-4E35-9BAF-CE47622CE446}" presName="linNode" presStyleCnt="0"/>
      <dgm:spPr/>
    </dgm:pt>
    <dgm:pt modelId="{8650D2E5-B77B-4F02-B9BA-CFF0748680E9}" type="pres">
      <dgm:prSet presAssocID="{68C0EE96-27F9-4E35-9BAF-CE47622CE446}" presName="parentShp" presStyleLbl="node1" presStyleIdx="2" presStyleCnt="3">
        <dgm:presLayoutVars>
          <dgm:bulletEnabled val="1"/>
        </dgm:presLayoutVars>
      </dgm:prSet>
      <dgm:spPr/>
    </dgm:pt>
    <dgm:pt modelId="{B5B526A8-DA75-4DB9-928D-1069A91948D0}" type="pres">
      <dgm:prSet presAssocID="{68C0EE96-27F9-4E35-9BAF-CE47622CE446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EDEB3C01-FF38-4B44-93BA-663C6AC1D759}" srcId="{68C0EE96-27F9-4E35-9BAF-CE47622CE446}" destId="{448007D9-4B79-4644-8809-3DD4EE9B6427}" srcOrd="1" destOrd="0" parTransId="{DA5F9975-447A-4018-9307-E396F2475AE4}" sibTransId="{999B75B8-9906-49E0-A1A7-B8853CF79175}"/>
    <dgm:cxn modelId="{34406118-FD98-4F31-9D25-E662031C9F0E}" type="presOf" srcId="{68C0EE96-27F9-4E35-9BAF-CE47622CE446}" destId="{8650D2E5-B77B-4F02-B9BA-CFF0748680E9}" srcOrd="0" destOrd="0" presId="urn:microsoft.com/office/officeart/2005/8/layout/vList6"/>
    <dgm:cxn modelId="{8C1A074B-C072-422C-ACB4-F1412DF390FF}" type="presOf" srcId="{1158F27F-B5E3-4D62-B8D7-D911388ABE06}" destId="{D19E23D4-4E09-4E98-9CCE-F1C4AE190E32}" srcOrd="0" destOrd="0" presId="urn:microsoft.com/office/officeart/2005/8/layout/vList6"/>
    <dgm:cxn modelId="{4807C484-DD37-4B44-9578-8E9F434BE01E}" type="presOf" srcId="{5594AA7B-DFB2-4792-B737-37FF27FEE2DE}" destId="{3AE55FDE-E7C7-4565-ACF9-C270DFC2197D}" srcOrd="0" destOrd="0" presId="urn:microsoft.com/office/officeart/2005/8/layout/vList6"/>
    <dgm:cxn modelId="{33CD9185-A830-48A4-AADA-F61406F1BE5B}" srcId="{016DFD7C-F67B-4F53-B7A4-67822C8108A8}" destId="{1158F27F-B5E3-4D62-B8D7-D911388ABE06}" srcOrd="0" destOrd="0" parTransId="{202523F4-9B79-4139-84B0-78B5F271335B}" sibTransId="{7AC4A809-5620-40DC-AF69-F8443411C6C2}"/>
    <dgm:cxn modelId="{1FD5278A-89CD-4524-899A-1F714457311B}" type="presOf" srcId="{448007D9-4B79-4644-8809-3DD4EE9B6427}" destId="{B5B526A8-DA75-4DB9-928D-1069A91948D0}" srcOrd="0" destOrd="1" presId="urn:microsoft.com/office/officeart/2005/8/layout/vList6"/>
    <dgm:cxn modelId="{53FFAAA7-FA9E-453A-9385-B8A8F3ED9CC6}" srcId="{016DFD7C-F67B-4F53-B7A4-67822C8108A8}" destId="{68C0EE96-27F9-4E35-9BAF-CE47622CE446}" srcOrd="2" destOrd="0" parTransId="{842D2431-550B-4441-8EA5-FED6A814F83E}" sibTransId="{18DF01E0-3E57-4B39-AF06-0C44C65EC8B8}"/>
    <dgm:cxn modelId="{BDF5DCCD-5EE5-4AB6-B676-278C830A1AC3}" type="presOf" srcId="{016DFD7C-F67B-4F53-B7A4-67822C8108A8}" destId="{768F0DFE-EA7D-41A0-8135-8DB306554D3D}" srcOrd="0" destOrd="0" presId="urn:microsoft.com/office/officeart/2005/8/layout/vList6"/>
    <dgm:cxn modelId="{6F726DF0-D8EC-4319-8D1E-7F847AC93085}" srcId="{68C0EE96-27F9-4E35-9BAF-CE47622CE446}" destId="{BFC5D1ED-854F-422B-A163-ADB6B414082E}" srcOrd="0" destOrd="0" parTransId="{ECC0667B-C803-4EE4-B8D2-709A6ADE7A7C}" sibTransId="{5198626F-0A80-4B13-8CAA-3D04C36A5773}"/>
    <dgm:cxn modelId="{FCCA35FA-4D85-4B54-A8A7-EA93C99951EA}" type="presOf" srcId="{BFC5D1ED-854F-422B-A163-ADB6B414082E}" destId="{B5B526A8-DA75-4DB9-928D-1069A91948D0}" srcOrd="0" destOrd="0" presId="urn:microsoft.com/office/officeart/2005/8/layout/vList6"/>
    <dgm:cxn modelId="{00B5E4FA-7FFB-433B-B26E-6B949E841CF1}" srcId="{016DFD7C-F67B-4F53-B7A4-67822C8108A8}" destId="{5594AA7B-DFB2-4792-B737-37FF27FEE2DE}" srcOrd="1" destOrd="0" parTransId="{5844E3D7-243A-4ADB-BA85-F940B7A33159}" sibTransId="{6C7F508F-1F97-462B-B1C4-9FE7E417E6EA}"/>
    <dgm:cxn modelId="{26D17D9F-F5E0-412A-BDEC-1DD15DE873F4}" type="presParOf" srcId="{768F0DFE-EA7D-41A0-8135-8DB306554D3D}" destId="{CE47AE84-1D6B-486F-855D-98A3B6B17A8F}" srcOrd="0" destOrd="0" presId="urn:microsoft.com/office/officeart/2005/8/layout/vList6"/>
    <dgm:cxn modelId="{BBF7B148-0EA1-4296-94FF-6E742DCCE7BD}" type="presParOf" srcId="{CE47AE84-1D6B-486F-855D-98A3B6B17A8F}" destId="{D19E23D4-4E09-4E98-9CCE-F1C4AE190E32}" srcOrd="0" destOrd="0" presId="urn:microsoft.com/office/officeart/2005/8/layout/vList6"/>
    <dgm:cxn modelId="{F180A62F-1218-4254-B8B8-65B90D51CA6E}" type="presParOf" srcId="{CE47AE84-1D6B-486F-855D-98A3B6B17A8F}" destId="{1F50E118-B56C-4E30-AC8F-EF096C001653}" srcOrd="1" destOrd="0" presId="urn:microsoft.com/office/officeart/2005/8/layout/vList6"/>
    <dgm:cxn modelId="{4C992092-4ED5-4942-BC1F-14DC473FEF46}" type="presParOf" srcId="{768F0DFE-EA7D-41A0-8135-8DB306554D3D}" destId="{698D75D8-B8B9-4072-A2B4-CDD0B44C0780}" srcOrd="1" destOrd="0" presId="urn:microsoft.com/office/officeart/2005/8/layout/vList6"/>
    <dgm:cxn modelId="{2D65F23B-1FC6-47C5-A16C-E5DEF157C40D}" type="presParOf" srcId="{768F0DFE-EA7D-41A0-8135-8DB306554D3D}" destId="{F544B7E0-F277-426C-BC9A-8480D258B8FF}" srcOrd="2" destOrd="0" presId="urn:microsoft.com/office/officeart/2005/8/layout/vList6"/>
    <dgm:cxn modelId="{AB0560E4-32AA-4551-AEF3-C383F7C7C892}" type="presParOf" srcId="{F544B7E0-F277-426C-BC9A-8480D258B8FF}" destId="{3AE55FDE-E7C7-4565-ACF9-C270DFC2197D}" srcOrd="0" destOrd="0" presId="urn:microsoft.com/office/officeart/2005/8/layout/vList6"/>
    <dgm:cxn modelId="{A286CF12-6336-4406-B3C5-567AEB1FA947}" type="presParOf" srcId="{F544B7E0-F277-426C-BC9A-8480D258B8FF}" destId="{C90491F7-57D3-4E1E-9C91-FC3BD12B9998}" srcOrd="1" destOrd="0" presId="urn:microsoft.com/office/officeart/2005/8/layout/vList6"/>
    <dgm:cxn modelId="{6AB6EAB8-4AA1-4620-8716-1A3499C1E688}" type="presParOf" srcId="{768F0DFE-EA7D-41A0-8135-8DB306554D3D}" destId="{C3B20926-FF4C-4B4C-8D78-ED6EC0F9DA69}" srcOrd="3" destOrd="0" presId="urn:microsoft.com/office/officeart/2005/8/layout/vList6"/>
    <dgm:cxn modelId="{B84B30EE-FDB6-4CB3-8540-036EEAFFA833}" type="presParOf" srcId="{768F0DFE-EA7D-41A0-8135-8DB306554D3D}" destId="{CA76C002-9054-4D1A-90CD-84E094B0D49C}" srcOrd="4" destOrd="0" presId="urn:microsoft.com/office/officeart/2005/8/layout/vList6"/>
    <dgm:cxn modelId="{0B58473A-58CE-4D8E-93BD-374A86549395}" type="presParOf" srcId="{CA76C002-9054-4D1A-90CD-84E094B0D49C}" destId="{8650D2E5-B77B-4F02-B9BA-CFF0748680E9}" srcOrd="0" destOrd="0" presId="urn:microsoft.com/office/officeart/2005/8/layout/vList6"/>
    <dgm:cxn modelId="{6018D488-97A6-4C61-A028-2162BB6E067B}" type="presParOf" srcId="{CA76C002-9054-4D1A-90CD-84E094B0D49C}" destId="{B5B526A8-DA75-4DB9-928D-1069A91948D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4D347-BBA3-4EAC-B2AE-E6CE093B8F24}">
      <dsp:nvSpPr>
        <dsp:cNvPr id="0" name=""/>
        <dsp:cNvSpPr/>
      </dsp:nvSpPr>
      <dsp:spPr>
        <a:xfrm>
          <a:off x="125266" y="170606"/>
          <a:ext cx="3613404" cy="152290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0" kern="1200" baseline="0" dirty="0"/>
            <a:t>Škoda Auto v </a:t>
          </a:r>
          <a:r>
            <a:rPr lang="cs-CZ" sz="2000" b="1" i="0" kern="1200" baseline="0" dirty="0" err="1"/>
            <a:t>Kvasinách</a:t>
          </a:r>
          <a:r>
            <a:rPr lang="cs-CZ" sz="2000" b="1" i="0" kern="1200" baseline="0" dirty="0"/>
            <a:t> </a:t>
          </a:r>
          <a:br>
            <a:rPr lang="cs-CZ" sz="2000" b="1" i="0" kern="1200" baseline="0" dirty="0"/>
          </a:br>
          <a:r>
            <a:rPr lang="cs-CZ" sz="2000" b="1" i="0" kern="1200" baseline="0" dirty="0"/>
            <a:t>s 8 000 zaměstnanci</a:t>
          </a:r>
          <a:endParaRPr lang="cs-CZ" sz="2000" b="1" kern="1200" dirty="0"/>
        </a:p>
      </dsp:txBody>
      <dsp:txXfrm>
        <a:off x="169870" y="215210"/>
        <a:ext cx="3524196" cy="1433699"/>
      </dsp:txXfrm>
    </dsp:sp>
    <dsp:sp modelId="{FB2F94EF-99A6-4256-98AA-8CAF23F96699}">
      <dsp:nvSpPr>
        <dsp:cNvPr id="0" name=""/>
        <dsp:cNvSpPr/>
      </dsp:nvSpPr>
      <dsp:spPr>
        <a:xfrm>
          <a:off x="2245999" y="1937287"/>
          <a:ext cx="1584694" cy="792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Výroba</a:t>
          </a:r>
          <a:r>
            <a:rPr lang="cs-CZ" sz="1050" b="1" i="0" kern="1200" baseline="0" dirty="0"/>
            <a:t> </a:t>
          </a:r>
          <a:r>
            <a:rPr lang="cs-CZ" sz="1600" b="1" i="0" kern="1200" baseline="0" dirty="0">
              <a:latin typeface="Calibri" panose="020F0502020204030204"/>
              <a:ea typeface="+mn-ea"/>
              <a:cs typeface="+mn-cs"/>
            </a:rPr>
            <a:t>modelů</a:t>
          </a:r>
          <a:r>
            <a:rPr lang="cs-CZ" sz="1050" b="1" i="0" kern="1200" baseline="0" dirty="0"/>
            <a:t>:</a:t>
          </a:r>
          <a:endParaRPr lang="cs-CZ" sz="1050" b="1" kern="1200" dirty="0"/>
        </a:p>
      </dsp:txBody>
      <dsp:txXfrm>
        <a:off x="2269206" y="1960494"/>
        <a:ext cx="1538280" cy="745933"/>
      </dsp:txXfrm>
    </dsp:sp>
    <dsp:sp modelId="{00A86662-EC9B-410D-9E29-5669E0EA12A8}">
      <dsp:nvSpPr>
        <dsp:cNvPr id="0" name=""/>
        <dsp:cNvSpPr/>
      </dsp:nvSpPr>
      <dsp:spPr>
        <a:xfrm>
          <a:off x="2404469" y="2729634"/>
          <a:ext cx="456122" cy="530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072"/>
              </a:lnTo>
              <a:lnTo>
                <a:pt x="456122" y="53007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EE51-6010-4835-8A8E-ABDB9237EDDB}">
      <dsp:nvSpPr>
        <dsp:cNvPr id="0" name=""/>
        <dsp:cNvSpPr/>
      </dsp:nvSpPr>
      <dsp:spPr>
        <a:xfrm>
          <a:off x="2860591" y="3067364"/>
          <a:ext cx="1067564" cy="384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 dirty="0"/>
            <a:t>Superb, </a:t>
          </a:r>
          <a:endParaRPr lang="cs-CZ" sz="1400" b="1" kern="1200" dirty="0"/>
        </a:p>
      </dsp:txBody>
      <dsp:txXfrm>
        <a:off x="2871858" y="3078631"/>
        <a:ext cx="1045030" cy="362150"/>
      </dsp:txXfrm>
    </dsp:sp>
    <dsp:sp modelId="{A8E5A96E-F155-45C3-B47C-2644B38A156A}">
      <dsp:nvSpPr>
        <dsp:cNvPr id="0" name=""/>
        <dsp:cNvSpPr/>
      </dsp:nvSpPr>
      <dsp:spPr>
        <a:xfrm>
          <a:off x="2404469" y="2729634"/>
          <a:ext cx="456122" cy="1073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3143"/>
              </a:lnTo>
              <a:lnTo>
                <a:pt x="456122" y="10731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10EEB-1106-4F90-BD03-6F76006399C6}">
      <dsp:nvSpPr>
        <dsp:cNvPr id="0" name=""/>
        <dsp:cNvSpPr/>
      </dsp:nvSpPr>
      <dsp:spPr>
        <a:xfrm>
          <a:off x="2860591" y="3650136"/>
          <a:ext cx="1067564" cy="305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/>
            <a:t>Kodiaq, </a:t>
          </a:r>
          <a:endParaRPr lang="cs-CZ" sz="1400" b="1" kern="1200"/>
        </a:p>
      </dsp:txBody>
      <dsp:txXfrm>
        <a:off x="2869532" y="3659077"/>
        <a:ext cx="1049682" cy="287401"/>
      </dsp:txXfrm>
    </dsp:sp>
    <dsp:sp modelId="{3949BC0F-2CF2-48D3-B425-CF6A081D6C29}">
      <dsp:nvSpPr>
        <dsp:cNvPr id="0" name=""/>
        <dsp:cNvSpPr/>
      </dsp:nvSpPr>
      <dsp:spPr>
        <a:xfrm>
          <a:off x="2404469" y="2729634"/>
          <a:ext cx="456122" cy="1585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744"/>
              </a:lnTo>
              <a:lnTo>
                <a:pt x="456122" y="15857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61F50-CFD4-493C-BEDE-5124E86E6AA9}">
      <dsp:nvSpPr>
        <dsp:cNvPr id="0" name=""/>
        <dsp:cNvSpPr/>
      </dsp:nvSpPr>
      <dsp:spPr>
        <a:xfrm>
          <a:off x="2860591" y="4153506"/>
          <a:ext cx="1067564" cy="323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 dirty="0" err="1"/>
            <a:t>Karoq</a:t>
          </a:r>
          <a:r>
            <a:rPr lang="cs-CZ" sz="1400" b="1" i="0" kern="1200" baseline="0" dirty="0"/>
            <a:t> </a:t>
          </a:r>
          <a:endParaRPr lang="cs-CZ" sz="1400" b="1" kern="1200" dirty="0"/>
        </a:p>
      </dsp:txBody>
      <dsp:txXfrm>
        <a:off x="2870073" y="4162988"/>
        <a:ext cx="1048600" cy="304781"/>
      </dsp:txXfrm>
    </dsp:sp>
    <dsp:sp modelId="{74232896-4E81-428F-975B-493B51831A10}">
      <dsp:nvSpPr>
        <dsp:cNvPr id="0" name=""/>
        <dsp:cNvSpPr/>
      </dsp:nvSpPr>
      <dsp:spPr>
        <a:xfrm>
          <a:off x="2404469" y="2729634"/>
          <a:ext cx="456122" cy="2107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580"/>
              </a:lnTo>
              <a:lnTo>
                <a:pt x="456122" y="21075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43795-84E6-4044-85E0-05A13E99166E}">
      <dsp:nvSpPr>
        <dsp:cNvPr id="0" name=""/>
        <dsp:cNvSpPr/>
      </dsp:nvSpPr>
      <dsp:spPr>
        <a:xfrm>
          <a:off x="2860591" y="4675338"/>
          <a:ext cx="1067564" cy="3237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 dirty="0"/>
            <a:t>Seat </a:t>
          </a:r>
          <a:r>
            <a:rPr lang="cs-CZ" sz="1400" b="1" i="0" kern="1200" baseline="0" dirty="0" err="1"/>
            <a:t>Ateca</a:t>
          </a:r>
          <a:endParaRPr lang="cs-CZ" sz="1400" b="1" kern="1200" dirty="0"/>
        </a:p>
      </dsp:txBody>
      <dsp:txXfrm>
        <a:off x="2870073" y="4684820"/>
        <a:ext cx="1048600" cy="304789"/>
      </dsp:txXfrm>
    </dsp:sp>
    <dsp:sp modelId="{195A5873-9FB1-490F-87A7-B126F876FE7C}">
      <dsp:nvSpPr>
        <dsp:cNvPr id="0" name=""/>
        <dsp:cNvSpPr/>
      </dsp:nvSpPr>
      <dsp:spPr>
        <a:xfrm>
          <a:off x="150416" y="1975201"/>
          <a:ext cx="1979124" cy="217250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baseline="0" dirty="0">
              <a:latin typeface="Calibri" panose="020F0502020204030204"/>
              <a:ea typeface="+mn-ea"/>
              <a:cs typeface="+mn-cs"/>
            </a:rPr>
            <a:t>Až 10% obyvatel regionu pracuje pro Škodu Auto nebo dodavatelskou společnost</a:t>
          </a:r>
        </a:p>
      </dsp:txBody>
      <dsp:txXfrm>
        <a:off x="208383" y="2033168"/>
        <a:ext cx="1863190" cy="2056570"/>
      </dsp:txXfrm>
    </dsp:sp>
    <dsp:sp modelId="{C218AEAC-1835-4AD1-95C9-A18061F740BE}">
      <dsp:nvSpPr>
        <dsp:cNvPr id="0" name=""/>
        <dsp:cNvSpPr/>
      </dsp:nvSpPr>
      <dsp:spPr>
        <a:xfrm>
          <a:off x="8366485" y="115602"/>
          <a:ext cx="1584694" cy="792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baseline="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Problémy</a:t>
          </a:r>
          <a:r>
            <a:rPr lang="cs-CZ" sz="1100" b="1" i="0" kern="1200" baseline="0" dirty="0">
              <a:solidFill>
                <a:srgbClr val="FF0000"/>
              </a:solidFill>
            </a:rPr>
            <a:t>:</a:t>
          </a:r>
          <a:endParaRPr lang="cs-CZ" sz="1100" b="1" kern="1200" dirty="0">
            <a:solidFill>
              <a:srgbClr val="FF0000"/>
            </a:solidFill>
          </a:endParaRPr>
        </a:p>
      </dsp:txBody>
      <dsp:txXfrm>
        <a:off x="8389692" y="138809"/>
        <a:ext cx="1538280" cy="745933"/>
      </dsp:txXfrm>
    </dsp:sp>
    <dsp:sp modelId="{110269F8-44E5-4DF5-B721-051460BC610B}">
      <dsp:nvSpPr>
        <dsp:cNvPr id="0" name=""/>
        <dsp:cNvSpPr/>
      </dsp:nvSpPr>
      <dsp:spPr>
        <a:xfrm>
          <a:off x="8524954" y="907949"/>
          <a:ext cx="185371" cy="492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015"/>
              </a:lnTo>
              <a:lnTo>
                <a:pt x="185371" y="4920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E4A74-5A8B-4875-9FCE-D0D85EB9E3B0}">
      <dsp:nvSpPr>
        <dsp:cNvPr id="0" name=""/>
        <dsp:cNvSpPr/>
      </dsp:nvSpPr>
      <dsp:spPr>
        <a:xfrm>
          <a:off x="8710326" y="1003791"/>
          <a:ext cx="2177534" cy="79234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baseline="0" dirty="0"/>
            <a:t>s pracovní migrací cizinců </a:t>
          </a:r>
          <a:endParaRPr lang="cs-CZ" sz="1600" b="1" kern="1200" dirty="0"/>
        </a:p>
      </dsp:txBody>
      <dsp:txXfrm>
        <a:off x="8733533" y="1026998"/>
        <a:ext cx="2131120" cy="745933"/>
      </dsp:txXfrm>
    </dsp:sp>
    <dsp:sp modelId="{825484DF-2B08-4761-BB5D-5ED5529FEDDC}">
      <dsp:nvSpPr>
        <dsp:cNvPr id="0" name=""/>
        <dsp:cNvSpPr/>
      </dsp:nvSpPr>
      <dsp:spPr>
        <a:xfrm>
          <a:off x="8479234" y="907949"/>
          <a:ext cx="91440" cy="13345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4510"/>
              </a:lnTo>
              <a:lnTo>
                <a:pt x="125930" y="13345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46393-2851-44A3-9496-6F8587864E92}">
      <dsp:nvSpPr>
        <dsp:cNvPr id="0" name=""/>
        <dsp:cNvSpPr/>
      </dsp:nvSpPr>
      <dsp:spPr>
        <a:xfrm>
          <a:off x="8605165" y="1846286"/>
          <a:ext cx="2723404" cy="79234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baseline="0" dirty="0"/>
            <a:t>nedostatečná dopravní infastruktura </a:t>
          </a:r>
          <a:endParaRPr lang="cs-CZ" sz="1600" b="1" kern="1200" dirty="0"/>
        </a:p>
      </dsp:txBody>
      <dsp:txXfrm>
        <a:off x="8628372" y="1869493"/>
        <a:ext cx="2676990" cy="7459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E4891-2693-4F4D-A417-06EFCB805586}">
      <dsp:nvSpPr>
        <dsp:cNvPr id="0" name=""/>
        <dsp:cNvSpPr/>
      </dsp:nvSpPr>
      <dsp:spPr>
        <a:xfrm>
          <a:off x="3533" y="0"/>
          <a:ext cx="4305106" cy="108104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baseline="0" dirty="0"/>
            <a:t>Trať 022 </a:t>
          </a:r>
          <a:br>
            <a:rPr lang="cs-CZ" sz="2100" b="0" i="0" kern="1200" baseline="0" dirty="0"/>
          </a:br>
          <a:r>
            <a:rPr lang="cs-CZ" sz="2100" b="0" i="0" kern="1200" baseline="0" dirty="0"/>
            <a:t>Častolovice – Solnice </a:t>
          </a:r>
          <a:endParaRPr lang="cs-CZ" sz="2100" kern="1200" dirty="0"/>
        </a:p>
      </dsp:txBody>
      <dsp:txXfrm>
        <a:off x="544055" y="0"/>
        <a:ext cx="3224062" cy="1081044"/>
      </dsp:txXfrm>
    </dsp:sp>
    <dsp:sp modelId="{A3D21EC3-C204-49EC-AFCB-07DA193339D3}">
      <dsp:nvSpPr>
        <dsp:cNvPr id="0" name=""/>
        <dsp:cNvSpPr/>
      </dsp:nvSpPr>
      <dsp:spPr>
        <a:xfrm>
          <a:off x="3878129" y="0"/>
          <a:ext cx="4305106" cy="1081044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baseline="0"/>
            <a:t>Napřímení tratě a zvýšení poloměru oblouků</a:t>
          </a:r>
          <a:endParaRPr lang="cs-CZ" sz="2100" kern="1200"/>
        </a:p>
      </dsp:txBody>
      <dsp:txXfrm>
        <a:off x="4418651" y="0"/>
        <a:ext cx="3224062" cy="1081044"/>
      </dsp:txXfrm>
    </dsp:sp>
    <dsp:sp modelId="{B480F66E-7991-4F4E-BB73-9DCB8DD750CB}">
      <dsp:nvSpPr>
        <dsp:cNvPr id="0" name=""/>
        <dsp:cNvSpPr/>
      </dsp:nvSpPr>
      <dsp:spPr>
        <a:xfrm>
          <a:off x="7752725" y="0"/>
          <a:ext cx="4305106" cy="1081044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baseline="0" dirty="0"/>
            <a:t>Zvýšení maximální rychlosti na trati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baseline="0" dirty="0"/>
            <a:t>(60 km/h  → 100 km/h)</a:t>
          </a:r>
          <a:endParaRPr lang="cs-CZ" sz="2100" kern="1200" dirty="0"/>
        </a:p>
      </dsp:txBody>
      <dsp:txXfrm>
        <a:off x="8293247" y="0"/>
        <a:ext cx="3224062" cy="10810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6C684-B30B-425F-A6A5-4D59DE505F51}">
      <dsp:nvSpPr>
        <dsp:cNvPr id="0" name=""/>
        <dsp:cNvSpPr/>
      </dsp:nvSpPr>
      <dsp:spPr>
        <a:xfrm>
          <a:off x="5186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baseline="0" dirty="0"/>
            <a:t>Elektrifikace trati</a:t>
          </a:r>
          <a:endParaRPr lang="cs-CZ" sz="1500" b="1" kern="1200" dirty="0"/>
        </a:p>
      </dsp:txBody>
      <dsp:txXfrm>
        <a:off x="48585" y="433487"/>
        <a:ext cx="1521067" cy="1394961"/>
      </dsp:txXfrm>
    </dsp:sp>
    <dsp:sp modelId="{D3D7EA34-A0BF-465B-855C-F7BEE4912924}">
      <dsp:nvSpPr>
        <dsp:cNvPr id="0" name=""/>
        <dsp:cNvSpPr/>
      </dsp:nvSpPr>
      <dsp:spPr>
        <a:xfrm>
          <a:off x="1773838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773838" y="1011343"/>
        <a:ext cx="238607" cy="239250"/>
      </dsp:txXfrm>
    </dsp:sp>
    <dsp:sp modelId="{4F314405-9EEF-4F75-979D-DCE89C936500}">
      <dsp:nvSpPr>
        <dsp:cNvPr id="0" name=""/>
        <dsp:cNvSpPr/>
      </dsp:nvSpPr>
      <dsp:spPr>
        <a:xfrm>
          <a:off x="2256197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baseline="0"/>
            <a:t>Instalace nového zabezpečovacího a sdělovacího zařízení</a:t>
          </a:r>
          <a:endParaRPr lang="cs-CZ" sz="1500" b="1" kern="1200"/>
        </a:p>
      </dsp:txBody>
      <dsp:txXfrm>
        <a:off x="2299596" y="433487"/>
        <a:ext cx="1521067" cy="1394961"/>
      </dsp:txXfrm>
    </dsp:sp>
    <dsp:sp modelId="{81DF2A84-6595-42F0-9211-AE6B80B11217}">
      <dsp:nvSpPr>
        <dsp:cNvPr id="0" name=""/>
        <dsp:cNvSpPr/>
      </dsp:nvSpPr>
      <dsp:spPr>
        <a:xfrm>
          <a:off x="4024849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024849" y="1011343"/>
        <a:ext cx="238607" cy="239250"/>
      </dsp:txXfrm>
    </dsp:sp>
    <dsp:sp modelId="{0EDEE48C-FBFD-46FE-B614-88EEC22B4BAF}">
      <dsp:nvSpPr>
        <dsp:cNvPr id="0" name=""/>
        <dsp:cNvSpPr/>
      </dsp:nvSpPr>
      <dsp:spPr>
        <a:xfrm>
          <a:off x="4507208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baseline="0"/>
            <a:t>Státní podpora rozvoje a využívání železniční dopravy</a:t>
          </a:r>
          <a:endParaRPr lang="cs-CZ" sz="1500" b="1" kern="1200"/>
        </a:p>
      </dsp:txBody>
      <dsp:txXfrm>
        <a:off x="4550607" y="433487"/>
        <a:ext cx="1521067" cy="1394961"/>
      </dsp:txXfrm>
    </dsp:sp>
    <dsp:sp modelId="{C6261FC1-FE41-4F73-BEEA-669183395DC6}">
      <dsp:nvSpPr>
        <dsp:cNvPr id="0" name=""/>
        <dsp:cNvSpPr/>
      </dsp:nvSpPr>
      <dsp:spPr>
        <a:xfrm>
          <a:off x="6275860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6275860" y="1011343"/>
        <a:ext cx="238607" cy="239250"/>
      </dsp:txXfrm>
    </dsp:sp>
    <dsp:sp modelId="{A580151F-0223-4A5D-A3EF-DE0676B046DF}">
      <dsp:nvSpPr>
        <dsp:cNvPr id="0" name=""/>
        <dsp:cNvSpPr/>
      </dsp:nvSpPr>
      <dsp:spPr>
        <a:xfrm>
          <a:off x="6758220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baseline="0"/>
            <a:t>Dopravci obmění vozový park</a:t>
          </a:r>
          <a:endParaRPr lang="cs-CZ" sz="1500" b="1" kern="1200"/>
        </a:p>
      </dsp:txBody>
      <dsp:txXfrm>
        <a:off x="6801619" y="433487"/>
        <a:ext cx="1521067" cy="1394961"/>
      </dsp:txXfrm>
    </dsp:sp>
    <dsp:sp modelId="{B410F42B-C8C9-4A09-B165-00AD99F94185}">
      <dsp:nvSpPr>
        <dsp:cNvPr id="0" name=""/>
        <dsp:cNvSpPr/>
      </dsp:nvSpPr>
      <dsp:spPr>
        <a:xfrm>
          <a:off x="8526871" y="931593"/>
          <a:ext cx="340867" cy="39875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8526871" y="1011343"/>
        <a:ext cx="238607" cy="239250"/>
      </dsp:txXfrm>
    </dsp:sp>
    <dsp:sp modelId="{BB37368A-6CAA-4451-BA55-8A1D5B3589A4}">
      <dsp:nvSpPr>
        <dsp:cNvPr id="0" name=""/>
        <dsp:cNvSpPr/>
      </dsp:nvSpPr>
      <dsp:spPr>
        <a:xfrm>
          <a:off x="9009231" y="390088"/>
          <a:ext cx="1607865" cy="14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baseline="0"/>
            <a:t>Koordinátor dopravy zajistí dopravu s výhodnými službami pro cestující </a:t>
          </a:r>
          <a:endParaRPr lang="cs-CZ" sz="1500" b="1" kern="1200"/>
        </a:p>
      </dsp:txBody>
      <dsp:txXfrm>
        <a:off x="9052630" y="433487"/>
        <a:ext cx="1521067" cy="139496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6F4C8-5D51-49F5-9036-099496EAD40F}">
      <dsp:nvSpPr>
        <dsp:cNvPr id="0" name=""/>
        <dsp:cNvSpPr/>
      </dsp:nvSpPr>
      <dsp:spPr>
        <a:xfrm>
          <a:off x="4017939" y="4314757"/>
          <a:ext cx="964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6494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8D96E-8A5A-458A-A129-0AC4E175B5A1}">
      <dsp:nvSpPr>
        <dsp:cNvPr id="0" name=""/>
        <dsp:cNvSpPr/>
      </dsp:nvSpPr>
      <dsp:spPr>
        <a:xfrm>
          <a:off x="4017939" y="2672968"/>
          <a:ext cx="96494" cy="1012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247" y="0"/>
              </a:lnTo>
              <a:lnTo>
                <a:pt x="48247" y="1012505"/>
              </a:lnTo>
              <a:lnTo>
                <a:pt x="96494" y="10125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63212-6178-46B8-B005-DCAF623C5276}">
      <dsp:nvSpPr>
        <dsp:cNvPr id="0" name=""/>
        <dsp:cNvSpPr/>
      </dsp:nvSpPr>
      <dsp:spPr>
        <a:xfrm>
          <a:off x="4017939" y="2672968"/>
          <a:ext cx="96494" cy="337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247" y="0"/>
              </a:lnTo>
              <a:lnTo>
                <a:pt x="48247" y="337501"/>
              </a:lnTo>
              <a:lnTo>
                <a:pt x="96494" y="3375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60D85-8A0F-46FE-9B77-574DE0BF55DF}">
      <dsp:nvSpPr>
        <dsp:cNvPr id="0" name=""/>
        <dsp:cNvSpPr/>
      </dsp:nvSpPr>
      <dsp:spPr>
        <a:xfrm>
          <a:off x="4017939" y="2335466"/>
          <a:ext cx="96494" cy="337501"/>
        </a:xfrm>
        <a:custGeom>
          <a:avLst/>
          <a:gdLst/>
          <a:ahLst/>
          <a:cxnLst/>
          <a:rect l="0" t="0" r="0" b="0"/>
          <a:pathLst>
            <a:path>
              <a:moveTo>
                <a:pt x="0" y="337501"/>
              </a:moveTo>
              <a:lnTo>
                <a:pt x="48247" y="337501"/>
              </a:lnTo>
              <a:lnTo>
                <a:pt x="48247" y="0"/>
              </a:lnTo>
              <a:lnTo>
                <a:pt x="9649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FF814-6DE7-4110-9F38-3214FE3D9979}">
      <dsp:nvSpPr>
        <dsp:cNvPr id="0" name=""/>
        <dsp:cNvSpPr/>
      </dsp:nvSpPr>
      <dsp:spPr>
        <a:xfrm>
          <a:off x="4017939" y="1660462"/>
          <a:ext cx="96494" cy="1012505"/>
        </a:xfrm>
        <a:custGeom>
          <a:avLst/>
          <a:gdLst/>
          <a:ahLst/>
          <a:cxnLst/>
          <a:rect l="0" t="0" r="0" b="0"/>
          <a:pathLst>
            <a:path>
              <a:moveTo>
                <a:pt x="0" y="1012505"/>
              </a:moveTo>
              <a:lnTo>
                <a:pt x="48247" y="1012505"/>
              </a:lnTo>
              <a:lnTo>
                <a:pt x="48247" y="0"/>
              </a:lnTo>
              <a:lnTo>
                <a:pt x="9649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9BD72-BD69-4D8B-8ED8-1185C179D57D}">
      <dsp:nvSpPr>
        <dsp:cNvPr id="0" name=""/>
        <dsp:cNvSpPr/>
      </dsp:nvSpPr>
      <dsp:spPr>
        <a:xfrm>
          <a:off x="4017939" y="647956"/>
          <a:ext cx="96494" cy="337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247" y="0"/>
              </a:lnTo>
              <a:lnTo>
                <a:pt x="48247" y="337501"/>
              </a:lnTo>
              <a:lnTo>
                <a:pt x="96494" y="3375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2FFD8-041D-449B-93B0-82C0CF233EFC}">
      <dsp:nvSpPr>
        <dsp:cNvPr id="0" name=""/>
        <dsp:cNvSpPr/>
      </dsp:nvSpPr>
      <dsp:spPr>
        <a:xfrm>
          <a:off x="4017939" y="310455"/>
          <a:ext cx="96494" cy="337501"/>
        </a:xfrm>
        <a:custGeom>
          <a:avLst/>
          <a:gdLst/>
          <a:ahLst/>
          <a:cxnLst/>
          <a:rect l="0" t="0" r="0" b="0"/>
          <a:pathLst>
            <a:path>
              <a:moveTo>
                <a:pt x="0" y="337501"/>
              </a:moveTo>
              <a:lnTo>
                <a:pt x="48247" y="337501"/>
              </a:lnTo>
              <a:lnTo>
                <a:pt x="48247" y="0"/>
              </a:lnTo>
              <a:lnTo>
                <a:pt x="9649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C85D5-ED9D-442B-BCD9-46D6C8EB2429}">
      <dsp:nvSpPr>
        <dsp:cNvPr id="0" name=""/>
        <dsp:cNvSpPr/>
      </dsp:nvSpPr>
      <dsp:spPr>
        <a:xfrm>
          <a:off x="165352" y="340609"/>
          <a:ext cx="3852586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Projednávání s dopravními odborníky</a:t>
          </a:r>
        </a:p>
      </dsp:txBody>
      <dsp:txXfrm>
        <a:off x="165352" y="340609"/>
        <a:ext cx="3852586" cy="614694"/>
      </dsp:txXfrm>
    </dsp:sp>
    <dsp:sp modelId="{29E0C962-8B80-4EC4-BA59-469BB09B5EE9}">
      <dsp:nvSpPr>
        <dsp:cNvPr id="0" name=""/>
        <dsp:cNvSpPr/>
      </dsp:nvSpPr>
      <dsp:spPr>
        <a:xfrm>
          <a:off x="4114433" y="3107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Centrum pro efektivní dopravu</a:t>
          </a:r>
        </a:p>
      </dsp:txBody>
      <dsp:txXfrm>
        <a:off x="4114433" y="3107"/>
        <a:ext cx="3082067" cy="614694"/>
      </dsp:txXfrm>
    </dsp:sp>
    <dsp:sp modelId="{8A57ACA8-6F9F-43DF-8F4E-D4A23397283A}">
      <dsp:nvSpPr>
        <dsp:cNvPr id="0" name=""/>
        <dsp:cNvSpPr/>
      </dsp:nvSpPr>
      <dsp:spPr>
        <a:xfrm>
          <a:off x="4114433" y="678111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Dopravní fakulta ČVUT v Praze</a:t>
          </a:r>
        </a:p>
      </dsp:txBody>
      <dsp:txXfrm>
        <a:off x="4114433" y="678111"/>
        <a:ext cx="3082067" cy="614694"/>
      </dsp:txXfrm>
    </dsp:sp>
    <dsp:sp modelId="{36E2BD80-73D3-433C-81CA-8D682FA60806}">
      <dsp:nvSpPr>
        <dsp:cNvPr id="0" name=""/>
        <dsp:cNvSpPr/>
      </dsp:nvSpPr>
      <dsp:spPr>
        <a:xfrm>
          <a:off x="165352" y="2365620"/>
          <a:ext cx="3852586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Jednání s politiky a veřejnou správou</a:t>
          </a:r>
        </a:p>
      </dsp:txBody>
      <dsp:txXfrm>
        <a:off x="165352" y="2365620"/>
        <a:ext cx="3852586" cy="614694"/>
      </dsp:txXfrm>
    </dsp:sp>
    <dsp:sp modelId="{594ABF61-A40C-44B3-A18F-E765AF1C0723}">
      <dsp:nvSpPr>
        <dsp:cNvPr id="0" name=""/>
        <dsp:cNvSpPr/>
      </dsp:nvSpPr>
      <dsp:spPr>
        <a:xfrm>
          <a:off x="4114433" y="1353114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Město Rychnov nad Kněžnou</a:t>
          </a:r>
        </a:p>
      </dsp:txBody>
      <dsp:txXfrm>
        <a:off x="4114433" y="1353114"/>
        <a:ext cx="3082067" cy="614694"/>
      </dsp:txXfrm>
    </dsp:sp>
    <dsp:sp modelId="{B495F1CB-135E-49EE-8B69-45BB43BFFA38}">
      <dsp:nvSpPr>
        <dsp:cNvPr id="0" name=""/>
        <dsp:cNvSpPr/>
      </dsp:nvSpPr>
      <dsp:spPr>
        <a:xfrm>
          <a:off x="4114433" y="2028118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Město Dobruška</a:t>
          </a:r>
        </a:p>
      </dsp:txBody>
      <dsp:txXfrm>
        <a:off x="4114433" y="2028118"/>
        <a:ext cx="3082067" cy="614694"/>
      </dsp:txXfrm>
    </dsp:sp>
    <dsp:sp modelId="{93A99F49-B567-47D2-AC51-8E5C53397FA5}">
      <dsp:nvSpPr>
        <dsp:cNvPr id="0" name=""/>
        <dsp:cNvSpPr/>
      </dsp:nvSpPr>
      <dsp:spPr>
        <a:xfrm>
          <a:off x="4114433" y="2703122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Město Solnice</a:t>
          </a:r>
        </a:p>
      </dsp:txBody>
      <dsp:txXfrm>
        <a:off x="4114433" y="2703122"/>
        <a:ext cx="3082067" cy="614694"/>
      </dsp:txXfrm>
    </dsp:sp>
    <dsp:sp modelId="{2F17E209-E7DD-45B0-9D98-EE168405EE7D}">
      <dsp:nvSpPr>
        <dsp:cNvPr id="0" name=""/>
        <dsp:cNvSpPr/>
      </dsp:nvSpPr>
      <dsp:spPr>
        <a:xfrm>
          <a:off x="4114433" y="3378126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Královéhradecký kraj</a:t>
          </a:r>
        </a:p>
      </dsp:txBody>
      <dsp:txXfrm>
        <a:off x="4114433" y="3378126"/>
        <a:ext cx="3082067" cy="614694"/>
      </dsp:txXfrm>
    </dsp:sp>
    <dsp:sp modelId="{808B4A88-A8B3-443D-9BF5-6860C5B6B3F9}">
      <dsp:nvSpPr>
        <dsp:cNvPr id="0" name=""/>
        <dsp:cNvSpPr/>
      </dsp:nvSpPr>
      <dsp:spPr>
        <a:xfrm>
          <a:off x="165352" y="4053129"/>
          <a:ext cx="3852586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Jednání s podniky působící v regionu</a:t>
          </a:r>
        </a:p>
      </dsp:txBody>
      <dsp:txXfrm>
        <a:off x="165352" y="4053129"/>
        <a:ext cx="3852586" cy="614694"/>
      </dsp:txXfrm>
    </dsp:sp>
    <dsp:sp modelId="{2EA533D2-CA8F-4C59-9784-EA0771840CAC}">
      <dsp:nvSpPr>
        <dsp:cNvPr id="0" name=""/>
        <dsp:cNvSpPr/>
      </dsp:nvSpPr>
      <dsp:spPr>
        <a:xfrm>
          <a:off x="4114433" y="4053129"/>
          <a:ext cx="3082067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Škoda Auto </a:t>
          </a:r>
        </a:p>
      </dsp:txBody>
      <dsp:txXfrm>
        <a:off x="4114433" y="4053129"/>
        <a:ext cx="3082067" cy="614694"/>
      </dsp:txXfrm>
    </dsp:sp>
    <dsp:sp modelId="{E16AF912-C8E1-4433-9AF3-8387C4644374}">
      <dsp:nvSpPr>
        <dsp:cNvPr id="0" name=""/>
        <dsp:cNvSpPr/>
      </dsp:nvSpPr>
      <dsp:spPr>
        <a:xfrm>
          <a:off x="165352" y="4728133"/>
          <a:ext cx="3852586" cy="61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Diskutovat a sbírat podněty od občanů a uživatelů dopravy</a:t>
          </a:r>
        </a:p>
      </dsp:txBody>
      <dsp:txXfrm>
        <a:off x="165352" y="4728133"/>
        <a:ext cx="3852586" cy="61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70295-588A-4713-8535-8DEDA8D144BB}">
      <dsp:nvSpPr>
        <dsp:cNvPr id="0" name=""/>
        <dsp:cNvSpPr/>
      </dsp:nvSpPr>
      <dsp:spPr>
        <a:xfrm>
          <a:off x="3614" y="0"/>
          <a:ext cx="4847034" cy="107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cap="none" spc="0" baseline="0">
              <a:ln w="0"/>
              <a:effectLst/>
            </a:rPr>
            <a:t>Silnice I./11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baseline="0"/>
            <a:t> Týniště nad Orlicí, Častolovice, Kostelec nad Orlicí, Vamberk (západ ↔ východ)</a:t>
          </a:r>
          <a:endParaRPr lang="cs-CZ" sz="1800" kern="1200" dirty="0"/>
        </a:p>
      </dsp:txBody>
      <dsp:txXfrm>
        <a:off x="35170" y="31556"/>
        <a:ext cx="4783922" cy="1014273"/>
      </dsp:txXfrm>
    </dsp:sp>
    <dsp:sp modelId="{DBCB8CA1-FB10-4850-921F-F4A1D4BE2D40}">
      <dsp:nvSpPr>
        <dsp:cNvPr id="0" name=""/>
        <dsp:cNvSpPr/>
      </dsp:nvSpPr>
      <dsp:spPr>
        <a:xfrm>
          <a:off x="5664950" y="0"/>
          <a:ext cx="4847034" cy="1077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cap="none" spc="0" baseline="0">
              <a:ln w="0"/>
              <a:effectLst/>
              <a:latin typeface="Calibri" panose="020F0502020204030204"/>
              <a:ea typeface="+mn-ea"/>
              <a:cs typeface="+mn-cs"/>
            </a:rPr>
            <a:t>Silnice I./14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i="0" kern="1200" baseline="0"/>
            <a:t>Vamberk, Rychnov nad Kněžnou, Solnice, Náchod (sever ↔ jih)</a:t>
          </a:r>
          <a:endParaRPr lang="cs-CZ" sz="2200" kern="1200" dirty="0"/>
        </a:p>
      </dsp:txBody>
      <dsp:txXfrm>
        <a:off x="5696506" y="31556"/>
        <a:ext cx="4783922" cy="1014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CB53B-D660-42CD-AC0D-05203E2234F6}">
      <dsp:nvSpPr>
        <dsp:cNvPr id="0" name=""/>
        <dsp:cNvSpPr/>
      </dsp:nvSpPr>
      <dsp:spPr>
        <a:xfrm>
          <a:off x="8736" y="0"/>
          <a:ext cx="2611358" cy="1200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Nedostatečná kapacita silničních komunikací</a:t>
          </a:r>
        </a:p>
      </dsp:txBody>
      <dsp:txXfrm>
        <a:off x="43892" y="35156"/>
        <a:ext cx="2541046" cy="1130017"/>
      </dsp:txXfrm>
    </dsp:sp>
    <dsp:sp modelId="{3DDF2376-AF89-4E81-97C1-F57D9CD9BAD2}">
      <dsp:nvSpPr>
        <dsp:cNvPr id="0" name=""/>
        <dsp:cNvSpPr/>
      </dsp:nvSpPr>
      <dsp:spPr>
        <a:xfrm>
          <a:off x="2881231" y="276356"/>
          <a:ext cx="553607" cy="64761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881231" y="405879"/>
        <a:ext cx="387525" cy="388570"/>
      </dsp:txXfrm>
    </dsp:sp>
    <dsp:sp modelId="{9C781684-C690-45A7-9D49-9CCE8C77299C}">
      <dsp:nvSpPr>
        <dsp:cNvPr id="0" name=""/>
        <dsp:cNvSpPr/>
      </dsp:nvSpPr>
      <dsp:spPr>
        <a:xfrm>
          <a:off x="3664638" y="0"/>
          <a:ext cx="2611358" cy="1200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 pracovní den projede Rychnovem nad Kněžnou 15 000 silničních vozidel</a:t>
          </a:r>
        </a:p>
      </dsp:txBody>
      <dsp:txXfrm>
        <a:off x="3699794" y="35156"/>
        <a:ext cx="2541046" cy="1130017"/>
      </dsp:txXfrm>
    </dsp:sp>
    <dsp:sp modelId="{3307533A-60A7-474A-9CCB-5712526CAA34}">
      <dsp:nvSpPr>
        <dsp:cNvPr id="0" name=""/>
        <dsp:cNvSpPr/>
      </dsp:nvSpPr>
      <dsp:spPr>
        <a:xfrm>
          <a:off x="6537133" y="276356"/>
          <a:ext cx="553607" cy="64761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6537133" y="405879"/>
        <a:ext cx="387525" cy="388570"/>
      </dsp:txXfrm>
    </dsp:sp>
    <dsp:sp modelId="{0046E94E-2638-455E-872B-534486E6B18A}">
      <dsp:nvSpPr>
        <dsp:cNvPr id="0" name=""/>
        <dsp:cNvSpPr/>
      </dsp:nvSpPr>
      <dsp:spPr>
        <a:xfrm>
          <a:off x="7320540" y="0"/>
          <a:ext cx="2611358" cy="12003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Náklady na výstavbu obchvatů a zkapacitnění silnic okolo 3,5 miliard Kč</a:t>
          </a:r>
        </a:p>
      </dsp:txBody>
      <dsp:txXfrm>
        <a:off x="7355696" y="35156"/>
        <a:ext cx="2541046" cy="11300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9D710-C81B-425A-9B25-83B7905BBEB9}">
      <dsp:nvSpPr>
        <dsp:cNvPr id="0" name=""/>
        <dsp:cNvSpPr/>
      </dsp:nvSpPr>
      <dsp:spPr>
        <a:xfrm>
          <a:off x="38259" y="345"/>
          <a:ext cx="2913154" cy="969126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 dirty="0"/>
            <a:t>Většina železničních tratí bez elektrifikace</a:t>
          </a:r>
          <a:endParaRPr lang="cs-CZ" sz="2000" kern="1200" dirty="0"/>
        </a:p>
      </dsp:txBody>
      <dsp:txXfrm>
        <a:off x="66644" y="28730"/>
        <a:ext cx="2856384" cy="912356"/>
      </dsp:txXfrm>
    </dsp:sp>
    <dsp:sp modelId="{A86EE41F-5A65-4EF2-8322-5DCDA9ED8D1F}">
      <dsp:nvSpPr>
        <dsp:cNvPr id="0" name=""/>
        <dsp:cNvSpPr/>
      </dsp:nvSpPr>
      <dsp:spPr>
        <a:xfrm>
          <a:off x="3435976" y="345"/>
          <a:ext cx="6691040" cy="96912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 dirty="0"/>
            <a:t>Hlavní elektrifikovaná trať 020: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i="0" kern="1200" baseline="0" dirty="0"/>
            <a:t> </a:t>
          </a:r>
          <a:r>
            <a:rPr lang="cs-CZ" sz="2500" b="1" i="0" kern="1200" baseline="0" dirty="0">
              <a:solidFill>
                <a:srgbClr val="FFFF00"/>
              </a:solidFill>
            </a:rPr>
            <a:t>Velký Osek – Hradec Králové - Choceň</a:t>
          </a:r>
          <a:endParaRPr lang="cs-CZ" sz="2500" b="1" kern="1200" dirty="0">
            <a:solidFill>
              <a:srgbClr val="FFFF00"/>
            </a:solidFill>
          </a:endParaRPr>
        </a:p>
      </dsp:txBody>
      <dsp:txXfrm>
        <a:off x="3464361" y="28730"/>
        <a:ext cx="6634270" cy="9123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5F1ED-E824-4810-94C3-813B50047031}">
      <dsp:nvSpPr>
        <dsp:cNvPr id="0" name=""/>
        <dsp:cNvSpPr/>
      </dsp:nvSpPr>
      <dsp:spPr>
        <a:xfrm>
          <a:off x="0" y="4014"/>
          <a:ext cx="10087429" cy="43173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Důležité železniční uzly Týniště nad Orlicí a Hradec Králové</a:t>
          </a:r>
        </a:p>
      </dsp:txBody>
      <dsp:txXfrm>
        <a:off x="21075" y="25089"/>
        <a:ext cx="10045279" cy="389580"/>
      </dsp:txXfrm>
    </dsp:sp>
    <dsp:sp modelId="{74C2D475-5AFC-4747-84D7-6BFE66891C5A}">
      <dsp:nvSpPr>
        <dsp:cNvPr id="0" name=""/>
        <dsp:cNvSpPr/>
      </dsp:nvSpPr>
      <dsp:spPr>
        <a:xfrm>
          <a:off x="0" y="487585"/>
          <a:ext cx="10087429" cy="43173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 r. 2015 dokončena modernizace trati </a:t>
          </a:r>
          <a:r>
            <a:rPr lang="cs-CZ" sz="1800" b="1" kern="1200" dirty="0"/>
            <a:t>Týniště nad Orlicí – Častolovice – Solnice </a:t>
          </a:r>
        </a:p>
      </dsp:txBody>
      <dsp:txXfrm>
        <a:off x="21075" y="508660"/>
        <a:ext cx="10045279" cy="3895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1E231-FFA4-42F2-A9F7-C558DE54C3EA}">
      <dsp:nvSpPr>
        <dsp:cNvPr id="0" name=""/>
        <dsp:cNvSpPr/>
      </dsp:nvSpPr>
      <dsp:spPr>
        <a:xfrm>
          <a:off x="4473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 baseline="0" dirty="0"/>
            <a:t>Hromadná přeprava zaměstnanců do práce po železnici  </a:t>
          </a:r>
          <a:endParaRPr lang="cs-CZ" sz="1600" kern="1200" dirty="0"/>
        </a:p>
      </dsp:txBody>
      <dsp:txXfrm>
        <a:off x="43334" y="39119"/>
        <a:ext cx="1249086" cy="1746516"/>
      </dsp:txXfrm>
    </dsp:sp>
    <dsp:sp modelId="{53F7ADCD-ABF1-40D0-9CD0-E0680BE57E5E}">
      <dsp:nvSpPr>
        <dsp:cNvPr id="0" name=""/>
        <dsp:cNvSpPr/>
      </dsp:nvSpPr>
      <dsp:spPr>
        <a:xfrm>
          <a:off x="4473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baseline="0" dirty="0"/>
            <a:t>závodová doprava</a:t>
          </a:r>
          <a:endParaRPr lang="cs-CZ" sz="1800" kern="1200" dirty="0"/>
        </a:p>
      </dsp:txBody>
      <dsp:txXfrm>
        <a:off x="43334" y="2134657"/>
        <a:ext cx="1249086" cy="1746516"/>
      </dsp:txXfrm>
    </dsp:sp>
    <dsp:sp modelId="{32F5C824-FA03-49B8-B7C6-C15D1CEC702D}">
      <dsp:nvSpPr>
        <dsp:cNvPr id="0" name=""/>
        <dsp:cNvSpPr/>
      </dsp:nvSpPr>
      <dsp:spPr>
        <a:xfrm>
          <a:off x="1554185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 baseline="0"/>
            <a:t>Vybudování parkovišť Park and Ride v blízkosti železničních stanic</a:t>
          </a:r>
          <a:endParaRPr lang="cs-CZ" sz="1600" kern="1200"/>
        </a:p>
      </dsp:txBody>
      <dsp:txXfrm>
        <a:off x="1593046" y="39119"/>
        <a:ext cx="1249086" cy="1746516"/>
      </dsp:txXfrm>
    </dsp:sp>
    <dsp:sp modelId="{6BA8DEBD-EADC-4512-9C88-699D41015EC6}">
      <dsp:nvSpPr>
        <dsp:cNvPr id="0" name=""/>
        <dsp:cNvSpPr/>
      </dsp:nvSpPr>
      <dsp:spPr>
        <a:xfrm>
          <a:off x="3103898" y="258"/>
          <a:ext cx="4203329" cy="182423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 baseline="0"/>
            <a:t>Reorganizace integrovanou dopravu </a:t>
          </a:r>
          <a:endParaRPr lang="cs-CZ" sz="1600" kern="1200"/>
        </a:p>
      </dsp:txBody>
      <dsp:txXfrm>
        <a:off x="3157328" y="53688"/>
        <a:ext cx="4096469" cy="1717378"/>
      </dsp:txXfrm>
    </dsp:sp>
    <dsp:sp modelId="{23E45B32-CC68-4266-8464-5B2D7C658DC8}">
      <dsp:nvSpPr>
        <dsp:cNvPr id="0" name=""/>
        <dsp:cNvSpPr/>
      </dsp:nvSpPr>
      <dsp:spPr>
        <a:xfrm>
          <a:off x="3103898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baseline="0" dirty="0"/>
            <a:t>přestupní</a:t>
          </a:r>
          <a:r>
            <a:rPr lang="cs-CZ" sz="2400" b="0" i="0" kern="1200" baseline="0" dirty="0"/>
            <a:t> </a:t>
          </a:r>
          <a:r>
            <a:rPr lang="cs-CZ" sz="1800" b="0" i="0" kern="1200" baseline="0" dirty="0"/>
            <a:t>terminály</a:t>
          </a:r>
          <a:r>
            <a:rPr lang="cs-CZ" sz="2400" b="0" i="0" kern="1200" baseline="0" dirty="0"/>
            <a:t>,</a:t>
          </a:r>
          <a:endParaRPr lang="cs-CZ" sz="2400" kern="1200" dirty="0"/>
        </a:p>
      </dsp:txBody>
      <dsp:txXfrm>
        <a:off x="3142759" y="2134657"/>
        <a:ext cx="1249086" cy="1746516"/>
      </dsp:txXfrm>
    </dsp:sp>
    <dsp:sp modelId="{7F4AD303-09F7-4530-A924-F6CBBF591FA0}">
      <dsp:nvSpPr>
        <dsp:cNvPr id="0" name=""/>
        <dsp:cNvSpPr/>
      </dsp:nvSpPr>
      <dsp:spPr>
        <a:xfrm>
          <a:off x="4542158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baseline="0" dirty="0"/>
            <a:t>návaznost</a:t>
          </a:r>
          <a:r>
            <a:rPr lang="cs-CZ" sz="2400" b="0" i="0" kern="1200" baseline="0" dirty="0"/>
            <a:t> </a:t>
          </a:r>
          <a:endParaRPr lang="cs-CZ" sz="2400" kern="1200" dirty="0"/>
        </a:p>
      </dsp:txBody>
      <dsp:txXfrm>
        <a:off x="4581019" y="2134657"/>
        <a:ext cx="1249086" cy="1746516"/>
      </dsp:txXfrm>
    </dsp:sp>
    <dsp:sp modelId="{64D0F309-1FE2-4387-82AF-0C039A12ACD0}">
      <dsp:nvSpPr>
        <dsp:cNvPr id="0" name=""/>
        <dsp:cNvSpPr/>
      </dsp:nvSpPr>
      <dsp:spPr>
        <a:xfrm>
          <a:off x="5980419" y="2095796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baseline="0" dirty="0"/>
            <a:t>interval</a:t>
          </a:r>
          <a:r>
            <a:rPr lang="cs-CZ" sz="2400" b="0" i="0" kern="1200" baseline="0" dirty="0"/>
            <a:t> </a:t>
          </a:r>
          <a:r>
            <a:rPr lang="cs-CZ" sz="1800" b="0" i="0" kern="1200" baseline="0" dirty="0"/>
            <a:t>mezi</a:t>
          </a:r>
          <a:r>
            <a:rPr lang="cs-CZ" sz="2400" b="0" i="0" kern="1200" baseline="0" dirty="0"/>
            <a:t> </a:t>
          </a:r>
          <a:r>
            <a:rPr lang="cs-CZ" sz="1800" b="0" i="0" kern="1200" baseline="0" dirty="0"/>
            <a:t>spoji</a:t>
          </a:r>
        </a:p>
      </dsp:txBody>
      <dsp:txXfrm>
        <a:off x="6019280" y="2134657"/>
        <a:ext cx="1249086" cy="1746516"/>
      </dsp:txXfrm>
    </dsp:sp>
    <dsp:sp modelId="{79000E09-0643-4D4A-9030-C86C79E35638}">
      <dsp:nvSpPr>
        <dsp:cNvPr id="0" name=""/>
        <dsp:cNvSpPr/>
      </dsp:nvSpPr>
      <dsp:spPr>
        <a:xfrm>
          <a:off x="7530131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 baseline="0"/>
            <a:t>Zlepšit kvalitu služeb a komfort pro cestují ve veřejné dopravě</a:t>
          </a:r>
          <a:endParaRPr lang="cs-CZ" sz="1600" kern="1200"/>
        </a:p>
      </dsp:txBody>
      <dsp:txXfrm>
        <a:off x="7568992" y="39119"/>
        <a:ext cx="1249086" cy="1746516"/>
      </dsp:txXfrm>
    </dsp:sp>
    <dsp:sp modelId="{4EB3668C-A9B3-47AA-8116-0C81504F177C}">
      <dsp:nvSpPr>
        <dsp:cNvPr id="0" name=""/>
        <dsp:cNvSpPr/>
      </dsp:nvSpPr>
      <dsp:spPr>
        <a:xfrm>
          <a:off x="9079843" y="258"/>
          <a:ext cx="1326808" cy="1824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baseline="0" dirty="0">
              <a:solidFill>
                <a:srgbClr val="FF0000"/>
              </a:solidFill>
            </a:rPr>
            <a:t>Vznik nové železniční stanice </a:t>
          </a:r>
          <a:r>
            <a:rPr lang="cs-CZ" sz="1600" b="1" i="0" kern="1200" baseline="0" dirty="0" err="1">
              <a:solidFill>
                <a:srgbClr val="FF0000"/>
              </a:solidFill>
            </a:rPr>
            <a:t>Lipovka</a:t>
          </a:r>
          <a:endParaRPr lang="cs-CZ" sz="1600" kern="1200" dirty="0">
            <a:solidFill>
              <a:srgbClr val="FF0000"/>
            </a:solidFill>
          </a:endParaRPr>
        </a:p>
      </dsp:txBody>
      <dsp:txXfrm>
        <a:off x="9118704" y="39119"/>
        <a:ext cx="1249086" cy="17465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6B011-84B3-4C8F-8786-336334BB0077}">
      <dsp:nvSpPr>
        <dsp:cNvPr id="0" name=""/>
        <dsp:cNvSpPr/>
      </dsp:nvSpPr>
      <dsp:spPr>
        <a:xfrm>
          <a:off x="0" y="1521229"/>
          <a:ext cx="11001496" cy="2028305"/>
        </a:xfrm>
        <a:prstGeom prst="notchedRightArrow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E7D7E9-78DE-4325-A519-25C364189648}">
      <dsp:nvSpPr>
        <dsp:cNvPr id="0" name=""/>
        <dsp:cNvSpPr/>
      </dsp:nvSpPr>
      <dsp:spPr>
        <a:xfrm>
          <a:off x="2150" y="0"/>
          <a:ext cx="2776303" cy="20283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i="0" kern="1200" baseline="0" dirty="0"/>
            <a:t>Kombinace silniční </a:t>
          </a:r>
          <a:br>
            <a:rPr lang="cs-CZ" sz="2200" b="0" i="0" kern="1200" baseline="0" dirty="0"/>
          </a:br>
          <a:r>
            <a:rPr lang="cs-CZ" sz="2200" b="0" i="0" kern="1200" baseline="0" dirty="0"/>
            <a:t>a železniční dopravy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b="0" i="0" kern="1200" baseline="0" dirty="0"/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/>
        </a:p>
      </dsp:txBody>
      <dsp:txXfrm>
        <a:off x="2150" y="0"/>
        <a:ext cx="2776303" cy="2028305"/>
      </dsp:txXfrm>
    </dsp:sp>
    <dsp:sp modelId="{BAFE2B37-82A1-4F82-BFE6-D1B3FE50F6B3}">
      <dsp:nvSpPr>
        <dsp:cNvPr id="0" name=""/>
        <dsp:cNvSpPr/>
      </dsp:nvSpPr>
      <dsp:spPr>
        <a:xfrm>
          <a:off x="1136764" y="2281843"/>
          <a:ext cx="507076" cy="507076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238DC8-5485-41D9-ADDA-4F8B5D11261A}">
      <dsp:nvSpPr>
        <dsp:cNvPr id="0" name=""/>
        <dsp:cNvSpPr/>
      </dsp:nvSpPr>
      <dsp:spPr>
        <a:xfrm>
          <a:off x="2878410" y="3042458"/>
          <a:ext cx="3427558" cy="20283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baseline="0" dirty="0"/>
            <a:t>Vybudování překladišť pro kombinovanou přepravu </a:t>
          </a:r>
          <a:br>
            <a:rPr lang="cs-CZ" sz="2100" b="0" i="0" kern="1200" baseline="0" dirty="0"/>
          </a:br>
          <a:r>
            <a:rPr lang="cs-CZ" sz="2100" b="0" i="0" kern="1200" baseline="0" dirty="0"/>
            <a:t>- </a:t>
          </a:r>
          <a:r>
            <a:rPr lang="cs-CZ" sz="2100" b="1" i="0" kern="1200" baseline="0" dirty="0">
              <a:solidFill>
                <a:srgbClr val="FF0000"/>
              </a:solidFill>
            </a:rPr>
            <a:t>v Hradci Králové </a:t>
          </a:r>
        </a:p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i="0" kern="1200" baseline="0" dirty="0">
              <a:solidFill>
                <a:srgbClr val="FF0000"/>
              </a:solidFill>
            </a:rPr>
            <a:t>- v Solnici</a:t>
          </a:r>
          <a:endParaRPr lang="cs-CZ" sz="2100" b="1" kern="1200" dirty="0">
            <a:solidFill>
              <a:srgbClr val="FF0000"/>
            </a:solidFill>
          </a:endParaRPr>
        </a:p>
      </dsp:txBody>
      <dsp:txXfrm>
        <a:off x="2878410" y="3042458"/>
        <a:ext cx="3427558" cy="2028305"/>
      </dsp:txXfrm>
    </dsp:sp>
    <dsp:sp modelId="{7312D72A-9747-4200-B7EB-D9C0D3DFF68A}">
      <dsp:nvSpPr>
        <dsp:cNvPr id="0" name=""/>
        <dsp:cNvSpPr/>
      </dsp:nvSpPr>
      <dsp:spPr>
        <a:xfrm>
          <a:off x="4338652" y="2281843"/>
          <a:ext cx="507076" cy="507076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B737BD4-EBE6-4E1E-A48B-2638A23C537A}">
      <dsp:nvSpPr>
        <dsp:cNvPr id="0" name=""/>
        <dsp:cNvSpPr/>
      </dsp:nvSpPr>
      <dsp:spPr>
        <a:xfrm>
          <a:off x="6405925" y="0"/>
          <a:ext cx="3493269" cy="20283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baseline="0" dirty="0"/>
            <a:t>Využití</a:t>
          </a:r>
          <a:r>
            <a:rPr lang="en-US" sz="2100" b="0" i="0" kern="1200" baseline="0" dirty="0"/>
            <a:t> </a:t>
          </a:r>
          <a:r>
            <a:rPr lang="cs-CZ" sz="2100" b="0" i="0" kern="1200" baseline="0" dirty="0"/>
            <a:t>stávajícího</a:t>
          </a:r>
          <a:r>
            <a:rPr lang="en-US" sz="2100" b="0" i="0" kern="1200" baseline="0" dirty="0"/>
            <a:t> </a:t>
          </a:r>
          <a:r>
            <a:rPr lang="cs-CZ" sz="2100" b="0" i="0" kern="1200" baseline="0" dirty="0"/>
            <a:t>překladiště pro intermodální přepravu</a:t>
          </a:r>
          <a:r>
            <a:rPr lang="en-US" sz="2100" b="0" i="0" kern="1200" baseline="0" dirty="0"/>
            <a:t> </a:t>
          </a:r>
          <a:br>
            <a:rPr lang="cs-CZ" sz="2100" b="0" i="0" kern="1200" baseline="0" dirty="0"/>
          </a:br>
          <a:r>
            <a:rPr lang="en-US" sz="2100" b="0" i="0" kern="1200" baseline="0" dirty="0"/>
            <a:t>v </a:t>
          </a:r>
          <a:r>
            <a:rPr lang="en-US" sz="2100" b="1" i="0" kern="1200" baseline="0" dirty="0" err="1">
              <a:solidFill>
                <a:srgbClr val="FF0000"/>
              </a:solidFill>
            </a:rPr>
            <a:t>České</a:t>
          </a:r>
          <a:r>
            <a:rPr lang="en-US" sz="2100" b="1" i="0" kern="1200" baseline="0" dirty="0">
              <a:solidFill>
                <a:srgbClr val="FF0000"/>
              </a:solidFill>
            </a:rPr>
            <a:t> </a:t>
          </a:r>
          <a:r>
            <a:rPr lang="en-US" sz="2100" b="1" i="0" kern="1200" baseline="0" dirty="0" err="1">
              <a:solidFill>
                <a:srgbClr val="FF0000"/>
              </a:solidFill>
            </a:rPr>
            <a:t>Třebové</a:t>
          </a:r>
          <a:r>
            <a:rPr lang="cs-CZ" sz="2100" b="1" i="0" kern="1200" baseline="0" dirty="0">
              <a:solidFill>
                <a:srgbClr val="FF0000"/>
              </a:solidFill>
            </a:rPr>
            <a:t> 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100" b="1" kern="1200" dirty="0">
            <a:solidFill>
              <a:srgbClr val="FF0000"/>
            </a:solidFill>
          </a:endParaRPr>
        </a:p>
      </dsp:txBody>
      <dsp:txXfrm>
        <a:off x="6405925" y="0"/>
        <a:ext cx="3493269" cy="2028305"/>
      </dsp:txXfrm>
    </dsp:sp>
    <dsp:sp modelId="{08A5EDA6-C4A1-4564-86CE-E7CDB761E650}">
      <dsp:nvSpPr>
        <dsp:cNvPr id="0" name=""/>
        <dsp:cNvSpPr/>
      </dsp:nvSpPr>
      <dsp:spPr>
        <a:xfrm>
          <a:off x="7899022" y="2281843"/>
          <a:ext cx="507076" cy="5070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3C4F8-7AA9-4BDD-BB99-4FA1D31880D5}">
      <dsp:nvSpPr>
        <dsp:cNvPr id="0" name=""/>
        <dsp:cNvSpPr/>
      </dsp:nvSpPr>
      <dsp:spPr>
        <a:xfrm>
          <a:off x="8978952" y="1610991"/>
          <a:ext cx="1314065" cy="4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060"/>
              </a:lnTo>
              <a:lnTo>
                <a:pt x="1314065" y="228060"/>
              </a:lnTo>
              <a:lnTo>
                <a:pt x="1314065" y="4561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F08AD-9CCC-4FD4-A7D8-8389868DF374}">
      <dsp:nvSpPr>
        <dsp:cNvPr id="0" name=""/>
        <dsp:cNvSpPr/>
      </dsp:nvSpPr>
      <dsp:spPr>
        <a:xfrm>
          <a:off x="7664887" y="1610991"/>
          <a:ext cx="1314065" cy="456121"/>
        </a:xfrm>
        <a:custGeom>
          <a:avLst/>
          <a:gdLst/>
          <a:ahLst/>
          <a:cxnLst/>
          <a:rect l="0" t="0" r="0" b="0"/>
          <a:pathLst>
            <a:path>
              <a:moveTo>
                <a:pt x="1314065" y="0"/>
              </a:moveTo>
              <a:lnTo>
                <a:pt x="1314065" y="228060"/>
              </a:lnTo>
              <a:lnTo>
                <a:pt x="0" y="228060"/>
              </a:lnTo>
              <a:lnTo>
                <a:pt x="0" y="4561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524FA-CA5A-4DE7-8B9B-F60708506684}">
      <dsp:nvSpPr>
        <dsp:cNvPr id="0" name=""/>
        <dsp:cNvSpPr/>
      </dsp:nvSpPr>
      <dsp:spPr>
        <a:xfrm>
          <a:off x="855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 dirty="0"/>
            <a:t>Nákladiště </a:t>
          </a:r>
          <a:br>
            <a:rPr lang="cs-CZ" sz="2000" b="0" i="0" kern="1200" baseline="0" dirty="0"/>
          </a:br>
          <a:r>
            <a:rPr lang="cs-CZ" sz="2000" b="0" i="0" kern="1200" baseline="0" dirty="0"/>
            <a:t>v bezprostřední blízkosti sídla firmy</a:t>
          </a:r>
          <a:endParaRPr lang="cs-CZ" sz="2000" kern="1200" dirty="0"/>
        </a:p>
      </dsp:txBody>
      <dsp:txXfrm>
        <a:off x="8557" y="524987"/>
        <a:ext cx="2172008" cy="1086004"/>
      </dsp:txXfrm>
    </dsp:sp>
    <dsp:sp modelId="{430D9C8C-02AC-446B-93DB-004DF0B96BB6}">
      <dsp:nvSpPr>
        <dsp:cNvPr id="0" name=""/>
        <dsp:cNvSpPr/>
      </dsp:nvSpPr>
      <dsp:spPr>
        <a:xfrm>
          <a:off x="263668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/>
            <a:t>Vysokozdvižné vozíky naloží náklad na železniční vagony</a:t>
          </a:r>
          <a:endParaRPr lang="cs-CZ" sz="2000" kern="1200"/>
        </a:p>
      </dsp:txBody>
      <dsp:txXfrm>
        <a:off x="2636687" y="524987"/>
        <a:ext cx="2172008" cy="1086004"/>
      </dsp:txXfrm>
    </dsp:sp>
    <dsp:sp modelId="{B0821B4C-BDD2-41E6-B145-935318BAAA9D}">
      <dsp:nvSpPr>
        <dsp:cNvPr id="0" name=""/>
        <dsp:cNvSpPr/>
      </dsp:nvSpPr>
      <dsp:spPr>
        <a:xfrm>
          <a:off x="526481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/>
            <a:t>Efektivně se přepraví velké množství nákladu najednou</a:t>
          </a:r>
          <a:endParaRPr lang="cs-CZ" sz="2000" kern="1200"/>
        </a:p>
      </dsp:txBody>
      <dsp:txXfrm>
        <a:off x="5264817" y="524987"/>
        <a:ext cx="2172008" cy="1086004"/>
      </dsp:txXfrm>
    </dsp:sp>
    <dsp:sp modelId="{3FF8EC5C-8BDA-4A62-A822-8980346376F1}">
      <dsp:nvSpPr>
        <dsp:cNvPr id="0" name=""/>
        <dsp:cNvSpPr/>
      </dsp:nvSpPr>
      <dsp:spPr>
        <a:xfrm>
          <a:off x="7892947" y="524987"/>
          <a:ext cx="2172008" cy="1086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baseline="0"/>
            <a:t>Nákladiště vzniknou:</a:t>
          </a:r>
          <a:endParaRPr lang="cs-CZ" sz="2000" kern="1200"/>
        </a:p>
      </dsp:txBody>
      <dsp:txXfrm>
        <a:off x="7892947" y="524987"/>
        <a:ext cx="2172008" cy="1086004"/>
      </dsp:txXfrm>
    </dsp:sp>
    <dsp:sp modelId="{605CCC22-27B4-4B30-929E-BF9760B421D4}">
      <dsp:nvSpPr>
        <dsp:cNvPr id="0" name=""/>
        <dsp:cNvSpPr/>
      </dsp:nvSpPr>
      <dsp:spPr>
        <a:xfrm>
          <a:off x="6578882" y="2067113"/>
          <a:ext cx="2172008" cy="10860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0" kern="1200" baseline="0" dirty="0"/>
            <a:t>v Lipovce </a:t>
          </a:r>
          <a:endParaRPr lang="cs-CZ" sz="2000" b="1" kern="1200" dirty="0"/>
        </a:p>
      </dsp:txBody>
      <dsp:txXfrm>
        <a:off x="6578882" y="2067113"/>
        <a:ext cx="2172008" cy="1086004"/>
      </dsp:txXfrm>
    </dsp:sp>
    <dsp:sp modelId="{18CE9460-F66B-46F2-BB9B-59DF10691CEC}">
      <dsp:nvSpPr>
        <dsp:cNvPr id="0" name=""/>
        <dsp:cNvSpPr/>
      </dsp:nvSpPr>
      <dsp:spPr>
        <a:xfrm>
          <a:off x="9207012" y="2067113"/>
          <a:ext cx="2172008" cy="10860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0" kern="1200" baseline="0" dirty="0"/>
            <a:t>v Týništi nad Orlicí</a:t>
          </a:r>
          <a:endParaRPr lang="cs-CZ" sz="2000" b="1" kern="1200" dirty="0"/>
        </a:p>
      </dsp:txBody>
      <dsp:txXfrm>
        <a:off x="9207012" y="2067113"/>
        <a:ext cx="2172008" cy="10860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0E118-B56C-4E30-AC8F-EF096C001653}">
      <dsp:nvSpPr>
        <dsp:cNvPr id="0" name=""/>
        <dsp:cNvSpPr/>
      </dsp:nvSpPr>
      <dsp:spPr>
        <a:xfrm>
          <a:off x="4206239" y="0"/>
          <a:ext cx="6309360" cy="69032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E23D4-4E09-4E98-9CCE-F1C4AE190E32}">
      <dsp:nvSpPr>
        <dsp:cNvPr id="0" name=""/>
        <dsp:cNvSpPr/>
      </dsp:nvSpPr>
      <dsp:spPr>
        <a:xfrm>
          <a:off x="0" y="0"/>
          <a:ext cx="4206240" cy="69032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baseline="0"/>
            <a:t>Vybudování výhyben na trati</a:t>
          </a:r>
          <a:endParaRPr lang="cs-CZ" sz="1900" kern="1200"/>
        </a:p>
      </dsp:txBody>
      <dsp:txXfrm>
        <a:off x="33699" y="33699"/>
        <a:ext cx="4138842" cy="622928"/>
      </dsp:txXfrm>
    </dsp:sp>
    <dsp:sp modelId="{C90491F7-57D3-4E1E-9C91-FC3BD12B9998}">
      <dsp:nvSpPr>
        <dsp:cNvPr id="0" name=""/>
        <dsp:cNvSpPr/>
      </dsp:nvSpPr>
      <dsp:spPr>
        <a:xfrm>
          <a:off x="4206239" y="759359"/>
          <a:ext cx="6309360" cy="69032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55FDE-E7C7-4565-ACF9-C270DFC2197D}">
      <dsp:nvSpPr>
        <dsp:cNvPr id="0" name=""/>
        <dsp:cNvSpPr/>
      </dsp:nvSpPr>
      <dsp:spPr>
        <a:xfrm>
          <a:off x="0" y="759359"/>
          <a:ext cx="4206240" cy="69032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baseline="0"/>
            <a:t>Staniční koleje koncipovány pro provoz vlaků s maximální délkou souprav</a:t>
          </a:r>
          <a:endParaRPr lang="cs-CZ" sz="1900" kern="1200"/>
        </a:p>
      </dsp:txBody>
      <dsp:txXfrm>
        <a:off x="33699" y="793058"/>
        <a:ext cx="4138842" cy="622928"/>
      </dsp:txXfrm>
    </dsp:sp>
    <dsp:sp modelId="{B5B526A8-DA75-4DB9-928D-1069A91948D0}">
      <dsp:nvSpPr>
        <dsp:cNvPr id="0" name=""/>
        <dsp:cNvSpPr/>
      </dsp:nvSpPr>
      <dsp:spPr>
        <a:xfrm>
          <a:off x="4206240" y="1518718"/>
          <a:ext cx="6309360" cy="69032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baseline="0"/>
            <a:t>budou křižovat během jízdy </a:t>
          </a:r>
          <a:endParaRPr lang="cs-CZ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baseline="0"/>
            <a:t>pojedou podle tzv. taktového jízdního řádu</a:t>
          </a:r>
          <a:endParaRPr lang="cs-CZ" sz="1600" kern="1200"/>
        </a:p>
      </dsp:txBody>
      <dsp:txXfrm>
        <a:off x="4206240" y="1605009"/>
        <a:ext cx="6050488" cy="517744"/>
      </dsp:txXfrm>
    </dsp:sp>
    <dsp:sp modelId="{8650D2E5-B77B-4F02-B9BA-CFF0748680E9}">
      <dsp:nvSpPr>
        <dsp:cNvPr id="0" name=""/>
        <dsp:cNvSpPr/>
      </dsp:nvSpPr>
      <dsp:spPr>
        <a:xfrm>
          <a:off x="0" y="1518718"/>
          <a:ext cx="4206240" cy="69032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i="0" kern="1200" baseline="0" dirty="0"/>
            <a:t>Vlaky</a:t>
          </a:r>
          <a:r>
            <a:rPr lang="cs-CZ" sz="1900" b="0" i="0" kern="1200" baseline="0" dirty="0"/>
            <a:t>:</a:t>
          </a:r>
          <a:endParaRPr lang="cs-CZ" sz="1900" kern="1200" dirty="0"/>
        </a:p>
      </dsp:txBody>
      <dsp:txXfrm>
        <a:off x="33699" y="1552417"/>
        <a:ext cx="4138842" cy="622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B7C2CB6-4025-4B8A-9143-F1443E8B2A07}" type="datetime1">
              <a:rPr lang="cs-CZ"/>
              <a:pPr lvl="0"/>
              <a:t>10. 2. 2018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Zástupný symbol pro poznámky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64C5DB7-BFB1-4357-BF09-8F30FA29F03D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043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93BDFC-8042-433A-B094-7EE3FE20B4C6}" type="slidenum">
              <a:t>1</a:t>
            </a:fld>
            <a:endParaRPr lang="cs-CZ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58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345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72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48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4C5DB7-BFB1-4357-BF09-8F30FA29F03D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568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C5DB7-BFB1-4357-BF09-8F30FA29F03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5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186F14-1F91-4EE7-82D2-900A12C449EA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8945FA-C040-4E3D-A700-E0DEECDD374A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73099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4E04DF-7034-450F-B2AE-78E4BCE15297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52304D-6133-49FA-B4E8-C831D67167A0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8744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018D42-890F-4A92-8319-5CEF3720ED3A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70F3B1-5AF2-4D2D-8D5A-62EE3D79AC3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85497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E3754-1BFF-485D-B821-0020E8490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EA472E-BF79-48E3-A83E-92FDE7F36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51BA97-B3DB-4407-A573-F9561330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1077-52BC-4621-9191-B4D4E0101F24}" type="datetime1">
              <a:rPr lang="cs-CZ" smtClean="0"/>
              <a:t>10. 2. 2018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98370-C6F0-4B3E-91C7-2BA35E27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039C80-076D-4D4F-84A5-5196847D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18336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1FA8F-4D0F-4D04-AB9B-EBD7061F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9455A-4CB5-4671-B9EC-6F5C366BE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07A2DA-663E-41EB-A31D-788EE4C0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BE07-BC37-4619-82DE-93C2E54C7572}" type="datetime1">
              <a:rPr lang="cs-CZ" smtClean="0"/>
              <a:t>10. 2. 2018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FA16A3-E1CF-4830-970B-208CD14F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97E86B-91CD-44DB-9E99-BED3B4F5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82901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907AA-5ECB-433F-8C2B-DCD85248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6433E5-F8F4-440C-AEFD-01D7411F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9938F7-DFDD-451F-A2F0-50B2297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A8FF-151A-4D46-ABAF-0FE06FC008B5}" type="datetime1">
              <a:rPr lang="cs-CZ" smtClean="0"/>
              <a:t>10. 2. 2018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D04F72-43CB-44CE-87B8-537A0CC1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4E1A21-E223-4321-98EE-BFF3B3AE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15097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06F0A-EB68-4AB0-B9D8-92C165CB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5D5ABA-3884-4F42-9937-CEA87B697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006EFB0-AAE1-46CA-9B95-7838BB0D3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91D68F-A63C-424E-94D9-3A9FAEC7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B8AC-E164-4736-B681-517397A203A1}" type="datetime1">
              <a:rPr lang="cs-CZ" smtClean="0"/>
              <a:t>10. 2. 2018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FDE798-EDD8-49BE-8EAF-3A29D5B3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52F06D-B6D1-4344-915B-EDC42D75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04735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0EE58-0ACC-43D0-9C3D-49CE3B5D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570CDE6-C059-4A6A-84C4-E509CF90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77ABB8E-2730-48F0-AB45-52D714A53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E749E26-221F-4EFE-932A-FB3BBC1FF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B76A17A-5EA2-4573-9F1B-138219638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1C8A5CA-AF2B-41DD-9E4B-E66B8592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57D4-FC1C-4F5E-9F44-BB82F31237B8}" type="datetime1">
              <a:rPr lang="cs-CZ" smtClean="0"/>
              <a:t>10. 2. 2018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409599-7280-4447-BBDB-E99CC07C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1B932DF-C5C9-43A8-A237-F1781FBF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85521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43E81-5564-47FE-B2A1-C87FB20D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3CED38-5025-43F0-948B-ABF22909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1425-5193-44A6-A0E9-64B6E3F41815}" type="datetime1">
              <a:rPr lang="cs-CZ" smtClean="0"/>
              <a:t>10. 2. 2018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291487-AFAF-4145-BFE2-B511A2AD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73D0D1-E684-4AAC-827B-C9B3999F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78609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776689-ED4E-46A3-A9EB-ED087CFB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51A2-E45F-484A-8991-F382210B5891}" type="datetime1">
              <a:rPr lang="cs-CZ" smtClean="0"/>
              <a:t>10. 2. 2018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DBBE46-B279-477B-AA0A-0C1B55A5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2B2635-A3E2-4848-9CDA-0577776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75383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498FF-B01F-4B09-975D-2B9C8732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FD483D-729A-4C4E-A0D6-51AEE9097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EA6540D-AE03-4D2B-A33D-DFF7B0A8F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9CAF30-80DC-48D3-A610-AA05FA4B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A9BB-2BF0-4871-8A46-8EBC0A09F394}" type="datetime1">
              <a:rPr lang="cs-CZ" smtClean="0"/>
              <a:t>10. 2. 2018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0EE435-C7A4-4C3A-AFCD-E8B2FA57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21CB8A-C158-4327-A327-6FD8A809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6043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87D4EC-31D5-43F5-98D6-F296C2D00C50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104CE0-2FF8-4C05-BBC3-981AE335216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37446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1D730-692C-4328-913F-5D86E2B5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4FB84F4-4F7F-456F-B96A-A228C18C7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1F6C5E-507D-4F0B-B31A-29D864AD4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514AEC-41C2-4B7E-AFA6-82D7D42A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B2F4-5831-4B9A-A1E9-0325E6180973}" type="datetime1">
              <a:rPr lang="cs-CZ" smtClean="0"/>
              <a:t>10. 2. 2018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4A62BD-2D13-4589-A96C-AD8024893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64A282-2225-4AA3-B6ED-B7E0BC46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41009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BA17-34FC-426A-87C4-E468E7BB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DAEB6D-FF1C-4B60-9950-2C51BE28C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7D7927-6A8F-4D2F-BF70-7DFBCE56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22D3E-A1AA-4E46-B6B5-59C0F27A0FC1}" type="datetime1">
              <a:rPr lang="cs-CZ" smtClean="0"/>
              <a:t>10. 2. 2018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5D20E7-957A-4AEF-B214-74D78087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39C7D6-0BAD-4424-88E7-43A559F1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04087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D2C5A18-0C7A-4D6F-A9E2-5821467A1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74C19F-3868-486E-8096-33DB53072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E671A1-6A85-422B-A5BF-FD6B5773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C4C2-0970-4CD5-921D-33C948AE067C}" type="datetime1">
              <a:rPr lang="cs-CZ" smtClean="0"/>
              <a:t>10. 2. 2018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4A6A31-D08B-4736-A0B6-80A97565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6E0A72-56A0-4C77-BF14-0816197A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8624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4AA3E6-516C-41DE-9A44-3D021068C088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372264-CC6B-4D72-A847-EFE3E2E5BDCD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245120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6E5EDB-50C0-47AE-ACA3-20830A74FFEC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3ACBB-F08D-463A-9C76-480C5038C40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797853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FF9B72-37E1-4E9D-843B-9CE75A50A001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0FED21-9256-4D56-99F7-4BCE2DD79A40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311579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807D9B-F66A-444B-A050-2CF57CC7351A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7862EE-75DC-4A37-9221-D713D59B1FC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2149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1717B3-3049-401A-B1A7-526F6C70F72B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16E315-0477-40E7-BDC5-742131691E3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35695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6D8FC2-6F27-4235-AA28-13DD681D8025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CE168-A8CA-41AA-AFA7-1498D497E4F3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733358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8C0D53-7622-4DCC-8ED3-347E85D0E1FB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5BD51D-2364-4C38-9245-BDB6295D9A23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09030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345DBC9-961D-46B2-820F-DFA31AA5BE77}" type="datetime1">
              <a:rPr lang="cs-CZ" smtClean="0"/>
              <a:t>10. 2. 2018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86F0840-FAF8-42F5-889E-C14EB374262F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hdr="0" ft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D479E319-2522-49E9-9FD7-EFB357FB9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2C07D08-BD1D-4931-85D4-2CFFC1B38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B73278-E44F-4FC5-9A52-4C4861D8C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06CA8-D005-44A8-A3AA-7E72EF6799C4}" type="datetime1">
              <a:rPr lang="cs-CZ" smtClean="0"/>
              <a:t>10. 2. 2018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D29E8E-AE38-4A23-AD65-F5EBF9AF1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74C471-8D7E-480B-9687-0573C8211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7F8CB-D422-408A-BBB6-31CA0BC59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25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5"/>
          <p:cNvSpPr/>
          <p:nvPr/>
        </p:nvSpPr>
        <p:spPr>
          <a:xfrm>
            <a:off x="-92360" y="4640317"/>
            <a:ext cx="12284360" cy="2217683"/>
          </a:xfrm>
          <a:prstGeom prst="rect">
            <a:avLst/>
          </a:prstGeom>
          <a:solidFill>
            <a:srgbClr val="FFFFFF">
              <a:alpha val="68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500" b="0" i="0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/>
                <a:cs typeface="Times New Roman" pitchFamily="18"/>
              </a:rPr>
              <a:t>Problematika dopravy na Rychnovsku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Martin Starý, DMŽ2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VOŠ a SPŠ dopravní, Praha 1, Masná 18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Studentská konference 2017/2018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1AFBFC-3108-4509-A236-C2EC4677E4E0}"/>
              </a:ext>
            </a:extLst>
          </p:cNvPr>
          <p:cNvSpPr txBox="1"/>
          <p:nvPr/>
        </p:nvSpPr>
        <p:spPr>
          <a:xfrm>
            <a:off x="9088582" y="6520873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Vedoucí práce: </a:t>
            </a:r>
            <a:r>
              <a:rPr lang="cs-CZ" dirty="0" err="1"/>
              <a:t>Mgr.J.Kulíšková</a:t>
            </a:r>
            <a:endParaRPr lang="cs-CZ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usiness-saxony.com/sixcms/media.php/93/cargoBea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6" y="486888"/>
            <a:ext cx="5391123" cy="3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dvz.de/uploads/pics/DVZ06-S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28" y="2766194"/>
            <a:ext cx="6271517" cy="35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23158" y="4405745"/>
            <a:ext cx="295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Překladiště – v Německu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2B3690-513A-4234-BFBE-B37320983BA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B16E315-0477-40E7-BDC5-742131691E3B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816905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76854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2. Využití v nákladní dopravě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98FFF61-6D69-46FD-A65A-5FA3B6EDD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68400"/>
              </p:ext>
            </p:extLst>
          </p:nvPr>
        </p:nvGraphicFramePr>
        <p:xfrm>
          <a:off x="424206" y="1261540"/>
          <a:ext cx="11387579" cy="367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http://www.train-fever.com/wordpress/wp-content/uploads/2012/03/train_br_218_cargo_camera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89" y="4718555"/>
            <a:ext cx="9900890" cy="2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ngmart.com/files/3/Warehouse-PNG-Clipar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28" y="3100592"/>
            <a:ext cx="363025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eastmidlandsforklifts.co.uk/images/imgmain/forklifts-covent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667" y="4843802"/>
            <a:ext cx="244943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FEB4F5-4633-4409-BFF6-775FBFB3426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830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35052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75666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3. Zvýšení propustnosti na trati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A004D9D7-A261-4E2E-9F94-84116F015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131483"/>
              </p:ext>
            </p:extLst>
          </p:nvPr>
        </p:nvGraphicFramePr>
        <p:xfrm>
          <a:off x="838197" y="1344860"/>
          <a:ext cx="10515600" cy="220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2" y="3698811"/>
            <a:ext cx="10453795" cy="3159189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623329-F007-4A43-8ED8-B31B56885EF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12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68294" y="183249"/>
            <a:ext cx="10515600" cy="6433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3. Zvýšení rychlosti na trati</a:t>
            </a:r>
          </a:p>
        </p:txBody>
      </p:sp>
      <p:graphicFrame>
        <p:nvGraphicFramePr>
          <p:cNvPr id="12" name="Zástupný symbol pro obsah 11">
            <a:extLst>
              <a:ext uri="{FF2B5EF4-FFF2-40B4-BE49-F238E27FC236}">
                <a16:creationId xmlns:a16="http://schemas.microsoft.com/office/drawing/2014/main" id="{3661422F-29EB-453E-87B3-8FBD7EC04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176014"/>
              </p:ext>
            </p:extLst>
          </p:nvPr>
        </p:nvGraphicFramePr>
        <p:xfrm>
          <a:off x="65317" y="942110"/>
          <a:ext cx="12061365" cy="1081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38" y="2614770"/>
            <a:ext cx="7945607" cy="40599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délník 4"/>
          <p:cNvSpPr/>
          <p:nvPr/>
        </p:nvSpPr>
        <p:spPr>
          <a:xfrm>
            <a:off x="260256" y="5301051"/>
            <a:ext cx="3671178" cy="136519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Častolovice zastávka – Synkov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</a:t>
            </a: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Plánovaná rychlost: </a:t>
            </a:r>
            <a:r>
              <a:rPr lang="cs-CZ" sz="180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80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Délka úseku: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850 m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0256" y="3827285"/>
            <a:ext cx="3671178" cy="1333094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Legenda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89D5"/>
                </a:solidFill>
                <a:uFillTx/>
                <a:latin typeface="Times New Roman" pitchFamily="18"/>
                <a:cs typeface="Times New Roman" pitchFamily="18"/>
              </a:rPr>
              <a:t>Modrá čára </a:t>
            </a: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– navrhovaná trať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FF5252"/>
                </a:solidFill>
                <a:uFillTx/>
                <a:latin typeface="Times New Roman" pitchFamily="18"/>
                <a:cs typeface="Times New Roman" pitchFamily="18"/>
              </a:rPr>
              <a:t>Červená čára </a:t>
            </a: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– přeložka silnice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Černá čára – současná trať</a:t>
            </a:r>
            <a:endParaRPr lang="cs-CZ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Obdélník 7"/>
          <p:cNvSpPr/>
          <p:nvPr/>
        </p:nvSpPr>
        <p:spPr>
          <a:xfrm>
            <a:off x="254639" y="5301051"/>
            <a:ext cx="3671178" cy="136519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Slemeno – Rychnov nad Kněžnou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40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Plánovaná rychlost: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70 - 80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Délka úseku: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1306 m</a:t>
            </a:r>
            <a:endParaRPr lang="cs-CZ" sz="1800" b="1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8" name="Obdélník 8"/>
          <p:cNvSpPr/>
          <p:nvPr/>
        </p:nvSpPr>
        <p:spPr>
          <a:xfrm>
            <a:off x="275255" y="5309552"/>
            <a:ext cx="3671178" cy="136519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Rychnov n. Kněž. zas. - Lipovka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4</a:t>
            </a: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Plánovaná rychlost: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80 - </a:t>
            </a:r>
            <a:r>
              <a:rPr lang="cs-CZ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100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km/h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Délka úseku: </a:t>
            </a:r>
            <a:r>
              <a:rPr lang="cs-CZ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1302 m</a:t>
            </a:r>
            <a:endParaRPr lang="cs-CZ" sz="1800" b="1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9" name="Obráze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59" y="2236763"/>
            <a:ext cx="7445248" cy="44379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2163826"/>
            <a:ext cx="7094012" cy="4490003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59AAC6-230F-4A37-9646-0227F97F232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13</a:t>
            </a:fld>
            <a:endParaRPr 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0" y="181023"/>
            <a:ext cx="12192000" cy="62117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4. Rozšíření železniční sítě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D73DD2-EC77-4245-8AFD-8F0A48571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55" y="1320113"/>
            <a:ext cx="8464294" cy="543508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E7886AF-5BBD-44FE-AC59-243AA0720425}"/>
              </a:ext>
            </a:extLst>
          </p:cNvPr>
          <p:cNvSpPr/>
          <p:nvPr/>
        </p:nvSpPr>
        <p:spPr>
          <a:xfrm>
            <a:off x="103812" y="1635699"/>
            <a:ext cx="3569647" cy="4730693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Solnice – Dobruška - Opočno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15,9 km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100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Železniční 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stanice a zastávky: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Solnice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Ještětice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Bílý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Újezd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Podbřezí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Mělčany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Dobruška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Dobruška Pulice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Opočno p. Orl. h.  – město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Opočno p. Orl. h.</a:t>
            </a:r>
            <a:endParaRPr lang="cs-CZ" sz="1800" b="0" i="0" u="none" strike="noStrike" kern="1200" cap="none" spc="0" baseline="0" dirty="0"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57F781-3B1A-4DBC-BFB3-E8F47D9EB3B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14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D215774-24B2-436C-A47B-F4954F955FC3}"/>
              </a:ext>
            </a:extLst>
          </p:cNvPr>
          <p:cNvSpPr/>
          <p:nvPr/>
        </p:nvSpPr>
        <p:spPr>
          <a:xfrm>
            <a:off x="0" y="1293656"/>
            <a:ext cx="121920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Přeshraniční spojení do Polska: Náchod - Kudowa-Zdrój</a:t>
            </a:r>
          </a:p>
        </p:txBody>
      </p:sp>
      <p:pic>
        <p:nvPicPr>
          <p:cNvPr id="9" name="Obrázek 8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F8C1AC53-C208-4EAA-9F5F-4D36547A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5" y="2276026"/>
            <a:ext cx="10010090" cy="433436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A15645F-1B22-4EAA-8E6B-54DC7449DB3F}"/>
              </a:ext>
            </a:extLst>
          </p:cNvPr>
          <p:cNvSpPr/>
          <p:nvPr/>
        </p:nvSpPr>
        <p:spPr>
          <a:xfrm>
            <a:off x="134745" y="1718260"/>
            <a:ext cx="3818277" cy="2415201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Jednokolejná neelektrifikovaná trať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4,8 km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90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Železniční 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Náchod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Kudowa-Zdrój (Polsko)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0FD27B3-5840-4896-ACE0-F12175F4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70" y="2478348"/>
            <a:ext cx="9079485" cy="4132047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246D002-986C-441F-A19C-013AB618AC8A}"/>
              </a:ext>
            </a:extLst>
          </p:cNvPr>
          <p:cNvSpPr/>
          <p:nvPr/>
        </p:nvSpPr>
        <p:spPr>
          <a:xfrm>
            <a:off x="383375" y="1718260"/>
            <a:ext cx="3569647" cy="3180455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7,7 km</a:t>
            </a:r>
            <a:endParaRPr lang="cs-CZ" sz="200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120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Dopravní stavby: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Tunel | délka: 1,6 km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Most | délka: 200 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Václavice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Náchod zastávka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1608D99-94A2-44F9-9E64-9DDFD8BE26B8}"/>
              </a:ext>
            </a:extLst>
          </p:cNvPr>
          <p:cNvSpPr/>
          <p:nvPr/>
        </p:nvSpPr>
        <p:spPr>
          <a:xfrm>
            <a:off x="3836064" y="1813834"/>
            <a:ext cx="82211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Vysokovská spojka a modernizace tratě Česká Skalice – Náchod 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D18BB395-EE0F-4871-8A01-3FD0289FD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9039"/>
            <a:ext cx="12192000" cy="7139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200" cap="all" dirty="0">
                <a:latin typeface="Times New Roman" pitchFamily="18"/>
                <a:cs typeface="Times New Roman" pitchFamily="18"/>
              </a:rPr>
              <a:t>4. Modernizace železniční infrastruktury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4966E59-9C1E-4CA5-8F63-EE4CD5CD4BE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45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D215774-24B2-436C-A47B-F4954F955FC3}"/>
              </a:ext>
            </a:extLst>
          </p:cNvPr>
          <p:cNvSpPr/>
          <p:nvPr/>
        </p:nvSpPr>
        <p:spPr>
          <a:xfrm>
            <a:off x="0" y="1293656"/>
            <a:ext cx="121920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Přeshraniční spojení do Polska: Náchod - Kudowa-Zdrój</a:t>
            </a:r>
          </a:p>
        </p:txBody>
      </p:sp>
      <p:pic>
        <p:nvPicPr>
          <p:cNvPr id="9" name="Obrázek 8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F8C1AC53-C208-4EAA-9F5F-4D36547A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5" y="2276026"/>
            <a:ext cx="10010090" cy="433436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A15645F-1B22-4EAA-8E6B-54DC7449DB3F}"/>
              </a:ext>
            </a:extLst>
          </p:cNvPr>
          <p:cNvSpPr/>
          <p:nvPr/>
        </p:nvSpPr>
        <p:spPr>
          <a:xfrm>
            <a:off x="134745" y="1718260"/>
            <a:ext cx="3818277" cy="2415201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Jednokolejná neelektrifikovaná trať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4,8 km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90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Železniční 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Náchod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Kudowa-Zdrój (Polsko)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0FD27B3-5840-4896-ACE0-F12175F4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70" y="2478348"/>
            <a:ext cx="9079485" cy="4132047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246D002-986C-441F-A19C-013AB618AC8A}"/>
              </a:ext>
            </a:extLst>
          </p:cNvPr>
          <p:cNvSpPr/>
          <p:nvPr/>
        </p:nvSpPr>
        <p:spPr>
          <a:xfrm>
            <a:off x="383375" y="1718260"/>
            <a:ext cx="3569647" cy="3180455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Dé</a:t>
            </a: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lka novostavby: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7,7 km</a:t>
            </a:r>
            <a:endParaRPr lang="cs-CZ" sz="200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Maximální rychlost: </a:t>
            </a: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120 km/h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Dopravní stavby: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Tunel | délka: 1,6 km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Most | délka: 200 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Stanice a zastávky: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Václavice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Náchod zastávka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1608D99-94A2-44F9-9E64-9DDFD8BE26B8}"/>
              </a:ext>
            </a:extLst>
          </p:cNvPr>
          <p:cNvSpPr/>
          <p:nvPr/>
        </p:nvSpPr>
        <p:spPr>
          <a:xfrm>
            <a:off x="3836064" y="1813834"/>
            <a:ext cx="82211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pl-PL" sz="22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Vysokovská spojka a modernizace tratě Česká Skalice – Náchod 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D18BB395-EE0F-4871-8A01-3FD0289FD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9039"/>
            <a:ext cx="12192000" cy="7139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200" cap="all" dirty="0">
                <a:latin typeface="Times New Roman" pitchFamily="18"/>
                <a:cs typeface="Times New Roman" pitchFamily="18"/>
              </a:rPr>
              <a:t>4. Modernizace železniční infrastruktury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7FF6C0E-2B28-4975-BF9E-2D3A686CFA9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4688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7036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Další kroky ke kvalitní</a:t>
            </a:r>
            <a:r>
              <a:rPr lang="cs-CZ" sz="4000" cap="all" dirty="0">
                <a:latin typeface="Times New Roman" pitchFamily="18"/>
                <a:cs typeface="Times New Roman" pitchFamily="18"/>
              </a:rPr>
              <a:t> </a:t>
            </a:r>
            <a:r>
              <a:rPr lang="cs-CZ" sz="3600" cap="all" dirty="0">
                <a:latin typeface="Times New Roman" pitchFamily="18"/>
                <a:cs typeface="Times New Roman" pitchFamily="18"/>
              </a:rPr>
              <a:t>dopravě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813488"/>
              </p:ext>
            </p:extLst>
          </p:nvPr>
        </p:nvGraphicFramePr>
        <p:xfrm>
          <a:off x="731520" y="1540042"/>
          <a:ext cx="10622283" cy="226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650/651.001, 13.8.2015">
            <a:extLst>
              <a:ext uri="{FF2B5EF4-FFF2-40B4-BE49-F238E27FC236}">
                <a16:creationId xmlns:a16="http://schemas.microsoft.com/office/drawing/2014/main" id="{098540D3-B471-4A56-B063-723B5C4F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47" y="3822625"/>
            <a:ext cx="4261044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mtransport.cz/images/stories/PDF/ICOM/setra.PNG">
            <a:extLst>
              <a:ext uri="{FF2B5EF4-FFF2-40B4-BE49-F238E27FC236}">
                <a16:creationId xmlns:a16="http://schemas.microsoft.com/office/drawing/2014/main" id="{A79CC96F-DC73-44C3-A6DC-1E686BA9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91" y="3822625"/>
            <a:ext cx="4887425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3ED943-0943-4333-9827-E6C75A3BB6D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7506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10C28BF-83CB-480C-AB4F-E29B1D28B84A}"/>
              </a:ext>
            </a:extLst>
          </p:cNvPr>
          <p:cNvGraphicFramePr/>
          <p:nvPr>
            <p:extLst/>
          </p:nvPr>
        </p:nvGraphicFramePr>
        <p:xfrm>
          <a:off x="3832572" y="1220521"/>
          <a:ext cx="8304421" cy="548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97117D6F-D6E1-4183-8E8B-FB9108BD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dopravního průzkumu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8F8E9AB5-4DF1-4836-B3F3-63274374FCBC}"/>
              </a:ext>
            </a:extLst>
          </p:cNvPr>
          <p:cNvGrpSpPr/>
          <p:nvPr/>
        </p:nvGrpSpPr>
        <p:grpSpPr>
          <a:xfrm>
            <a:off x="252314" y="2832694"/>
            <a:ext cx="3267572" cy="3296052"/>
            <a:chOff x="8322906" y="1325820"/>
            <a:chExt cx="3267572" cy="3296052"/>
          </a:xfrm>
        </p:grpSpPr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DB0D5B9E-0A52-4353-91A5-F2027D714B21}"/>
                </a:ext>
              </a:extLst>
            </p:cNvPr>
            <p:cNvSpPr/>
            <p:nvPr/>
          </p:nvSpPr>
          <p:spPr>
            <a:xfrm rot="2562729">
              <a:off x="9999019" y="3617218"/>
              <a:ext cx="492372" cy="212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634"/>
                  </a:moveTo>
                  <a:lnTo>
                    <a:pt x="492372" y="10634"/>
                  </a:lnTo>
                </a:path>
              </a:pathLst>
            </a:custGeom>
            <a:noFill/>
            <a:ln>
              <a:solidFill>
                <a:srgbClr val="E20000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77ADE8F5-A473-4D31-A46E-A76C42AD0C6C}"/>
                </a:ext>
              </a:extLst>
            </p:cNvPr>
            <p:cNvSpPr/>
            <p:nvPr/>
          </p:nvSpPr>
          <p:spPr>
            <a:xfrm>
              <a:off x="10064315" y="2944067"/>
              <a:ext cx="547666" cy="212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634"/>
                  </a:moveTo>
                  <a:lnTo>
                    <a:pt x="547666" y="10634"/>
                  </a:lnTo>
                </a:path>
              </a:pathLst>
            </a:custGeom>
            <a:noFill/>
            <a:ln>
              <a:solidFill>
                <a:srgbClr val="E20000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5438936F-C6A1-45EC-82EF-E26273C98C4F}"/>
                </a:ext>
              </a:extLst>
            </p:cNvPr>
            <p:cNvSpPr/>
            <p:nvPr/>
          </p:nvSpPr>
          <p:spPr>
            <a:xfrm rot="19037271">
              <a:off x="9999019" y="2270917"/>
              <a:ext cx="492372" cy="212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634"/>
                  </a:moveTo>
                  <a:lnTo>
                    <a:pt x="492372" y="10634"/>
                  </a:lnTo>
                </a:path>
              </a:pathLst>
            </a:custGeom>
            <a:noFill/>
            <a:ln>
              <a:solidFill>
                <a:srgbClr val="E20000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84B762B7-1267-42A9-A00A-DCF1D03955F9}"/>
                </a:ext>
              </a:extLst>
            </p:cNvPr>
            <p:cNvSpPr/>
            <p:nvPr/>
          </p:nvSpPr>
          <p:spPr>
            <a:xfrm>
              <a:off x="8322906" y="2171437"/>
              <a:ext cx="1976389" cy="1566530"/>
            </a:xfrm>
            <a:prstGeom prst="ellipse">
              <a:avLst/>
            </a:prstGeom>
            <a:solidFill>
              <a:srgbClr val="E20000"/>
            </a:solidFill>
            <a:ln w="28575">
              <a:solidFill>
                <a:srgbClr val="E2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204 respondentů</a:t>
              </a:r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6C4DCDB4-67D2-4928-B19A-56C82301CC73}"/>
                </a:ext>
              </a:extLst>
            </p:cNvPr>
            <p:cNvSpPr/>
            <p:nvPr/>
          </p:nvSpPr>
          <p:spPr>
            <a:xfrm>
              <a:off x="10301449" y="1325820"/>
              <a:ext cx="939918" cy="939918"/>
            </a:xfrm>
            <a:custGeom>
              <a:avLst/>
              <a:gdLst>
                <a:gd name="connsiteX0" fmla="*/ 0 w 939918"/>
                <a:gd name="connsiteY0" fmla="*/ 469959 h 939918"/>
                <a:gd name="connsiteX1" fmla="*/ 469959 w 939918"/>
                <a:gd name="connsiteY1" fmla="*/ 0 h 939918"/>
                <a:gd name="connsiteX2" fmla="*/ 939918 w 939918"/>
                <a:gd name="connsiteY2" fmla="*/ 469959 h 939918"/>
                <a:gd name="connsiteX3" fmla="*/ 469959 w 939918"/>
                <a:gd name="connsiteY3" fmla="*/ 939918 h 939918"/>
                <a:gd name="connsiteX4" fmla="*/ 0 w 939918"/>
                <a:gd name="connsiteY4" fmla="*/ 469959 h 93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918" h="939918">
                  <a:moveTo>
                    <a:pt x="0" y="469959"/>
                  </a:moveTo>
                  <a:cubicBezTo>
                    <a:pt x="0" y="210408"/>
                    <a:pt x="210408" y="0"/>
                    <a:pt x="469959" y="0"/>
                  </a:cubicBezTo>
                  <a:cubicBezTo>
                    <a:pt x="729510" y="0"/>
                    <a:pt x="939918" y="210408"/>
                    <a:pt x="939918" y="469959"/>
                  </a:cubicBezTo>
                  <a:cubicBezTo>
                    <a:pt x="939918" y="729510"/>
                    <a:pt x="729510" y="939918"/>
                    <a:pt x="469959" y="939918"/>
                  </a:cubicBezTo>
                  <a:cubicBezTo>
                    <a:pt x="210408" y="939918"/>
                    <a:pt x="0" y="729510"/>
                    <a:pt x="0" y="469959"/>
                  </a:cubicBezTo>
                  <a:close/>
                </a:path>
              </a:pathLst>
            </a:custGeom>
            <a:noFill/>
            <a:ln>
              <a:solidFill>
                <a:srgbClr val="E2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268" tIns="145268" rIns="145268" bIns="14526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Obyvatelé regionu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84%</a:t>
              </a:r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61A8D91-5365-425A-8E30-689FC6BBC0A2}"/>
                </a:ext>
              </a:extLst>
            </p:cNvPr>
            <p:cNvSpPr/>
            <p:nvPr/>
          </p:nvSpPr>
          <p:spPr>
            <a:xfrm>
              <a:off x="10611981" y="2484742"/>
              <a:ext cx="978497" cy="968303"/>
            </a:xfrm>
            <a:custGeom>
              <a:avLst/>
              <a:gdLst>
                <a:gd name="connsiteX0" fmla="*/ 0 w 939918"/>
                <a:gd name="connsiteY0" fmla="*/ 469959 h 939918"/>
                <a:gd name="connsiteX1" fmla="*/ 469959 w 939918"/>
                <a:gd name="connsiteY1" fmla="*/ 0 h 939918"/>
                <a:gd name="connsiteX2" fmla="*/ 939918 w 939918"/>
                <a:gd name="connsiteY2" fmla="*/ 469959 h 939918"/>
                <a:gd name="connsiteX3" fmla="*/ 469959 w 939918"/>
                <a:gd name="connsiteY3" fmla="*/ 939918 h 939918"/>
                <a:gd name="connsiteX4" fmla="*/ 0 w 939918"/>
                <a:gd name="connsiteY4" fmla="*/ 469959 h 93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918" h="939918">
                  <a:moveTo>
                    <a:pt x="0" y="469959"/>
                  </a:moveTo>
                  <a:cubicBezTo>
                    <a:pt x="0" y="210408"/>
                    <a:pt x="210408" y="0"/>
                    <a:pt x="469959" y="0"/>
                  </a:cubicBezTo>
                  <a:cubicBezTo>
                    <a:pt x="729510" y="0"/>
                    <a:pt x="939918" y="210408"/>
                    <a:pt x="939918" y="469959"/>
                  </a:cubicBezTo>
                  <a:cubicBezTo>
                    <a:pt x="939918" y="729510"/>
                    <a:pt x="729510" y="939918"/>
                    <a:pt x="469959" y="939918"/>
                  </a:cubicBezTo>
                  <a:cubicBezTo>
                    <a:pt x="210408" y="939918"/>
                    <a:pt x="0" y="729510"/>
                    <a:pt x="0" y="469959"/>
                  </a:cubicBezTo>
                  <a:close/>
                </a:path>
              </a:pathLst>
            </a:custGeom>
            <a:noFill/>
            <a:ln>
              <a:solidFill>
                <a:srgbClr val="E2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268" tIns="145268" rIns="145268" bIns="14526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Dojíždějící za prací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12%</a:t>
              </a:r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E45E1CF-5E5A-44F5-9E9A-5CB498831332}"/>
                </a:ext>
              </a:extLst>
            </p:cNvPr>
            <p:cNvSpPr/>
            <p:nvPr/>
          </p:nvSpPr>
          <p:spPr>
            <a:xfrm>
              <a:off x="10301449" y="3643665"/>
              <a:ext cx="1036802" cy="978207"/>
            </a:xfrm>
            <a:custGeom>
              <a:avLst/>
              <a:gdLst>
                <a:gd name="connsiteX0" fmla="*/ 0 w 939918"/>
                <a:gd name="connsiteY0" fmla="*/ 469959 h 939918"/>
                <a:gd name="connsiteX1" fmla="*/ 469959 w 939918"/>
                <a:gd name="connsiteY1" fmla="*/ 0 h 939918"/>
                <a:gd name="connsiteX2" fmla="*/ 939918 w 939918"/>
                <a:gd name="connsiteY2" fmla="*/ 469959 h 939918"/>
                <a:gd name="connsiteX3" fmla="*/ 469959 w 939918"/>
                <a:gd name="connsiteY3" fmla="*/ 939918 h 939918"/>
                <a:gd name="connsiteX4" fmla="*/ 0 w 939918"/>
                <a:gd name="connsiteY4" fmla="*/ 469959 h 93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918" h="939918">
                  <a:moveTo>
                    <a:pt x="0" y="469959"/>
                  </a:moveTo>
                  <a:cubicBezTo>
                    <a:pt x="0" y="210408"/>
                    <a:pt x="210408" y="0"/>
                    <a:pt x="469959" y="0"/>
                  </a:cubicBezTo>
                  <a:cubicBezTo>
                    <a:pt x="729510" y="0"/>
                    <a:pt x="939918" y="210408"/>
                    <a:pt x="939918" y="469959"/>
                  </a:cubicBezTo>
                  <a:cubicBezTo>
                    <a:pt x="939918" y="729510"/>
                    <a:pt x="729510" y="939918"/>
                    <a:pt x="469959" y="939918"/>
                  </a:cubicBezTo>
                  <a:cubicBezTo>
                    <a:pt x="210408" y="939918"/>
                    <a:pt x="0" y="729510"/>
                    <a:pt x="0" y="469959"/>
                  </a:cubicBezTo>
                  <a:close/>
                </a:path>
              </a:pathLst>
            </a:custGeom>
            <a:noFill/>
            <a:ln>
              <a:solidFill>
                <a:srgbClr val="E2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268" tIns="145268" rIns="145268" bIns="14526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Dojíždějící za studiem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4%</a:t>
              </a:r>
            </a:p>
          </p:txBody>
        </p:sp>
      </p:grpSp>
      <p:sp>
        <p:nvSpPr>
          <p:cNvPr id="17" name="Ovál 16">
            <a:extLst>
              <a:ext uri="{FF2B5EF4-FFF2-40B4-BE49-F238E27FC236}">
                <a16:creationId xmlns:a16="http://schemas.microsoft.com/office/drawing/2014/main" id="{CE9B4759-CCD0-4D40-A40E-6136A1391FC7}"/>
              </a:ext>
            </a:extLst>
          </p:cNvPr>
          <p:cNvSpPr/>
          <p:nvPr/>
        </p:nvSpPr>
        <p:spPr>
          <a:xfrm>
            <a:off x="54294" y="1063844"/>
            <a:ext cx="3864430" cy="1539187"/>
          </a:xfrm>
          <a:prstGeom prst="ellipse">
            <a:avLst/>
          </a:prstGeom>
          <a:solidFill>
            <a:srgbClr val="E20000"/>
          </a:solidFill>
          <a:ln w="28575">
            <a:solidFill>
              <a:srgbClr val="E2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Termín: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– 31. 12.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Způsob: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elektronický dotazník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Zadavatel: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Martin Starý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DA9F5B-5840-44F9-B513-5D7634BA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91495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17D6F-D6E1-4183-8E8B-FB9108BD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3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dopravního průzkumu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E34269E1-3A8D-4565-985D-D02A5C3047F1}"/>
              </a:ext>
            </a:extLst>
          </p:cNvPr>
          <p:cNvGraphicFramePr/>
          <p:nvPr>
            <p:extLst/>
          </p:nvPr>
        </p:nvGraphicFramePr>
        <p:xfrm>
          <a:off x="2529191" y="1595335"/>
          <a:ext cx="7276290" cy="4824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7184E8-B3BC-4930-B462-4B8CE44F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48169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E95E0BC3-5487-461A-A542-D0FEA8071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0" y="-1584"/>
            <a:ext cx="12191980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05179D-BE0B-4CDF-80FB-2D8B90BC9860}"/>
              </a:ext>
            </a:extLst>
          </p:cNvPr>
          <p:cNvSpPr txBox="1"/>
          <p:nvPr/>
        </p:nvSpPr>
        <p:spPr>
          <a:xfrm>
            <a:off x="5226824" y="3052135"/>
            <a:ext cx="31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Rychnov nad Kněžnou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AA590F-7C65-41CD-B19E-1B3AE282DAE3}"/>
              </a:ext>
            </a:extLst>
          </p:cNvPr>
          <p:cNvSpPr txBox="1"/>
          <p:nvPr/>
        </p:nvSpPr>
        <p:spPr>
          <a:xfrm>
            <a:off x="8426226" y="1501673"/>
            <a:ext cx="1564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E59488"/>
                </a:solidFill>
              </a:rPr>
              <a:t>Polsko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E96A07-3574-4E97-924B-A8E372758B03}"/>
              </a:ext>
            </a:extLst>
          </p:cNvPr>
          <p:cNvSpPr txBox="1"/>
          <p:nvPr/>
        </p:nvSpPr>
        <p:spPr>
          <a:xfrm>
            <a:off x="7249140" y="6007314"/>
            <a:ext cx="2354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Ústí nad Orlicí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8A3B0B-BB2E-46FC-A5BB-5A3ADE88DCB7}"/>
              </a:ext>
            </a:extLst>
          </p:cNvPr>
          <p:cNvSpPr txBox="1"/>
          <p:nvPr/>
        </p:nvSpPr>
        <p:spPr>
          <a:xfrm>
            <a:off x="2610664" y="3052135"/>
            <a:ext cx="2466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Hradec Králové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DAB525-406D-4768-B60D-605B41C89DE3}"/>
              </a:ext>
            </a:extLst>
          </p:cNvPr>
          <p:cNvSpPr txBox="1"/>
          <p:nvPr/>
        </p:nvSpPr>
        <p:spPr>
          <a:xfrm>
            <a:off x="4239283" y="1769696"/>
            <a:ext cx="1675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Náchod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83C762-80B4-4D30-8AB7-A0274D7C3B56}"/>
              </a:ext>
            </a:extLst>
          </p:cNvPr>
          <p:cNvSpPr txBox="1"/>
          <p:nvPr/>
        </p:nvSpPr>
        <p:spPr>
          <a:xfrm>
            <a:off x="3851439" y="5778715"/>
            <a:ext cx="1919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E59488"/>
                </a:solidFill>
              </a:rPr>
              <a:t>Okres Pardubice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E74E37-E575-47AA-8D12-80C3D4C749C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B16E315-0477-40E7-BDC5-742131691E3B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1051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17D6F-D6E1-4183-8E8B-FB9108BD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dopravního průzkumu</a:t>
            </a:r>
          </a:p>
        </p:txBody>
      </p:sp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DB5B5E10-5DA6-4181-B712-56E881C1795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02025" y="1240970"/>
          <a:ext cx="8701424" cy="561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5AB044-A478-4F8F-AF51-8091BCA8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22409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17D6F-D6E1-4183-8E8B-FB9108BD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Postupy projektu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D44FFEC-1A04-48A5-9A67-7463353B2DB4}"/>
              </a:ext>
            </a:extLst>
          </p:cNvPr>
          <p:cNvGraphicFramePr/>
          <p:nvPr>
            <p:extLst/>
          </p:nvPr>
        </p:nvGraphicFramePr>
        <p:xfrm>
          <a:off x="2405742" y="1138336"/>
          <a:ext cx="7361853" cy="534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BEBCC1-9E38-40B8-9D2F-44AF13EC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F8CB-D422-408A-BBB6-31CA0BC597F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81896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784" y="365130"/>
            <a:ext cx="10515600" cy="72254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/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ZDROJE</a:t>
            </a:r>
            <a:endParaRPr lang="cs-CZ" sz="4200" cap="all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2"/>
          </p:nvPr>
        </p:nvSpPr>
        <p:spPr>
          <a:xfrm>
            <a:off x="862019" y="1385668"/>
            <a:ext cx="10515600" cy="234227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Vlastní poznatky z provozu a projektové řešení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CEMPÍREK, Václav. Česká logistická asociace [online]. [cit. 2017-10-03]. Dostupné z: www.czech-logistics.eu/new/wp-content/uploads/2014/10/Lipsko.docx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Dráhy Orlických hor [online]. [cit. 2017-11-20]. Dostupné z: www.orlickedrahy.cz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Královéhradecký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 [online]. [cit. 2017-11-20]. Dostupné z: www.kr-kralovehradecky.cz</a:t>
            </a: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Obrázky: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2381D50-B2C6-4C8F-8F43-F9D4ACD5006B}"/>
              </a:ext>
            </a:extLst>
          </p:cNvPr>
          <p:cNvSpPr txBox="1">
            <a:spLocks/>
          </p:cNvSpPr>
          <p:nvPr/>
        </p:nvSpPr>
        <p:spPr>
          <a:xfrm>
            <a:off x="6173781" y="4226973"/>
            <a:ext cx="5181603" cy="23422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SAXONY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https://business-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saxony.com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Vorderegger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reisen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www.vorderegger.at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Česká televize |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www.ceskatelevize.cz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ct24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www.pngmart.com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www.eastmidlandsforklifts.co.uk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www.train-fever.com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AD9BADD7-132E-40D2-81B0-FD65B5958E3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835032" y="4226973"/>
            <a:ext cx="5183188" cy="2462213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IDNES |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www.idnes.cz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www.fotodoprava.com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Aktuálně.cz | www.aktualne.cz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Rychnovský deník | www.rychnovsky.denik.cz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www.enteria.cz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VLADANFOTO | www.vladanfoto.cz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DVZ Landverkehr | http://www.dvz.de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www.train-fever.com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318CF7-D296-4131-A931-C8244919B44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80FED21-9256-4D56-99F7-4BCE2DD79A40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91695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" y="2919167"/>
            <a:ext cx="12191999" cy="1350712"/>
          </a:xfrm>
          <a:noFill/>
        </p:spPr>
        <p:txBody>
          <a:bodyPr vert="horz" lIns="91440" tIns="45720" rIns="91440" bIns="45720" rtlCol="0" anchor="b" anchorCtr="1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DĚKUJI </a:t>
            </a:r>
            <a:r>
              <a:rPr lang="cs-CZ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</a:t>
            </a:r>
            <a:r>
              <a:rPr lang="en-US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cs-CZ" sz="5500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POZORNOST</a:t>
            </a:r>
            <a:endParaRPr lang="cs-CZ" sz="55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C86873-8B2A-4ABB-8765-2B0AED75075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23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FC590065-D1C5-4FE3-A317-A7F64F5E0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141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A9C2D61E-BB99-4BA5-BD95-2DB04DAA749F}"/>
              </a:ext>
            </a:extLst>
          </p:cNvPr>
          <p:cNvSpPr/>
          <p:nvPr/>
        </p:nvSpPr>
        <p:spPr>
          <a:xfrm>
            <a:off x="3581337" y="4206240"/>
            <a:ext cx="2667147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1B11574-5C28-47CE-9AA2-4E377F254737}"/>
              </a:ext>
            </a:extLst>
          </p:cNvPr>
          <p:cNvSpPr/>
          <p:nvPr/>
        </p:nvSpPr>
        <p:spPr>
          <a:xfrm>
            <a:off x="4896596" y="3457653"/>
            <a:ext cx="1046922" cy="8911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83D5AC-7C64-43CA-910A-EFC81B577C0A}"/>
              </a:ext>
            </a:extLst>
          </p:cNvPr>
          <p:cNvSpPr txBox="1"/>
          <p:nvPr/>
        </p:nvSpPr>
        <p:spPr>
          <a:xfrm>
            <a:off x="5670168" y="3298383"/>
            <a:ext cx="203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Průmyslová zóna 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71C70F2-3087-4D85-A37F-FE9151CBE77B}"/>
              </a:ext>
            </a:extLst>
          </p:cNvPr>
          <p:cNvSpPr/>
          <p:nvPr/>
        </p:nvSpPr>
        <p:spPr>
          <a:xfrm>
            <a:off x="3474720" y="946982"/>
            <a:ext cx="1804346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D363A77A-EC42-4D86-B381-5A60837EDCFA}"/>
              </a:ext>
            </a:extLst>
          </p:cNvPr>
          <p:cNvSpPr/>
          <p:nvPr/>
        </p:nvSpPr>
        <p:spPr>
          <a:xfrm>
            <a:off x="627121" y="4740812"/>
            <a:ext cx="2105693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E8DED67-2DC2-4CA7-8B54-6884F029FE52}"/>
              </a:ext>
            </a:extLst>
          </p:cNvPr>
          <p:cNvSpPr/>
          <p:nvPr/>
        </p:nvSpPr>
        <p:spPr>
          <a:xfrm>
            <a:off x="5356713" y="5237689"/>
            <a:ext cx="2105693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0094289-9A59-4EFE-9E14-EC7600D4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64" y="1596038"/>
            <a:ext cx="1804346" cy="78645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4EF30E37-0A7B-470E-BAD9-D5AF3A2A07E6}"/>
              </a:ext>
            </a:extLst>
          </p:cNvPr>
          <p:cNvSpPr/>
          <p:nvPr/>
        </p:nvSpPr>
        <p:spPr>
          <a:xfrm>
            <a:off x="8174316" y="4726735"/>
            <a:ext cx="2105693" cy="75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87A84ED-080B-4B15-9356-DD8BBE8BAA93}"/>
              </a:ext>
            </a:extLst>
          </p:cNvPr>
          <p:cNvSpPr/>
          <p:nvPr/>
        </p:nvSpPr>
        <p:spPr>
          <a:xfrm>
            <a:off x="4119910" y="3235611"/>
            <a:ext cx="1553371" cy="692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B03336C-8F71-4291-9EFF-811C6B8A5D9A}"/>
              </a:ext>
            </a:extLst>
          </p:cNvPr>
          <p:cNvSpPr/>
          <p:nvPr/>
        </p:nvSpPr>
        <p:spPr>
          <a:xfrm>
            <a:off x="3474720" y="5508513"/>
            <a:ext cx="1421876" cy="11473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0CA4B633-55EC-4B88-BA63-7D51D2D34A94}"/>
              </a:ext>
            </a:extLst>
          </p:cNvPr>
          <p:cNvSpPr/>
          <p:nvPr/>
        </p:nvSpPr>
        <p:spPr>
          <a:xfrm>
            <a:off x="28135" y="3404382"/>
            <a:ext cx="9467557" cy="3446584"/>
          </a:xfrm>
          <a:custGeom>
            <a:avLst/>
            <a:gdLst>
              <a:gd name="connsiteX0" fmla="*/ 0 w 9467557"/>
              <a:gd name="connsiteY0" fmla="*/ 0 h 3446584"/>
              <a:gd name="connsiteX1" fmla="*/ 182880 w 9467557"/>
              <a:gd name="connsiteY1" fmla="*/ 14067 h 3446584"/>
              <a:gd name="connsiteX2" fmla="*/ 351693 w 9467557"/>
              <a:gd name="connsiteY2" fmla="*/ 98473 h 3446584"/>
              <a:gd name="connsiteX3" fmla="*/ 464234 w 9467557"/>
              <a:gd name="connsiteY3" fmla="*/ 154744 h 3446584"/>
              <a:gd name="connsiteX4" fmla="*/ 520505 w 9467557"/>
              <a:gd name="connsiteY4" fmla="*/ 182880 h 3446584"/>
              <a:gd name="connsiteX5" fmla="*/ 576776 w 9467557"/>
              <a:gd name="connsiteY5" fmla="*/ 225083 h 3446584"/>
              <a:gd name="connsiteX6" fmla="*/ 604911 w 9467557"/>
              <a:gd name="connsiteY6" fmla="*/ 267286 h 3446584"/>
              <a:gd name="connsiteX7" fmla="*/ 703385 w 9467557"/>
              <a:gd name="connsiteY7" fmla="*/ 309489 h 3446584"/>
              <a:gd name="connsiteX8" fmla="*/ 815927 w 9467557"/>
              <a:gd name="connsiteY8" fmla="*/ 393895 h 3446584"/>
              <a:gd name="connsiteX9" fmla="*/ 858130 w 9467557"/>
              <a:gd name="connsiteY9" fmla="*/ 422030 h 3446584"/>
              <a:gd name="connsiteX10" fmla="*/ 970671 w 9467557"/>
              <a:gd name="connsiteY10" fmla="*/ 506436 h 3446584"/>
              <a:gd name="connsiteX11" fmla="*/ 1055077 w 9467557"/>
              <a:gd name="connsiteY11" fmla="*/ 562707 h 3446584"/>
              <a:gd name="connsiteX12" fmla="*/ 1111348 w 9467557"/>
              <a:gd name="connsiteY12" fmla="*/ 576775 h 3446584"/>
              <a:gd name="connsiteX13" fmla="*/ 1252025 w 9467557"/>
              <a:gd name="connsiteY13" fmla="*/ 703384 h 3446584"/>
              <a:gd name="connsiteX14" fmla="*/ 1294228 w 9467557"/>
              <a:gd name="connsiteY14" fmla="*/ 745587 h 3446584"/>
              <a:gd name="connsiteX15" fmla="*/ 1364567 w 9467557"/>
              <a:gd name="connsiteY15" fmla="*/ 787790 h 3446584"/>
              <a:gd name="connsiteX16" fmla="*/ 1392702 w 9467557"/>
              <a:gd name="connsiteY16" fmla="*/ 815926 h 3446584"/>
              <a:gd name="connsiteX17" fmla="*/ 1463040 w 9467557"/>
              <a:gd name="connsiteY17" fmla="*/ 858129 h 3446584"/>
              <a:gd name="connsiteX18" fmla="*/ 1491176 w 9467557"/>
              <a:gd name="connsiteY18" fmla="*/ 900332 h 3446584"/>
              <a:gd name="connsiteX19" fmla="*/ 1575582 w 9467557"/>
              <a:gd name="connsiteY19" fmla="*/ 942535 h 3446584"/>
              <a:gd name="connsiteX20" fmla="*/ 1674056 w 9467557"/>
              <a:gd name="connsiteY20" fmla="*/ 1041009 h 3446584"/>
              <a:gd name="connsiteX21" fmla="*/ 1744394 w 9467557"/>
              <a:gd name="connsiteY21" fmla="*/ 1097280 h 3446584"/>
              <a:gd name="connsiteX22" fmla="*/ 1856936 w 9467557"/>
              <a:gd name="connsiteY22" fmla="*/ 1195753 h 3446584"/>
              <a:gd name="connsiteX23" fmla="*/ 1899139 w 9467557"/>
              <a:gd name="connsiteY23" fmla="*/ 1209821 h 3446584"/>
              <a:gd name="connsiteX24" fmla="*/ 1955410 w 9467557"/>
              <a:gd name="connsiteY24" fmla="*/ 1280160 h 3446584"/>
              <a:gd name="connsiteX25" fmla="*/ 2067951 w 9467557"/>
              <a:gd name="connsiteY25" fmla="*/ 1364566 h 3446584"/>
              <a:gd name="connsiteX26" fmla="*/ 2138290 w 9467557"/>
              <a:gd name="connsiteY26" fmla="*/ 1406769 h 3446584"/>
              <a:gd name="connsiteX27" fmla="*/ 2180493 w 9467557"/>
              <a:gd name="connsiteY27" fmla="*/ 1547446 h 3446584"/>
              <a:gd name="connsiteX28" fmla="*/ 2208628 w 9467557"/>
              <a:gd name="connsiteY28" fmla="*/ 1659987 h 3446584"/>
              <a:gd name="connsiteX29" fmla="*/ 2278967 w 9467557"/>
              <a:gd name="connsiteY29" fmla="*/ 1730326 h 3446584"/>
              <a:gd name="connsiteX30" fmla="*/ 2293034 w 9467557"/>
              <a:gd name="connsiteY30" fmla="*/ 1772529 h 3446584"/>
              <a:gd name="connsiteX31" fmla="*/ 2335237 w 9467557"/>
              <a:gd name="connsiteY31" fmla="*/ 1786596 h 3446584"/>
              <a:gd name="connsiteX32" fmla="*/ 2419643 w 9467557"/>
              <a:gd name="connsiteY32" fmla="*/ 1828800 h 3446584"/>
              <a:gd name="connsiteX33" fmla="*/ 2546253 w 9467557"/>
              <a:gd name="connsiteY33" fmla="*/ 1814732 h 3446584"/>
              <a:gd name="connsiteX34" fmla="*/ 2644727 w 9467557"/>
              <a:gd name="connsiteY34" fmla="*/ 1856935 h 3446584"/>
              <a:gd name="connsiteX35" fmla="*/ 2700997 w 9467557"/>
              <a:gd name="connsiteY35" fmla="*/ 1899138 h 3446584"/>
              <a:gd name="connsiteX36" fmla="*/ 2743200 w 9467557"/>
              <a:gd name="connsiteY36" fmla="*/ 1913206 h 3446584"/>
              <a:gd name="connsiteX37" fmla="*/ 2813539 w 9467557"/>
              <a:gd name="connsiteY37" fmla="*/ 1955409 h 3446584"/>
              <a:gd name="connsiteX38" fmla="*/ 2855742 w 9467557"/>
              <a:gd name="connsiteY38" fmla="*/ 1983544 h 3446584"/>
              <a:gd name="connsiteX39" fmla="*/ 2940148 w 9467557"/>
              <a:gd name="connsiteY39" fmla="*/ 2011680 h 3446584"/>
              <a:gd name="connsiteX40" fmla="*/ 3024554 w 9467557"/>
              <a:gd name="connsiteY40" fmla="*/ 2067950 h 3446584"/>
              <a:gd name="connsiteX41" fmla="*/ 3066757 w 9467557"/>
              <a:gd name="connsiteY41" fmla="*/ 2124221 h 3446584"/>
              <a:gd name="connsiteX42" fmla="*/ 3108960 w 9467557"/>
              <a:gd name="connsiteY42" fmla="*/ 2138289 h 3446584"/>
              <a:gd name="connsiteX43" fmla="*/ 3193367 w 9467557"/>
              <a:gd name="connsiteY43" fmla="*/ 2194560 h 3446584"/>
              <a:gd name="connsiteX44" fmla="*/ 3685736 w 9467557"/>
              <a:gd name="connsiteY44" fmla="*/ 2236763 h 3446584"/>
              <a:gd name="connsiteX45" fmla="*/ 3967090 w 9467557"/>
              <a:gd name="connsiteY45" fmla="*/ 2208627 h 3446584"/>
              <a:gd name="connsiteX46" fmla="*/ 4009293 w 9467557"/>
              <a:gd name="connsiteY46" fmla="*/ 2180492 h 3446584"/>
              <a:gd name="connsiteX47" fmla="*/ 4234376 w 9467557"/>
              <a:gd name="connsiteY47" fmla="*/ 2208627 h 3446584"/>
              <a:gd name="connsiteX48" fmla="*/ 4276579 w 9467557"/>
              <a:gd name="connsiteY48" fmla="*/ 2222695 h 3446584"/>
              <a:gd name="connsiteX49" fmla="*/ 4318782 w 9467557"/>
              <a:gd name="connsiteY49" fmla="*/ 2264898 h 3446584"/>
              <a:gd name="connsiteX50" fmla="*/ 4389120 w 9467557"/>
              <a:gd name="connsiteY50" fmla="*/ 2278966 h 3446584"/>
              <a:gd name="connsiteX51" fmla="*/ 4431323 w 9467557"/>
              <a:gd name="connsiteY51" fmla="*/ 2293033 h 3446584"/>
              <a:gd name="connsiteX52" fmla="*/ 4572000 w 9467557"/>
              <a:gd name="connsiteY52" fmla="*/ 2349304 h 3446584"/>
              <a:gd name="connsiteX53" fmla="*/ 4656407 w 9467557"/>
              <a:gd name="connsiteY53" fmla="*/ 2363372 h 3446584"/>
              <a:gd name="connsiteX54" fmla="*/ 4797083 w 9467557"/>
              <a:gd name="connsiteY54" fmla="*/ 2405575 h 3446584"/>
              <a:gd name="connsiteX55" fmla="*/ 4853354 w 9467557"/>
              <a:gd name="connsiteY55" fmla="*/ 2433710 h 3446584"/>
              <a:gd name="connsiteX56" fmla="*/ 4937760 w 9467557"/>
              <a:gd name="connsiteY56" fmla="*/ 2447778 h 3446584"/>
              <a:gd name="connsiteX57" fmla="*/ 5036234 w 9467557"/>
              <a:gd name="connsiteY57" fmla="*/ 2475913 h 3446584"/>
              <a:gd name="connsiteX58" fmla="*/ 5092505 w 9467557"/>
              <a:gd name="connsiteY58" fmla="*/ 2489981 h 3446584"/>
              <a:gd name="connsiteX59" fmla="*/ 5317588 w 9467557"/>
              <a:gd name="connsiteY59" fmla="*/ 2602523 h 3446584"/>
              <a:gd name="connsiteX60" fmla="*/ 5387927 w 9467557"/>
              <a:gd name="connsiteY60" fmla="*/ 2630658 h 3446584"/>
              <a:gd name="connsiteX61" fmla="*/ 5472333 w 9467557"/>
              <a:gd name="connsiteY61" fmla="*/ 2658793 h 3446584"/>
              <a:gd name="connsiteX62" fmla="*/ 5514536 w 9467557"/>
              <a:gd name="connsiteY62" fmla="*/ 2686929 h 3446584"/>
              <a:gd name="connsiteX63" fmla="*/ 5584874 w 9467557"/>
              <a:gd name="connsiteY63" fmla="*/ 2700996 h 3446584"/>
              <a:gd name="connsiteX64" fmla="*/ 5627077 w 9467557"/>
              <a:gd name="connsiteY64" fmla="*/ 2715064 h 3446584"/>
              <a:gd name="connsiteX65" fmla="*/ 5697416 w 9467557"/>
              <a:gd name="connsiteY65" fmla="*/ 2658793 h 3446584"/>
              <a:gd name="connsiteX66" fmla="*/ 5739619 w 9467557"/>
              <a:gd name="connsiteY66" fmla="*/ 2630658 h 3446584"/>
              <a:gd name="connsiteX67" fmla="*/ 5809957 w 9467557"/>
              <a:gd name="connsiteY67" fmla="*/ 2574387 h 3446584"/>
              <a:gd name="connsiteX68" fmla="*/ 5866228 w 9467557"/>
              <a:gd name="connsiteY68" fmla="*/ 2489981 h 3446584"/>
              <a:gd name="connsiteX69" fmla="*/ 5922499 w 9467557"/>
              <a:gd name="connsiteY69" fmla="*/ 2377440 h 3446584"/>
              <a:gd name="connsiteX70" fmla="*/ 5964702 w 9467557"/>
              <a:gd name="connsiteY70" fmla="*/ 2363372 h 3446584"/>
              <a:gd name="connsiteX71" fmla="*/ 6133514 w 9467557"/>
              <a:gd name="connsiteY71" fmla="*/ 2377440 h 3446584"/>
              <a:gd name="connsiteX72" fmla="*/ 6175717 w 9467557"/>
              <a:gd name="connsiteY72" fmla="*/ 2391507 h 3446584"/>
              <a:gd name="connsiteX73" fmla="*/ 6246056 w 9467557"/>
              <a:gd name="connsiteY73" fmla="*/ 2447778 h 3446584"/>
              <a:gd name="connsiteX74" fmla="*/ 6302327 w 9467557"/>
              <a:gd name="connsiteY74" fmla="*/ 2461846 h 3446584"/>
              <a:gd name="connsiteX75" fmla="*/ 6400800 w 9467557"/>
              <a:gd name="connsiteY75" fmla="*/ 2447778 h 3446584"/>
              <a:gd name="connsiteX76" fmla="*/ 6443003 w 9467557"/>
              <a:gd name="connsiteY76" fmla="*/ 2419643 h 3446584"/>
              <a:gd name="connsiteX77" fmla="*/ 6485207 w 9467557"/>
              <a:gd name="connsiteY77" fmla="*/ 2405575 h 3446584"/>
              <a:gd name="connsiteX78" fmla="*/ 6555545 w 9467557"/>
              <a:gd name="connsiteY78" fmla="*/ 2335236 h 3446584"/>
              <a:gd name="connsiteX79" fmla="*/ 6752493 w 9467557"/>
              <a:gd name="connsiteY79" fmla="*/ 2377440 h 3446584"/>
              <a:gd name="connsiteX80" fmla="*/ 6808763 w 9467557"/>
              <a:gd name="connsiteY80" fmla="*/ 2391507 h 3446584"/>
              <a:gd name="connsiteX81" fmla="*/ 6893170 w 9467557"/>
              <a:gd name="connsiteY81" fmla="*/ 2419643 h 3446584"/>
              <a:gd name="connsiteX82" fmla="*/ 6991643 w 9467557"/>
              <a:gd name="connsiteY82" fmla="*/ 2447778 h 3446584"/>
              <a:gd name="connsiteX83" fmla="*/ 7118253 w 9467557"/>
              <a:gd name="connsiteY83" fmla="*/ 2560320 h 3446584"/>
              <a:gd name="connsiteX84" fmla="*/ 7244862 w 9467557"/>
              <a:gd name="connsiteY84" fmla="*/ 2630658 h 3446584"/>
              <a:gd name="connsiteX85" fmla="*/ 7272997 w 9467557"/>
              <a:gd name="connsiteY85" fmla="*/ 2672861 h 3446584"/>
              <a:gd name="connsiteX86" fmla="*/ 7357403 w 9467557"/>
              <a:gd name="connsiteY86" fmla="*/ 2743200 h 3446584"/>
              <a:gd name="connsiteX87" fmla="*/ 7399607 w 9467557"/>
              <a:gd name="connsiteY87" fmla="*/ 2771335 h 3446584"/>
              <a:gd name="connsiteX88" fmla="*/ 7441810 w 9467557"/>
              <a:gd name="connsiteY88" fmla="*/ 2785403 h 3446584"/>
              <a:gd name="connsiteX89" fmla="*/ 7540283 w 9467557"/>
              <a:gd name="connsiteY89" fmla="*/ 2771335 h 3446584"/>
              <a:gd name="connsiteX90" fmla="*/ 7554351 w 9467557"/>
              <a:gd name="connsiteY90" fmla="*/ 2715064 h 3446584"/>
              <a:gd name="connsiteX91" fmla="*/ 7596554 w 9467557"/>
              <a:gd name="connsiteY91" fmla="*/ 2686929 h 3446584"/>
              <a:gd name="connsiteX92" fmla="*/ 7680960 w 9467557"/>
              <a:gd name="connsiteY92" fmla="*/ 2700996 h 3446584"/>
              <a:gd name="connsiteX93" fmla="*/ 7737231 w 9467557"/>
              <a:gd name="connsiteY93" fmla="*/ 2771335 h 3446584"/>
              <a:gd name="connsiteX94" fmla="*/ 7807570 w 9467557"/>
              <a:gd name="connsiteY94" fmla="*/ 2813538 h 3446584"/>
              <a:gd name="connsiteX95" fmla="*/ 7877908 w 9467557"/>
              <a:gd name="connsiteY95" fmla="*/ 2827606 h 3446584"/>
              <a:gd name="connsiteX96" fmla="*/ 7934179 w 9467557"/>
              <a:gd name="connsiteY96" fmla="*/ 2841673 h 3446584"/>
              <a:gd name="connsiteX97" fmla="*/ 7976382 w 9467557"/>
              <a:gd name="connsiteY97" fmla="*/ 2869809 h 3446584"/>
              <a:gd name="connsiteX98" fmla="*/ 7990450 w 9467557"/>
              <a:gd name="connsiteY98" fmla="*/ 2912012 h 3446584"/>
              <a:gd name="connsiteX99" fmla="*/ 8018585 w 9467557"/>
              <a:gd name="connsiteY99" fmla="*/ 3010486 h 3446584"/>
              <a:gd name="connsiteX100" fmla="*/ 8032653 w 9467557"/>
              <a:gd name="connsiteY100" fmla="*/ 3052689 h 3446584"/>
              <a:gd name="connsiteX101" fmla="*/ 8131127 w 9467557"/>
              <a:gd name="connsiteY101" fmla="*/ 3094892 h 3446584"/>
              <a:gd name="connsiteX102" fmla="*/ 8314007 w 9467557"/>
              <a:gd name="connsiteY102" fmla="*/ 3137095 h 3446584"/>
              <a:gd name="connsiteX103" fmla="*/ 8412480 w 9467557"/>
              <a:gd name="connsiteY103" fmla="*/ 3165230 h 3446584"/>
              <a:gd name="connsiteX104" fmla="*/ 8553157 w 9467557"/>
              <a:gd name="connsiteY104" fmla="*/ 3151163 h 3446584"/>
              <a:gd name="connsiteX105" fmla="*/ 8623496 w 9467557"/>
              <a:gd name="connsiteY105" fmla="*/ 3137095 h 3446584"/>
              <a:gd name="connsiteX106" fmla="*/ 8721970 w 9467557"/>
              <a:gd name="connsiteY106" fmla="*/ 3151163 h 3446584"/>
              <a:gd name="connsiteX107" fmla="*/ 8806376 w 9467557"/>
              <a:gd name="connsiteY107" fmla="*/ 3207433 h 3446584"/>
              <a:gd name="connsiteX108" fmla="*/ 8904850 w 9467557"/>
              <a:gd name="connsiteY108" fmla="*/ 3263704 h 3446584"/>
              <a:gd name="connsiteX109" fmla="*/ 8975188 w 9467557"/>
              <a:gd name="connsiteY109" fmla="*/ 3319975 h 3446584"/>
              <a:gd name="connsiteX110" fmla="*/ 9059594 w 9467557"/>
              <a:gd name="connsiteY110" fmla="*/ 3334043 h 3446584"/>
              <a:gd name="connsiteX111" fmla="*/ 9214339 w 9467557"/>
              <a:gd name="connsiteY111" fmla="*/ 3362178 h 3446584"/>
              <a:gd name="connsiteX112" fmla="*/ 9312813 w 9467557"/>
              <a:gd name="connsiteY112" fmla="*/ 3404381 h 3446584"/>
              <a:gd name="connsiteX113" fmla="*/ 9425354 w 9467557"/>
              <a:gd name="connsiteY113" fmla="*/ 3432516 h 3446584"/>
              <a:gd name="connsiteX114" fmla="*/ 9467557 w 9467557"/>
              <a:gd name="connsiteY114" fmla="*/ 3446584 h 344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9467557" h="3446584">
                <a:moveTo>
                  <a:pt x="0" y="0"/>
                </a:moveTo>
                <a:cubicBezTo>
                  <a:pt x="60960" y="4689"/>
                  <a:pt x="122820" y="2627"/>
                  <a:pt x="182880" y="14067"/>
                </a:cubicBezTo>
                <a:cubicBezTo>
                  <a:pt x="318230" y="39848"/>
                  <a:pt x="262870" y="46659"/>
                  <a:pt x="351693" y="98473"/>
                </a:cubicBezTo>
                <a:cubicBezTo>
                  <a:pt x="387921" y="119606"/>
                  <a:pt x="426720" y="135987"/>
                  <a:pt x="464234" y="154744"/>
                </a:cubicBezTo>
                <a:cubicBezTo>
                  <a:pt x="482991" y="164123"/>
                  <a:pt x="503728" y="170297"/>
                  <a:pt x="520505" y="182880"/>
                </a:cubicBezTo>
                <a:lnTo>
                  <a:pt x="576776" y="225083"/>
                </a:lnTo>
                <a:cubicBezTo>
                  <a:pt x="586154" y="239151"/>
                  <a:pt x="591923" y="256462"/>
                  <a:pt x="604911" y="267286"/>
                </a:cubicBezTo>
                <a:cubicBezTo>
                  <a:pt x="628087" y="286599"/>
                  <a:pt x="674067" y="299716"/>
                  <a:pt x="703385" y="309489"/>
                </a:cubicBezTo>
                <a:cubicBezTo>
                  <a:pt x="740899" y="337624"/>
                  <a:pt x="776910" y="367884"/>
                  <a:pt x="815927" y="393895"/>
                </a:cubicBezTo>
                <a:cubicBezTo>
                  <a:pt x="829995" y="403273"/>
                  <a:pt x="844457" y="412086"/>
                  <a:pt x="858130" y="422030"/>
                </a:cubicBezTo>
                <a:cubicBezTo>
                  <a:pt x="896053" y="449611"/>
                  <a:pt x="931654" y="480425"/>
                  <a:pt x="970671" y="506436"/>
                </a:cubicBezTo>
                <a:cubicBezTo>
                  <a:pt x="998806" y="525193"/>
                  <a:pt x="1022272" y="554506"/>
                  <a:pt x="1055077" y="562707"/>
                </a:cubicBezTo>
                <a:lnTo>
                  <a:pt x="1111348" y="576775"/>
                </a:lnTo>
                <a:cubicBezTo>
                  <a:pt x="1266687" y="732112"/>
                  <a:pt x="1098050" y="568655"/>
                  <a:pt x="1252025" y="703384"/>
                </a:cubicBezTo>
                <a:cubicBezTo>
                  <a:pt x="1266997" y="716485"/>
                  <a:pt x="1278312" y="733650"/>
                  <a:pt x="1294228" y="745587"/>
                </a:cubicBezTo>
                <a:cubicBezTo>
                  <a:pt x="1316102" y="761993"/>
                  <a:pt x="1342317" y="771897"/>
                  <a:pt x="1364567" y="787790"/>
                </a:cubicBezTo>
                <a:cubicBezTo>
                  <a:pt x="1375360" y="795499"/>
                  <a:pt x="1381909" y="808217"/>
                  <a:pt x="1392702" y="815926"/>
                </a:cubicBezTo>
                <a:cubicBezTo>
                  <a:pt x="1414951" y="831819"/>
                  <a:pt x="1439594" y="844061"/>
                  <a:pt x="1463040" y="858129"/>
                </a:cubicBezTo>
                <a:cubicBezTo>
                  <a:pt x="1472419" y="872197"/>
                  <a:pt x="1479221" y="888377"/>
                  <a:pt x="1491176" y="900332"/>
                </a:cubicBezTo>
                <a:cubicBezTo>
                  <a:pt x="1518446" y="927602"/>
                  <a:pt x="1541258" y="931093"/>
                  <a:pt x="1575582" y="942535"/>
                </a:cubicBezTo>
                <a:cubicBezTo>
                  <a:pt x="1608407" y="975360"/>
                  <a:pt x="1637807" y="1012010"/>
                  <a:pt x="1674056" y="1041009"/>
                </a:cubicBezTo>
                <a:cubicBezTo>
                  <a:pt x="1697502" y="1059766"/>
                  <a:pt x="1722076" y="1077194"/>
                  <a:pt x="1744394" y="1097280"/>
                </a:cubicBezTo>
                <a:cubicBezTo>
                  <a:pt x="1790231" y="1138533"/>
                  <a:pt x="1805733" y="1170152"/>
                  <a:pt x="1856936" y="1195753"/>
                </a:cubicBezTo>
                <a:cubicBezTo>
                  <a:pt x="1870199" y="1202385"/>
                  <a:pt x="1885071" y="1205132"/>
                  <a:pt x="1899139" y="1209821"/>
                </a:cubicBezTo>
                <a:cubicBezTo>
                  <a:pt x="1920030" y="1241158"/>
                  <a:pt x="1926773" y="1257250"/>
                  <a:pt x="1955410" y="1280160"/>
                </a:cubicBezTo>
                <a:cubicBezTo>
                  <a:pt x="1992027" y="1309453"/>
                  <a:pt x="2034793" y="1331409"/>
                  <a:pt x="2067951" y="1364566"/>
                </a:cubicBezTo>
                <a:cubicBezTo>
                  <a:pt x="2106573" y="1403186"/>
                  <a:pt x="2083504" y="1388507"/>
                  <a:pt x="2138290" y="1406769"/>
                </a:cubicBezTo>
                <a:cubicBezTo>
                  <a:pt x="2185619" y="1501429"/>
                  <a:pt x="2154220" y="1424840"/>
                  <a:pt x="2180493" y="1547446"/>
                </a:cubicBezTo>
                <a:cubicBezTo>
                  <a:pt x="2188595" y="1585256"/>
                  <a:pt x="2181285" y="1632644"/>
                  <a:pt x="2208628" y="1659987"/>
                </a:cubicBezTo>
                <a:lnTo>
                  <a:pt x="2278967" y="1730326"/>
                </a:lnTo>
                <a:cubicBezTo>
                  <a:pt x="2283656" y="1744394"/>
                  <a:pt x="2282549" y="1762044"/>
                  <a:pt x="2293034" y="1772529"/>
                </a:cubicBezTo>
                <a:cubicBezTo>
                  <a:pt x="2303519" y="1783014"/>
                  <a:pt x="2321974" y="1779964"/>
                  <a:pt x="2335237" y="1786596"/>
                </a:cubicBezTo>
                <a:cubicBezTo>
                  <a:pt x="2444327" y="1841141"/>
                  <a:pt x="2313558" y="1793438"/>
                  <a:pt x="2419643" y="1828800"/>
                </a:cubicBezTo>
                <a:cubicBezTo>
                  <a:pt x="2461846" y="1824111"/>
                  <a:pt x="2503790" y="1814732"/>
                  <a:pt x="2546253" y="1814732"/>
                </a:cubicBezTo>
                <a:cubicBezTo>
                  <a:pt x="2589044" y="1814732"/>
                  <a:pt x="2612568" y="1833964"/>
                  <a:pt x="2644727" y="1856935"/>
                </a:cubicBezTo>
                <a:cubicBezTo>
                  <a:pt x="2663806" y="1870563"/>
                  <a:pt x="2680640" y="1887505"/>
                  <a:pt x="2700997" y="1899138"/>
                </a:cubicBezTo>
                <a:cubicBezTo>
                  <a:pt x="2713872" y="1906495"/>
                  <a:pt x="2729132" y="1908517"/>
                  <a:pt x="2743200" y="1913206"/>
                </a:cubicBezTo>
                <a:cubicBezTo>
                  <a:pt x="2798156" y="1968160"/>
                  <a:pt x="2740491" y="1918885"/>
                  <a:pt x="2813539" y="1955409"/>
                </a:cubicBezTo>
                <a:cubicBezTo>
                  <a:pt x="2828661" y="1962970"/>
                  <a:pt x="2840292" y="1976677"/>
                  <a:pt x="2855742" y="1983544"/>
                </a:cubicBezTo>
                <a:cubicBezTo>
                  <a:pt x="2882843" y="1995589"/>
                  <a:pt x="2915472" y="1995229"/>
                  <a:pt x="2940148" y="2011680"/>
                </a:cubicBezTo>
                <a:lnTo>
                  <a:pt x="3024554" y="2067950"/>
                </a:lnTo>
                <a:cubicBezTo>
                  <a:pt x="3038622" y="2086707"/>
                  <a:pt x="3048745" y="2109211"/>
                  <a:pt x="3066757" y="2124221"/>
                </a:cubicBezTo>
                <a:cubicBezTo>
                  <a:pt x="3078149" y="2133714"/>
                  <a:pt x="3096244" y="2130660"/>
                  <a:pt x="3108960" y="2138289"/>
                </a:cubicBezTo>
                <a:cubicBezTo>
                  <a:pt x="3160231" y="2169051"/>
                  <a:pt x="3112100" y="2179784"/>
                  <a:pt x="3193367" y="2194560"/>
                </a:cubicBezTo>
                <a:cubicBezTo>
                  <a:pt x="3334749" y="2220266"/>
                  <a:pt x="3541592" y="2228284"/>
                  <a:pt x="3685736" y="2236763"/>
                </a:cubicBezTo>
                <a:cubicBezTo>
                  <a:pt x="3699724" y="2235940"/>
                  <a:pt x="3893691" y="2245327"/>
                  <a:pt x="3967090" y="2208627"/>
                </a:cubicBezTo>
                <a:cubicBezTo>
                  <a:pt x="3982212" y="2201066"/>
                  <a:pt x="3995225" y="2189870"/>
                  <a:pt x="4009293" y="2180492"/>
                </a:cubicBezTo>
                <a:cubicBezTo>
                  <a:pt x="4080040" y="2187567"/>
                  <a:pt x="4162989" y="2192763"/>
                  <a:pt x="4234376" y="2208627"/>
                </a:cubicBezTo>
                <a:cubicBezTo>
                  <a:pt x="4248852" y="2211844"/>
                  <a:pt x="4262511" y="2218006"/>
                  <a:pt x="4276579" y="2222695"/>
                </a:cubicBezTo>
                <a:cubicBezTo>
                  <a:pt x="4290647" y="2236763"/>
                  <a:pt x="4300988" y="2256001"/>
                  <a:pt x="4318782" y="2264898"/>
                </a:cubicBezTo>
                <a:cubicBezTo>
                  <a:pt x="4340168" y="2275591"/>
                  <a:pt x="4365924" y="2273167"/>
                  <a:pt x="4389120" y="2278966"/>
                </a:cubicBezTo>
                <a:cubicBezTo>
                  <a:pt x="4403506" y="2282562"/>
                  <a:pt x="4417693" y="2287192"/>
                  <a:pt x="4431323" y="2293033"/>
                </a:cubicBezTo>
                <a:cubicBezTo>
                  <a:pt x="4489772" y="2318083"/>
                  <a:pt x="4502132" y="2337659"/>
                  <a:pt x="4572000" y="2349304"/>
                </a:cubicBezTo>
                <a:cubicBezTo>
                  <a:pt x="4600136" y="2353993"/>
                  <a:pt x="4628437" y="2357778"/>
                  <a:pt x="4656407" y="2363372"/>
                </a:cubicBezTo>
                <a:cubicBezTo>
                  <a:pt x="4690060" y="2370103"/>
                  <a:pt x="4773163" y="2393615"/>
                  <a:pt x="4797083" y="2405575"/>
                </a:cubicBezTo>
                <a:cubicBezTo>
                  <a:pt x="4815840" y="2414953"/>
                  <a:pt x="4833268" y="2427684"/>
                  <a:pt x="4853354" y="2433710"/>
                </a:cubicBezTo>
                <a:cubicBezTo>
                  <a:pt x="4880675" y="2441906"/>
                  <a:pt x="4909790" y="2442184"/>
                  <a:pt x="4937760" y="2447778"/>
                </a:cubicBezTo>
                <a:cubicBezTo>
                  <a:pt x="5011047" y="2462436"/>
                  <a:pt x="4973672" y="2458038"/>
                  <a:pt x="5036234" y="2475913"/>
                </a:cubicBezTo>
                <a:cubicBezTo>
                  <a:pt x="5054824" y="2481224"/>
                  <a:pt x="5073748" y="2485292"/>
                  <a:pt x="5092505" y="2489981"/>
                </a:cubicBezTo>
                <a:cubicBezTo>
                  <a:pt x="5218932" y="2574266"/>
                  <a:pt x="5145517" y="2533695"/>
                  <a:pt x="5317588" y="2602523"/>
                </a:cubicBezTo>
                <a:cubicBezTo>
                  <a:pt x="5341034" y="2611901"/>
                  <a:pt x="5363970" y="2622673"/>
                  <a:pt x="5387927" y="2630658"/>
                </a:cubicBezTo>
                <a:lnTo>
                  <a:pt x="5472333" y="2658793"/>
                </a:lnTo>
                <a:cubicBezTo>
                  <a:pt x="5486401" y="2668172"/>
                  <a:pt x="5498705" y="2680992"/>
                  <a:pt x="5514536" y="2686929"/>
                </a:cubicBezTo>
                <a:cubicBezTo>
                  <a:pt x="5536924" y="2695324"/>
                  <a:pt x="5561678" y="2695197"/>
                  <a:pt x="5584874" y="2700996"/>
                </a:cubicBezTo>
                <a:cubicBezTo>
                  <a:pt x="5599260" y="2704592"/>
                  <a:pt x="5613009" y="2710375"/>
                  <a:pt x="5627077" y="2715064"/>
                </a:cubicBezTo>
                <a:cubicBezTo>
                  <a:pt x="5756972" y="2628469"/>
                  <a:pt x="5597189" y="2738974"/>
                  <a:pt x="5697416" y="2658793"/>
                </a:cubicBezTo>
                <a:cubicBezTo>
                  <a:pt x="5710618" y="2648231"/>
                  <a:pt x="5726093" y="2640802"/>
                  <a:pt x="5739619" y="2630658"/>
                </a:cubicBezTo>
                <a:cubicBezTo>
                  <a:pt x="5763639" y="2612643"/>
                  <a:pt x="5786511" y="2593144"/>
                  <a:pt x="5809957" y="2574387"/>
                </a:cubicBezTo>
                <a:cubicBezTo>
                  <a:pt x="5856500" y="2434763"/>
                  <a:pt x="5778411" y="2648052"/>
                  <a:pt x="5866228" y="2489981"/>
                </a:cubicBezTo>
                <a:cubicBezTo>
                  <a:pt x="5894288" y="2439473"/>
                  <a:pt x="5875301" y="2405758"/>
                  <a:pt x="5922499" y="2377440"/>
                </a:cubicBezTo>
                <a:cubicBezTo>
                  <a:pt x="5935215" y="2369811"/>
                  <a:pt x="5950634" y="2368061"/>
                  <a:pt x="5964702" y="2363372"/>
                </a:cubicBezTo>
                <a:cubicBezTo>
                  <a:pt x="6020973" y="2368061"/>
                  <a:pt x="6077544" y="2369977"/>
                  <a:pt x="6133514" y="2377440"/>
                </a:cubicBezTo>
                <a:cubicBezTo>
                  <a:pt x="6148212" y="2379400"/>
                  <a:pt x="6163002" y="2383878"/>
                  <a:pt x="6175717" y="2391507"/>
                </a:cubicBezTo>
                <a:cubicBezTo>
                  <a:pt x="6251351" y="2436887"/>
                  <a:pt x="6147510" y="2405544"/>
                  <a:pt x="6246056" y="2447778"/>
                </a:cubicBezTo>
                <a:cubicBezTo>
                  <a:pt x="6263827" y="2455394"/>
                  <a:pt x="6283570" y="2457157"/>
                  <a:pt x="6302327" y="2461846"/>
                </a:cubicBezTo>
                <a:cubicBezTo>
                  <a:pt x="6335151" y="2457157"/>
                  <a:pt x="6369041" y="2457306"/>
                  <a:pt x="6400800" y="2447778"/>
                </a:cubicBezTo>
                <a:cubicBezTo>
                  <a:pt x="6416994" y="2442920"/>
                  <a:pt x="6427881" y="2427204"/>
                  <a:pt x="6443003" y="2419643"/>
                </a:cubicBezTo>
                <a:cubicBezTo>
                  <a:pt x="6456266" y="2413011"/>
                  <a:pt x="6471139" y="2410264"/>
                  <a:pt x="6485207" y="2405575"/>
                </a:cubicBezTo>
                <a:cubicBezTo>
                  <a:pt x="6500212" y="2383067"/>
                  <a:pt x="6521783" y="2338987"/>
                  <a:pt x="6555545" y="2335236"/>
                </a:cubicBezTo>
                <a:cubicBezTo>
                  <a:pt x="6583825" y="2332094"/>
                  <a:pt x="6740077" y="2374336"/>
                  <a:pt x="6752493" y="2377440"/>
                </a:cubicBezTo>
                <a:cubicBezTo>
                  <a:pt x="6771250" y="2382129"/>
                  <a:pt x="6790421" y="2385393"/>
                  <a:pt x="6808763" y="2391507"/>
                </a:cubicBezTo>
                <a:cubicBezTo>
                  <a:pt x="6836899" y="2400886"/>
                  <a:pt x="6864398" y="2412450"/>
                  <a:pt x="6893170" y="2419643"/>
                </a:cubicBezTo>
                <a:cubicBezTo>
                  <a:pt x="6911205" y="2424152"/>
                  <a:pt x="6971458" y="2437685"/>
                  <a:pt x="6991643" y="2447778"/>
                </a:cubicBezTo>
                <a:cubicBezTo>
                  <a:pt x="7073548" y="2488730"/>
                  <a:pt x="7006375" y="2485735"/>
                  <a:pt x="7118253" y="2560320"/>
                </a:cubicBezTo>
                <a:cubicBezTo>
                  <a:pt x="7214997" y="2624815"/>
                  <a:pt x="7170580" y="2605897"/>
                  <a:pt x="7244862" y="2630658"/>
                </a:cubicBezTo>
                <a:cubicBezTo>
                  <a:pt x="7254240" y="2644726"/>
                  <a:pt x="7262435" y="2659659"/>
                  <a:pt x="7272997" y="2672861"/>
                </a:cubicBezTo>
                <a:cubicBezTo>
                  <a:pt x="7294319" y="2699513"/>
                  <a:pt x="7331877" y="2724967"/>
                  <a:pt x="7357403" y="2743200"/>
                </a:cubicBezTo>
                <a:cubicBezTo>
                  <a:pt x="7371161" y="2753027"/>
                  <a:pt x="7384484" y="2763774"/>
                  <a:pt x="7399607" y="2771335"/>
                </a:cubicBezTo>
                <a:cubicBezTo>
                  <a:pt x="7412870" y="2777967"/>
                  <a:pt x="7427742" y="2780714"/>
                  <a:pt x="7441810" y="2785403"/>
                </a:cubicBezTo>
                <a:cubicBezTo>
                  <a:pt x="7474634" y="2780714"/>
                  <a:pt x="7512166" y="2788909"/>
                  <a:pt x="7540283" y="2771335"/>
                </a:cubicBezTo>
                <a:cubicBezTo>
                  <a:pt x="7556678" y="2761088"/>
                  <a:pt x="7543626" y="2731151"/>
                  <a:pt x="7554351" y="2715064"/>
                </a:cubicBezTo>
                <a:cubicBezTo>
                  <a:pt x="7563729" y="2700996"/>
                  <a:pt x="7582486" y="2696307"/>
                  <a:pt x="7596554" y="2686929"/>
                </a:cubicBezTo>
                <a:cubicBezTo>
                  <a:pt x="7624689" y="2691618"/>
                  <a:pt x="7654253" y="2690981"/>
                  <a:pt x="7680960" y="2700996"/>
                </a:cubicBezTo>
                <a:cubicBezTo>
                  <a:pt x="7706206" y="2710463"/>
                  <a:pt x="7720662" y="2757133"/>
                  <a:pt x="7737231" y="2771335"/>
                </a:cubicBezTo>
                <a:cubicBezTo>
                  <a:pt x="7757991" y="2789129"/>
                  <a:pt x="7782183" y="2803383"/>
                  <a:pt x="7807570" y="2813538"/>
                </a:cubicBezTo>
                <a:cubicBezTo>
                  <a:pt x="7829770" y="2822418"/>
                  <a:pt x="7854567" y="2822419"/>
                  <a:pt x="7877908" y="2827606"/>
                </a:cubicBezTo>
                <a:cubicBezTo>
                  <a:pt x="7896782" y="2831800"/>
                  <a:pt x="7915422" y="2836984"/>
                  <a:pt x="7934179" y="2841673"/>
                </a:cubicBezTo>
                <a:cubicBezTo>
                  <a:pt x="7948247" y="2851052"/>
                  <a:pt x="7965820" y="2856607"/>
                  <a:pt x="7976382" y="2869809"/>
                </a:cubicBezTo>
                <a:cubicBezTo>
                  <a:pt x="7985645" y="2881388"/>
                  <a:pt x="7986189" y="2897809"/>
                  <a:pt x="7990450" y="2912012"/>
                </a:cubicBezTo>
                <a:cubicBezTo>
                  <a:pt x="8000259" y="2944710"/>
                  <a:pt x="8008776" y="2977788"/>
                  <a:pt x="8018585" y="3010486"/>
                </a:cubicBezTo>
                <a:cubicBezTo>
                  <a:pt x="8022846" y="3024689"/>
                  <a:pt x="8020790" y="3043792"/>
                  <a:pt x="8032653" y="3052689"/>
                </a:cubicBezTo>
                <a:cubicBezTo>
                  <a:pt x="8061223" y="3074116"/>
                  <a:pt x="8097247" y="3083599"/>
                  <a:pt x="8131127" y="3094892"/>
                </a:cubicBezTo>
                <a:cubicBezTo>
                  <a:pt x="8200075" y="3117874"/>
                  <a:pt x="8247051" y="3122215"/>
                  <a:pt x="8314007" y="3137095"/>
                </a:cubicBezTo>
                <a:cubicBezTo>
                  <a:pt x="8366993" y="3148870"/>
                  <a:pt x="8365487" y="3149566"/>
                  <a:pt x="8412480" y="3165230"/>
                </a:cubicBezTo>
                <a:cubicBezTo>
                  <a:pt x="8459372" y="3160541"/>
                  <a:pt x="8506444" y="3157391"/>
                  <a:pt x="8553157" y="3151163"/>
                </a:cubicBezTo>
                <a:cubicBezTo>
                  <a:pt x="8576858" y="3148003"/>
                  <a:pt x="8599585" y="3137095"/>
                  <a:pt x="8623496" y="3137095"/>
                </a:cubicBezTo>
                <a:cubicBezTo>
                  <a:pt x="8656654" y="3137095"/>
                  <a:pt x="8689145" y="3146474"/>
                  <a:pt x="8721970" y="3151163"/>
                </a:cubicBezTo>
                <a:cubicBezTo>
                  <a:pt x="8750105" y="3169920"/>
                  <a:pt x="8777380" y="3190036"/>
                  <a:pt x="8806376" y="3207433"/>
                </a:cubicBezTo>
                <a:cubicBezTo>
                  <a:pt x="8864130" y="3242085"/>
                  <a:pt x="8856194" y="3224779"/>
                  <a:pt x="8904850" y="3263704"/>
                </a:cubicBezTo>
                <a:cubicBezTo>
                  <a:pt x="8932293" y="3285659"/>
                  <a:pt x="8938071" y="3307603"/>
                  <a:pt x="8975188" y="3319975"/>
                </a:cubicBezTo>
                <a:cubicBezTo>
                  <a:pt x="9002248" y="3328995"/>
                  <a:pt x="9031624" y="3328449"/>
                  <a:pt x="9059594" y="3334043"/>
                </a:cubicBezTo>
                <a:cubicBezTo>
                  <a:pt x="9225409" y="3367205"/>
                  <a:pt x="8964027" y="3326418"/>
                  <a:pt x="9214339" y="3362178"/>
                </a:cubicBezTo>
                <a:cubicBezTo>
                  <a:pt x="9260451" y="3385234"/>
                  <a:pt x="9267277" y="3391962"/>
                  <a:pt x="9312813" y="3404381"/>
                </a:cubicBezTo>
                <a:cubicBezTo>
                  <a:pt x="9350119" y="3414555"/>
                  <a:pt x="9388670" y="3420288"/>
                  <a:pt x="9425354" y="3432516"/>
                </a:cubicBezTo>
                <a:lnTo>
                  <a:pt x="9467557" y="34465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36ADF9C8-9D45-443B-A81F-6210F1FF93B8}"/>
              </a:ext>
            </a:extLst>
          </p:cNvPr>
          <p:cNvSpPr/>
          <p:nvPr/>
        </p:nvSpPr>
        <p:spPr>
          <a:xfrm>
            <a:off x="3586899" y="-14068"/>
            <a:ext cx="2787275" cy="6865034"/>
          </a:xfrm>
          <a:custGeom>
            <a:avLst/>
            <a:gdLst>
              <a:gd name="connsiteX0" fmla="*/ 309852 w 2787275"/>
              <a:gd name="connsiteY0" fmla="*/ 0 h 6865034"/>
              <a:gd name="connsiteX1" fmla="*/ 183243 w 2787275"/>
              <a:gd name="connsiteY1" fmla="*/ 42203 h 6865034"/>
              <a:gd name="connsiteX2" fmla="*/ 112904 w 2787275"/>
              <a:gd name="connsiteY2" fmla="*/ 112542 h 6865034"/>
              <a:gd name="connsiteX3" fmla="*/ 98836 w 2787275"/>
              <a:gd name="connsiteY3" fmla="*/ 154745 h 6865034"/>
              <a:gd name="connsiteX4" fmla="*/ 56633 w 2787275"/>
              <a:gd name="connsiteY4" fmla="*/ 182880 h 6865034"/>
              <a:gd name="connsiteX5" fmla="*/ 42566 w 2787275"/>
              <a:gd name="connsiteY5" fmla="*/ 253219 h 6865034"/>
              <a:gd name="connsiteX6" fmla="*/ 28498 w 2787275"/>
              <a:gd name="connsiteY6" fmla="*/ 295422 h 6865034"/>
              <a:gd name="connsiteX7" fmla="*/ 42566 w 2787275"/>
              <a:gd name="connsiteY7" fmla="*/ 379828 h 6865034"/>
              <a:gd name="connsiteX8" fmla="*/ 84769 w 2787275"/>
              <a:gd name="connsiteY8" fmla="*/ 407963 h 6865034"/>
              <a:gd name="connsiteX9" fmla="*/ 28498 w 2787275"/>
              <a:gd name="connsiteY9" fmla="*/ 478302 h 6865034"/>
              <a:gd name="connsiteX10" fmla="*/ 363 w 2787275"/>
              <a:gd name="connsiteY10" fmla="*/ 534573 h 6865034"/>
              <a:gd name="connsiteX11" fmla="*/ 14430 w 2787275"/>
              <a:gd name="connsiteY11" fmla="*/ 576776 h 6865034"/>
              <a:gd name="connsiteX12" fmla="*/ 84769 w 2787275"/>
              <a:gd name="connsiteY12" fmla="*/ 647114 h 6865034"/>
              <a:gd name="connsiteX13" fmla="*/ 112904 w 2787275"/>
              <a:gd name="connsiteY13" fmla="*/ 675250 h 6865034"/>
              <a:gd name="connsiteX14" fmla="*/ 169175 w 2787275"/>
              <a:gd name="connsiteY14" fmla="*/ 759656 h 6865034"/>
              <a:gd name="connsiteX15" fmla="*/ 197310 w 2787275"/>
              <a:gd name="connsiteY15" fmla="*/ 801859 h 6865034"/>
              <a:gd name="connsiteX16" fmla="*/ 225446 w 2787275"/>
              <a:gd name="connsiteY16" fmla="*/ 844062 h 6865034"/>
              <a:gd name="connsiteX17" fmla="*/ 239513 w 2787275"/>
              <a:gd name="connsiteY17" fmla="*/ 886265 h 6865034"/>
              <a:gd name="connsiteX18" fmla="*/ 253581 w 2787275"/>
              <a:gd name="connsiteY18" fmla="*/ 970671 h 6865034"/>
              <a:gd name="connsiteX19" fmla="*/ 323919 w 2787275"/>
              <a:gd name="connsiteY19" fmla="*/ 1069145 h 6865034"/>
              <a:gd name="connsiteX20" fmla="*/ 352055 w 2787275"/>
              <a:gd name="connsiteY20" fmla="*/ 1167619 h 6865034"/>
              <a:gd name="connsiteX21" fmla="*/ 380190 w 2787275"/>
              <a:gd name="connsiteY21" fmla="*/ 1252025 h 6865034"/>
              <a:gd name="connsiteX22" fmla="*/ 394258 w 2787275"/>
              <a:gd name="connsiteY22" fmla="*/ 1308296 h 6865034"/>
              <a:gd name="connsiteX23" fmla="*/ 464596 w 2787275"/>
              <a:gd name="connsiteY23" fmla="*/ 1406770 h 6865034"/>
              <a:gd name="connsiteX24" fmla="*/ 492732 w 2787275"/>
              <a:gd name="connsiteY24" fmla="*/ 1448973 h 6865034"/>
              <a:gd name="connsiteX25" fmla="*/ 534935 w 2787275"/>
              <a:gd name="connsiteY25" fmla="*/ 1477108 h 6865034"/>
              <a:gd name="connsiteX26" fmla="*/ 591206 w 2787275"/>
              <a:gd name="connsiteY26" fmla="*/ 1519311 h 6865034"/>
              <a:gd name="connsiteX27" fmla="*/ 661544 w 2787275"/>
              <a:gd name="connsiteY27" fmla="*/ 1561514 h 6865034"/>
              <a:gd name="connsiteX28" fmla="*/ 717815 w 2787275"/>
              <a:gd name="connsiteY28" fmla="*/ 1631853 h 6865034"/>
              <a:gd name="connsiteX29" fmla="*/ 774086 w 2787275"/>
              <a:gd name="connsiteY29" fmla="*/ 1688123 h 6865034"/>
              <a:gd name="connsiteX30" fmla="*/ 816289 w 2787275"/>
              <a:gd name="connsiteY30" fmla="*/ 1758462 h 6865034"/>
              <a:gd name="connsiteX31" fmla="*/ 844424 w 2787275"/>
              <a:gd name="connsiteY31" fmla="*/ 1885071 h 6865034"/>
              <a:gd name="connsiteX32" fmla="*/ 858492 w 2787275"/>
              <a:gd name="connsiteY32" fmla="*/ 1927274 h 6865034"/>
              <a:gd name="connsiteX33" fmla="*/ 914763 w 2787275"/>
              <a:gd name="connsiteY33" fmla="*/ 1983545 h 6865034"/>
              <a:gd name="connsiteX34" fmla="*/ 942898 w 2787275"/>
              <a:gd name="connsiteY34" fmla="*/ 2025748 h 6865034"/>
              <a:gd name="connsiteX35" fmla="*/ 1027304 w 2787275"/>
              <a:gd name="connsiteY35" fmla="*/ 2067951 h 6865034"/>
              <a:gd name="connsiteX36" fmla="*/ 1069507 w 2787275"/>
              <a:gd name="connsiteY36" fmla="*/ 2096086 h 6865034"/>
              <a:gd name="connsiteX37" fmla="*/ 1097643 w 2787275"/>
              <a:gd name="connsiteY37" fmla="*/ 2138290 h 6865034"/>
              <a:gd name="connsiteX38" fmla="*/ 1139846 w 2787275"/>
              <a:gd name="connsiteY38" fmla="*/ 2166425 h 6865034"/>
              <a:gd name="connsiteX39" fmla="*/ 1182049 w 2787275"/>
              <a:gd name="connsiteY39" fmla="*/ 2208628 h 6865034"/>
              <a:gd name="connsiteX40" fmla="*/ 1210184 w 2787275"/>
              <a:gd name="connsiteY40" fmla="*/ 2307102 h 6865034"/>
              <a:gd name="connsiteX41" fmla="*/ 1252387 w 2787275"/>
              <a:gd name="connsiteY41" fmla="*/ 2377440 h 6865034"/>
              <a:gd name="connsiteX42" fmla="*/ 1294590 w 2787275"/>
              <a:gd name="connsiteY42" fmla="*/ 2489982 h 6865034"/>
              <a:gd name="connsiteX43" fmla="*/ 1364929 w 2787275"/>
              <a:gd name="connsiteY43" fmla="*/ 2630659 h 6865034"/>
              <a:gd name="connsiteX44" fmla="*/ 1407132 w 2787275"/>
              <a:gd name="connsiteY44" fmla="*/ 2729133 h 6865034"/>
              <a:gd name="connsiteX45" fmla="*/ 1435267 w 2787275"/>
              <a:gd name="connsiteY45" fmla="*/ 2813539 h 6865034"/>
              <a:gd name="connsiteX46" fmla="*/ 1449335 w 2787275"/>
              <a:gd name="connsiteY46" fmla="*/ 3221502 h 6865034"/>
              <a:gd name="connsiteX47" fmla="*/ 1463403 w 2787275"/>
              <a:gd name="connsiteY47" fmla="*/ 3404382 h 6865034"/>
              <a:gd name="connsiteX48" fmla="*/ 1491538 w 2787275"/>
              <a:gd name="connsiteY48" fmla="*/ 3530991 h 6865034"/>
              <a:gd name="connsiteX49" fmla="*/ 1519673 w 2787275"/>
              <a:gd name="connsiteY49" fmla="*/ 3573194 h 6865034"/>
              <a:gd name="connsiteX50" fmla="*/ 1561876 w 2787275"/>
              <a:gd name="connsiteY50" fmla="*/ 3643533 h 6865034"/>
              <a:gd name="connsiteX51" fmla="*/ 1604079 w 2787275"/>
              <a:gd name="connsiteY51" fmla="*/ 3727939 h 6865034"/>
              <a:gd name="connsiteX52" fmla="*/ 1674418 w 2787275"/>
              <a:gd name="connsiteY52" fmla="*/ 3784210 h 6865034"/>
              <a:gd name="connsiteX53" fmla="*/ 1716621 w 2787275"/>
              <a:gd name="connsiteY53" fmla="*/ 3840480 h 6865034"/>
              <a:gd name="connsiteX54" fmla="*/ 1772892 w 2787275"/>
              <a:gd name="connsiteY54" fmla="*/ 3910819 h 6865034"/>
              <a:gd name="connsiteX55" fmla="*/ 1786959 w 2787275"/>
              <a:gd name="connsiteY55" fmla="*/ 3953022 h 6865034"/>
              <a:gd name="connsiteX56" fmla="*/ 1801027 w 2787275"/>
              <a:gd name="connsiteY56" fmla="*/ 4051496 h 6865034"/>
              <a:gd name="connsiteX57" fmla="*/ 1899501 w 2787275"/>
              <a:gd name="connsiteY57" fmla="*/ 4149970 h 6865034"/>
              <a:gd name="connsiteX58" fmla="*/ 2040178 w 2787275"/>
              <a:gd name="connsiteY58" fmla="*/ 4389120 h 6865034"/>
              <a:gd name="connsiteX59" fmla="*/ 2110516 w 2787275"/>
              <a:gd name="connsiteY59" fmla="*/ 4543865 h 6865034"/>
              <a:gd name="connsiteX60" fmla="*/ 2152719 w 2787275"/>
              <a:gd name="connsiteY60" fmla="*/ 4642339 h 6865034"/>
              <a:gd name="connsiteX61" fmla="*/ 2166787 w 2787275"/>
              <a:gd name="connsiteY61" fmla="*/ 4698610 h 6865034"/>
              <a:gd name="connsiteX62" fmla="*/ 2180855 w 2787275"/>
              <a:gd name="connsiteY62" fmla="*/ 4797083 h 6865034"/>
              <a:gd name="connsiteX63" fmla="*/ 2208990 w 2787275"/>
              <a:gd name="connsiteY63" fmla="*/ 4881490 h 6865034"/>
              <a:gd name="connsiteX64" fmla="*/ 2279329 w 2787275"/>
              <a:gd name="connsiteY64" fmla="*/ 4951828 h 6865034"/>
              <a:gd name="connsiteX65" fmla="*/ 2307464 w 2787275"/>
              <a:gd name="connsiteY65" fmla="*/ 5008099 h 6865034"/>
              <a:gd name="connsiteX66" fmla="*/ 2349667 w 2787275"/>
              <a:gd name="connsiteY66" fmla="*/ 5064370 h 6865034"/>
              <a:gd name="connsiteX67" fmla="*/ 2377803 w 2787275"/>
              <a:gd name="connsiteY67" fmla="*/ 5106573 h 6865034"/>
              <a:gd name="connsiteX68" fmla="*/ 2363735 w 2787275"/>
              <a:gd name="connsiteY68" fmla="*/ 5317588 h 6865034"/>
              <a:gd name="connsiteX69" fmla="*/ 2349667 w 2787275"/>
              <a:gd name="connsiteY69" fmla="*/ 5725551 h 6865034"/>
              <a:gd name="connsiteX70" fmla="*/ 2335599 w 2787275"/>
              <a:gd name="connsiteY70" fmla="*/ 5767754 h 6865034"/>
              <a:gd name="connsiteX71" fmla="*/ 2279329 w 2787275"/>
              <a:gd name="connsiteY71" fmla="*/ 5852160 h 6865034"/>
              <a:gd name="connsiteX72" fmla="*/ 2265261 w 2787275"/>
              <a:gd name="connsiteY72" fmla="*/ 5936566 h 6865034"/>
              <a:gd name="connsiteX73" fmla="*/ 2251193 w 2787275"/>
              <a:gd name="connsiteY73" fmla="*/ 5978770 h 6865034"/>
              <a:gd name="connsiteX74" fmla="*/ 2237126 w 2787275"/>
              <a:gd name="connsiteY74" fmla="*/ 6049108 h 6865034"/>
              <a:gd name="connsiteX75" fmla="*/ 2251193 w 2787275"/>
              <a:gd name="connsiteY75" fmla="*/ 6119446 h 6865034"/>
              <a:gd name="connsiteX76" fmla="*/ 2363735 w 2787275"/>
              <a:gd name="connsiteY76" fmla="*/ 6175717 h 6865034"/>
              <a:gd name="connsiteX77" fmla="*/ 2405938 w 2787275"/>
              <a:gd name="connsiteY77" fmla="*/ 6189785 h 6865034"/>
              <a:gd name="connsiteX78" fmla="*/ 2448141 w 2787275"/>
              <a:gd name="connsiteY78" fmla="*/ 6203853 h 6865034"/>
              <a:gd name="connsiteX79" fmla="*/ 2546615 w 2787275"/>
              <a:gd name="connsiteY79" fmla="*/ 6330462 h 6865034"/>
              <a:gd name="connsiteX80" fmla="*/ 2602886 w 2787275"/>
              <a:gd name="connsiteY80" fmla="*/ 6414868 h 6865034"/>
              <a:gd name="connsiteX81" fmla="*/ 2616953 w 2787275"/>
              <a:gd name="connsiteY81" fmla="*/ 6471139 h 6865034"/>
              <a:gd name="connsiteX82" fmla="*/ 2645089 w 2787275"/>
              <a:gd name="connsiteY82" fmla="*/ 6499274 h 6865034"/>
              <a:gd name="connsiteX83" fmla="*/ 2673224 w 2787275"/>
              <a:gd name="connsiteY83" fmla="*/ 6541477 h 6865034"/>
              <a:gd name="connsiteX84" fmla="*/ 2729495 w 2787275"/>
              <a:gd name="connsiteY84" fmla="*/ 6625883 h 6865034"/>
              <a:gd name="connsiteX85" fmla="*/ 2743563 w 2787275"/>
              <a:gd name="connsiteY85" fmla="*/ 6668086 h 6865034"/>
              <a:gd name="connsiteX86" fmla="*/ 2785766 w 2787275"/>
              <a:gd name="connsiteY86" fmla="*/ 6752493 h 6865034"/>
              <a:gd name="connsiteX87" fmla="*/ 2785766 w 2787275"/>
              <a:gd name="connsiteY87" fmla="*/ 6865034 h 686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787275" h="6865034">
                <a:moveTo>
                  <a:pt x="309852" y="0"/>
                </a:moveTo>
                <a:cubicBezTo>
                  <a:pt x="241487" y="11394"/>
                  <a:pt x="229785" y="1479"/>
                  <a:pt x="183243" y="42203"/>
                </a:cubicBezTo>
                <a:cubicBezTo>
                  <a:pt x="158289" y="64038"/>
                  <a:pt x="112904" y="112542"/>
                  <a:pt x="112904" y="112542"/>
                </a:cubicBezTo>
                <a:cubicBezTo>
                  <a:pt x="108215" y="126610"/>
                  <a:pt x="108099" y="143166"/>
                  <a:pt x="98836" y="154745"/>
                </a:cubicBezTo>
                <a:cubicBezTo>
                  <a:pt x="88274" y="167947"/>
                  <a:pt x="65021" y="168200"/>
                  <a:pt x="56633" y="182880"/>
                </a:cubicBezTo>
                <a:cubicBezTo>
                  <a:pt x="44770" y="203640"/>
                  <a:pt x="48365" y="230022"/>
                  <a:pt x="42566" y="253219"/>
                </a:cubicBezTo>
                <a:cubicBezTo>
                  <a:pt x="38970" y="267605"/>
                  <a:pt x="33187" y="281354"/>
                  <a:pt x="28498" y="295422"/>
                </a:cubicBezTo>
                <a:cubicBezTo>
                  <a:pt x="33187" y="323557"/>
                  <a:pt x="29810" y="354316"/>
                  <a:pt x="42566" y="379828"/>
                </a:cubicBezTo>
                <a:cubicBezTo>
                  <a:pt x="50127" y="394950"/>
                  <a:pt x="78490" y="392265"/>
                  <a:pt x="84769" y="407963"/>
                </a:cubicBezTo>
                <a:cubicBezTo>
                  <a:pt x="99074" y="443725"/>
                  <a:pt x="44593" y="467572"/>
                  <a:pt x="28498" y="478302"/>
                </a:cubicBezTo>
                <a:cubicBezTo>
                  <a:pt x="19120" y="497059"/>
                  <a:pt x="3329" y="513813"/>
                  <a:pt x="363" y="534573"/>
                </a:cubicBezTo>
                <a:cubicBezTo>
                  <a:pt x="-1734" y="549253"/>
                  <a:pt x="5533" y="564913"/>
                  <a:pt x="14430" y="576776"/>
                </a:cubicBezTo>
                <a:cubicBezTo>
                  <a:pt x="34325" y="603302"/>
                  <a:pt x="61323" y="623668"/>
                  <a:pt x="84769" y="647114"/>
                </a:cubicBezTo>
                <a:cubicBezTo>
                  <a:pt x="94148" y="656493"/>
                  <a:pt x="105547" y="664214"/>
                  <a:pt x="112904" y="675250"/>
                </a:cubicBezTo>
                <a:lnTo>
                  <a:pt x="169175" y="759656"/>
                </a:lnTo>
                <a:lnTo>
                  <a:pt x="197310" y="801859"/>
                </a:lnTo>
                <a:lnTo>
                  <a:pt x="225446" y="844062"/>
                </a:lnTo>
                <a:cubicBezTo>
                  <a:pt x="230135" y="858130"/>
                  <a:pt x="236296" y="871790"/>
                  <a:pt x="239513" y="886265"/>
                </a:cubicBezTo>
                <a:cubicBezTo>
                  <a:pt x="245701" y="914109"/>
                  <a:pt x="245385" y="943350"/>
                  <a:pt x="253581" y="970671"/>
                </a:cubicBezTo>
                <a:cubicBezTo>
                  <a:pt x="269452" y="1023576"/>
                  <a:pt x="286962" y="1032188"/>
                  <a:pt x="323919" y="1069145"/>
                </a:cubicBezTo>
                <a:cubicBezTo>
                  <a:pt x="371188" y="1210947"/>
                  <a:pt x="299074" y="991015"/>
                  <a:pt x="352055" y="1167619"/>
                </a:cubicBezTo>
                <a:cubicBezTo>
                  <a:pt x="360577" y="1196025"/>
                  <a:pt x="372997" y="1223253"/>
                  <a:pt x="380190" y="1252025"/>
                </a:cubicBezTo>
                <a:cubicBezTo>
                  <a:pt x="384879" y="1270782"/>
                  <a:pt x="386642" y="1290525"/>
                  <a:pt x="394258" y="1308296"/>
                </a:cubicBezTo>
                <a:cubicBezTo>
                  <a:pt x="401363" y="1324873"/>
                  <a:pt x="459448" y="1399563"/>
                  <a:pt x="464596" y="1406770"/>
                </a:cubicBezTo>
                <a:cubicBezTo>
                  <a:pt x="474423" y="1420528"/>
                  <a:pt x="480777" y="1437018"/>
                  <a:pt x="492732" y="1448973"/>
                </a:cubicBezTo>
                <a:cubicBezTo>
                  <a:pt x="504687" y="1460928"/>
                  <a:pt x="521177" y="1467281"/>
                  <a:pt x="534935" y="1477108"/>
                </a:cubicBezTo>
                <a:cubicBezTo>
                  <a:pt x="554014" y="1490736"/>
                  <a:pt x="571698" y="1506305"/>
                  <a:pt x="591206" y="1519311"/>
                </a:cubicBezTo>
                <a:cubicBezTo>
                  <a:pt x="613956" y="1534478"/>
                  <a:pt x="639295" y="1545621"/>
                  <a:pt x="661544" y="1561514"/>
                </a:cubicBezTo>
                <a:cubicBezTo>
                  <a:pt x="696827" y="1586716"/>
                  <a:pt x="688450" y="1597595"/>
                  <a:pt x="717815" y="1631853"/>
                </a:cubicBezTo>
                <a:cubicBezTo>
                  <a:pt x="735078" y="1651993"/>
                  <a:pt x="755329" y="1669366"/>
                  <a:pt x="774086" y="1688123"/>
                </a:cubicBezTo>
                <a:cubicBezTo>
                  <a:pt x="813935" y="1807675"/>
                  <a:pt x="758358" y="1661910"/>
                  <a:pt x="816289" y="1758462"/>
                </a:cubicBezTo>
                <a:cubicBezTo>
                  <a:pt x="833053" y="1786402"/>
                  <a:pt x="840080" y="1865525"/>
                  <a:pt x="844424" y="1885071"/>
                </a:cubicBezTo>
                <a:cubicBezTo>
                  <a:pt x="847641" y="1899547"/>
                  <a:pt x="849873" y="1915207"/>
                  <a:pt x="858492" y="1927274"/>
                </a:cubicBezTo>
                <a:cubicBezTo>
                  <a:pt x="873910" y="1948859"/>
                  <a:pt x="900049" y="1961474"/>
                  <a:pt x="914763" y="1983545"/>
                </a:cubicBezTo>
                <a:cubicBezTo>
                  <a:pt x="924141" y="1997613"/>
                  <a:pt x="930943" y="2013793"/>
                  <a:pt x="942898" y="2025748"/>
                </a:cubicBezTo>
                <a:cubicBezTo>
                  <a:pt x="983212" y="2066062"/>
                  <a:pt x="981540" y="2045069"/>
                  <a:pt x="1027304" y="2067951"/>
                </a:cubicBezTo>
                <a:cubicBezTo>
                  <a:pt x="1042426" y="2075512"/>
                  <a:pt x="1055439" y="2086708"/>
                  <a:pt x="1069507" y="2096086"/>
                </a:cubicBezTo>
                <a:cubicBezTo>
                  <a:pt x="1078886" y="2110154"/>
                  <a:pt x="1085687" y="2126334"/>
                  <a:pt x="1097643" y="2138290"/>
                </a:cubicBezTo>
                <a:cubicBezTo>
                  <a:pt x="1109598" y="2150245"/>
                  <a:pt x="1126858" y="2155601"/>
                  <a:pt x="1139846" y="2166425"/>
                </a:cubicBezTo>
                <a:cubicBezTo>
                  <a:pt x="1155130" y="2179161"/>
                  <a:pt x="1167981" y="2194560"/>
                  <a:pt x="1182049" y="2208628"/>
                </a:cubicBezTo>
                <a:cubicBezTo>
                  <a:pt x="1186557" y="2226662"/>
                  <a:pt x="1200091" y="2286917"/>
                  <a:pt x="1210184" y="2307102"/>
                </a:cubicBezTo>
                <a:cubicBezTo>
                  <a:pt x="1222412" y="2331558"/>
                  <a:pt x="1238319" y="2353994"/>
                  <a:pt x="1252387" y="2377440"/>
                </a:cubicBezTo>
                <a:cubicBezTo>
                  <a:pt x="1279529" y="2513147"/>
                  <a:pt x="1246292" y="2393385"/>
                  <a:pt x="1294590" y="2489982"/>
                </a:cubicBezTo>
                <a:cubicBezTo>
                  <a:pt x="1376025" y="2652852"/>
                  <a:pt x="1301563" y="2535612"/>
                  <a:pt x="1364929" y="2630659"/>
                </a:cubicBezTo>
                <a:cubicBezTo>
                  <a:pt x="1410205" y="2766494"/>
                  <a:pt x="1337605" y="2555317"/>
                  <a:pt x="1407132" y="2729133"/>
                </a:cubicBezTo>
                <a:cubicBezTo>
                  <a:pt x="1418146" y="2756669"/>
                  <a:pt x="1435267" y="2813539"/>
                  <a:pt x="1435267" y="2813539"/>
                </a:cubicBezTo>
                <a:cubicBezTo>
                  <a:pt x="1439956" y="2949527"/>
                  <a:pt x="1442863" y="3085588"/>
                  <a:pt x="1449335" y="3221502"/>
                </a:cubicBezTo>
                <a:cubicBezTo>
                  <a:pt x="1452243" y="3282573"/>
                  <a:pt x="1457003" y="3343578"/>
                  <a:pt x="1463403" y="3404382"/>
                </a:cubicBezTo>
                <a:cubicBezTo>
                  <a:pt x="1466285" y="3431762"/>
                  <a:pt x="1475532" y="3498979"/>
                  <a:pt x="1491538" y="3530991"/>
                </a:cubicBezTo>
                <a:cubicBezTo>
                  <a:pt x="1499099" y="3546113"/>
                  <a:pt x="1512112" y="3558072"/>
                  <a:pt x="1519673" y="3573194"/>
                </a:cubicBezTo>
                <a:cubicBezTo>
                  <a:pt x="1556197" y="3646242"/>
                  <a:pt x="1506922" y="3588577"/>
                  <a:pt x="1561876" y="3643533"/>
                </a:cubicBezTo>
                <a:cubicBezTo>
                  <a:pt x="1573317" y="3677857"/>
                  <a:pt x="1576809" y="3700669"/>
                  <a:pt x="1604079" y="3727939"/>
                </a:cubicBezTo>
                <a:cubicBezTo>
                  <a:pt x="1625311" y="3749171"/>
                  <a:pt x="1653186" y="3762979"/>
                  <a:pt x="1674418" y="3784210"/>
                </a:cubicBezTo>
                <a:cubicBezTo>
                  <a:pt x="1690997" y="3800789"/>
                  <a:pt x="1701611" y="3822468"/>
                  <a:pt x="1716621" y="3840480"/>
                </a:cubicBezTo>
                <a:cubicBezTo>
                  <a:pt x="1783438" y="3920660"/>
                  <a:pt x="1703329" y="3806477"/>
                  <a:pt x="1772892" y="3910819"/>
                </a:cubicBezTo>
                <a:cubicBezTo>
                  <a:pt x="1777581" y="3924887"/>
                  <a:pt x="1784051" y="3938481"/>
                  <a:pt x="1786959" y="3953022"/>
                </a:cubicBezTo>
                <a:cubicBezTo>
                  <a:pt x="1793462" y="3985536"/>
                  <a:pt x="1784576" y="4022707"/>
                  <a:pt x="1801027" y="4051496"/>
                </a:cubicBezTo>
                <a:cubicBezTo>
                  <a:pt x="1824058" y="4091801"/>
                  <a:pt x="1870502" y="4113721"/>
                  <a:pt x="1899501" y="4149970"/>
                </a:cubicBezTo>
                <a:cubicBezTo>
                  <a:pt x="1931609" y="4190105"/>
                  <a:pt x="2018001" y="4347539"/>
                  <a:pt x="2040178" y="4389120"/>
                </a:cubicBezTo>
                <a:cubicBezTo>
                  <a:pt x="2065688" y="4436950"/>
                  <a:pt x="2093166" y="4491814"/>
                  <a:pt x="2110516" y="4543865"/>
                </a:cubicBezTo>
                <a:cubicBezTo>
                  <a:pt x="2140796" y="4634705"/>
                  <a:pt x="2103268" y="4568162"/>
                  <a:pt x="2152719" y="4642339"/>
                </a:cubicBezTo>
                <a:cubicBezTo>
                  <a:pt x="2157408" y="4661096"/>
                  <a:pt x="2163328" y="4679588"/>
                  <a:pt x="2166787" y="4698610"/>
                </a:cubicBezTo>
                <a:cubicBezTo>
                  <a:pt x="2172719" y="4731233"/>
                  <a:pt x="2173399" y="4764775"/>
                  <a:pt x="2180855" y="4797083"/>
                </a:cubicBezTo>
                <a:cubicBezTo>
                  <a:pt x="2187524" y="4825981"/>
                  <a:pt x="2188019" y="4860519"/>
                  <a:pt x="2208990" y="4881490"/>
                </a:cubicBezTo>
                <a:lnTo>
                  <a:pt x="2279329" y="4951828"/>
                </a:lnTo>
                <a:cubicBezTo>
                  <a:pt x="2288707" y="4970585"/>
                  <a:pt x="2296350" y="4990316"/>
                  <a:pt x="2307464" y="5008099"/>
                </a:cubicBezTo>
                <a:cubicBezTo>
                  <a:pt x="2319890" y="5027981"/>
                  <a:pt x="2336039" y="5045291"/>
                  <a:pt x="2349667" y="5064370"/>
                </a:cubicBezTo>
                <a:cubicBezTo>
                  <a:pt x="2359494" y="5078128"/>
                  <a:pt x="2368424" y="5092505"/>
                  <a:pt x="2377803" y="5106573"/>
                </a:cubicBezTo>
                <a:cubicBezTo>
                  <a:pt x="2373114" y="5176911"/>
                  <a:pt x="2366936" y="5247166"/>
                  <a:pt x="2363735" y="5317588"/>
                </a:cubicBezTo>
                <a:cubicBezTo>
                  <a:pt x="2357556" y="5453516"/>
                  <a:pt x="2358155" y="5589747"/>
                  <a:pt x="2349667" y="5725551"/>
                </a:cubicBezTo>
                <a:cubicBezTo>
                  <a:pt x="2348742" y="5740351"/>
                  <a:pt x="2342800" y="5754791"/>
                  <a:pt x="2335599" y="5767754"/>
                </a:cubicBezTo>
                <a:cubicBezTo>
                  <a:pt x="2319177" y="5797313"/>
                  <a:pt x="2279329" y="5852160"/>
                  <a:pt x="2279329" y="5852160"/>
                </a:cubicBezTo>
                <a:cubicBezTo>
                  <a:pt x="2274640" y="5880295"/>
                  <a:pt x="2271449" y="5908722"/>
                  <a:pt x="2265261" y="5936566"/>
                </a:cubicBezTo>
                <a:cubicBezTo>
                  <a:pt x="2262044" y="5951042"/>
                  <a:pt x="2254789" y="5964384"/>
                  <a:pt x="2251193" y="5978770"/>
                </a:cubicBezTo>
                <a:cubicBezTo>
                  <a:pt x="2245394" y="6001966"/>
                  <a:pt x="2241815" y="6025662"/>
                  <a:pt x="2237126" y="6049108"/>
                </a:cubicBezTo>
                <a:cubicBezTo>
                  <a:pt x="2241815" y="6072554"/>
                  <a:pt x="2241774" y="6097469"/>
                  <a:pt x="2251193" y="6119446"/>
                </a:cubicBezTo>
                <a:cubicBezTo>
                  <a:pt x="2267562" y="6157640"/>
                  <a:pt x="2339948" y="6167788"/>
                  <a:pt x="2363735" y="6175717"/>
                </a:cubicBezTo>
                <a:lnTo>
                  <a:pt x="2405938" y="6189785"/>
                </a:lnTo>
                <a:lnTo>
                  <a:pt x="2448141" y="6203853"/>
                </a:lnTo>
                <a:cubicBezTo>
                  <a:pt x="2481590" y="6243992"/>
                  <a:pt x="2520190" y="6284218"/>
                  <a:pt x="2546615" y="6330462"/>
                </a:cubicBezTo>
                <a:cubicBezTo>
                  <a:pt x="2592038" y="6409952"/>
                  <a:pt x="2552738" y="6364722"/>
                  <a:pt x="2602886" y="6414868"/>
                </a:cubicBezTo>
                <a:cubicBezTo>
                  <a:pt x="2607575" y="6433625"/>
                  <a:pt x="2608306" y="6453846"/>
                  <a:pt x="2616953" y="6471139"/>
                </a:cubicBezTo>
                <a:cubicBezTo>
                  <a:pt x="2622884" y="6483002"/>
                  <a:pt x="2636803" y="6488917"/>
                  <a:pt x="2645089" y="6499274"/>
                </a:cubicBezTo>
                <a:cubicBezTo>
                  <a:pt x="2655651" y="6512476"/>
                  <a:pt x="2664836" y="6526797"/>
                  <a:pt x="2673224" y="6541477"/>
                </a:cubicBezTo>
                <a:cubicBezTo>
                  <a:pt x="2718645" y="6620966"/>
                  <a:pt x="2679349" y="6575738"/>
                  <a:pt x="2729495" y="6625883"/>
                </a:cubicBezTo>
                <a:cubicBezTo>
                  <a:pt x="2734184" y="6639951"/>
                  <a:pt x="2736931" y="6654823"/>
                  <a:pt x="2743563" y="6668086"/>
                </a:cubicBezTo>
                <a:cubicBezTo>
                  <a:pt x="2762266" y="6705493"/>
                  <a:pt x="2781837" y="6709279"/>
                  <a:pt x="2785766" y="6752493"/>
                </a:cubicBezTo>
                <a:cubicBezTo>
                  <a:pt x="2789162" y="6789853"/>
                  <a:pt x="2785766" y="6827520"/>
                  <a:pt x="2785766" y="686503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C3656CED-2637-4AAD-A93F-BDBD7AF5C829}"/>
              </a:ext>
            </a:extLst>
          </p:cNvPr>
          <p:cNvSpPr/>
          <p:nvPr/>
        </p:nvSpPr>
        <p:spPr>
          <a:xfrm>
            <a:off x="13648" y="3384645"/>
            <a:ext cx="3029803" cy="3480179"/>
          </a:xfrm>
          <a:custGeom>
            <a:avLst/>
            <a:gdLst>
              <a:gd name="connsiteX0" fmla="*/ 0 w 3029803"/>
              <a:gd name="connsiteY0" fmla="*/ 0 h 3480179"/>
              <a:gd name="connsiteX1" fmla="*/ 109182 w 3029803"/>
              <a:gd name="connsiteY1" fmla="*/ 13648 h 3480179"/>
              <a:gd name="connsiteX2" fmla="*/ 150125 w 3029803"/>
              <a:gd name="connsiteY2" fmla="*/ 40943 h 3480179"/>
              <a:gd name="connsiteX3" fmla="*/ 245659 w 3029803"/>
              <a:gd name="connsiteY3" fmla="*/ 54591 h 3480179"/>
              <a:gd name="connsiteX4" fmla="*/ 300251 w 3029803"/>
              <a:gd name="connsiteY4" fmla="*/ 81886 h 3480179"/>
              <a:gd name="connsiteX5" fmla="*/ 341194 w 3029803"/>
              <a:gd name="connsiteY5" fmla="*/ 109182 h 3480179"/>
              <a:gd name="connsiteX6" fmla="*/ 423080 w 3029803"/>
              <a:gd name="connsiteY6" fmla="*/ 136477 h 3480179"/>
              <a:gd name="connsiteX7" fmla="*/ 518615 w 3029803"/>
              <a:gd name="connsiteY7" fmla="*/ 163773 h 3480179"/>
              <a:gd name="connsiteX8" fmla="*/ 559558 w 3029803"/>
              <a:gd name="connsiteY8" fmla="*/ 191068 h 3480179"/>
              <a:gd name="connsiteX9" fmla="*/ 600501 w 3029803"/>
              <a:gd name="connsiteY9" fmla="*/ 204716 h 3480179"/>
              <a:gd name="connsiteX10" fmla="*/ 641445 w 3029803"/>
              <a:gd name="connsiteY10" fmla="*/ 245659 h 3480179"/>
              <a:gd name="connsiteX11" fmla="*/ 696036 w 3029803"/>
              <a:gd name="connsiteY11" fmla="*/ 272955 h 3480179"/>
              <a:gd name="connsiteX12" fmla="*/ 805218 w 3029803"/>
              <a:gd name="connsiteY12" fmla="*/ 368489 h 3480179"/>
              <a:gd name="connsiteX13" fmla="*/ 846161 w 3029803"/>
              <a:gd name="connsiteY13" fmla="*/ 382137 h 3480179"/>
              <a:gd name="connsiteX14" fmla="*/ 928048 w 3029803"/>
              <a:gd name="connsiteY14" fmla="*/ 436728 h 3480179"/>
              <a:gd name="connsiteX15" fmla="*/ 1050877 w 3029803"/>
              <a:gd name="connsiteY15" fmla="*/ 518615 h 3480179"/>
              <a:gd name="connsiteX16" fmla="*/ 1119116 w 3029803"/>
              <a:gd name="connsiteY16" fmla="*/ 559558 h 3480179"/>
              <a:gd name="connsiteX17" fmla="*/ 1160059 w 3029803"/>
              <a:gd name="connsiteY17" fmla="*/ 600501 h 3480179"/>
              <a:gd name="connsiteX18" fmla="*/ 1241946 w 3029803"/>
              <a:gd name="connsiteY18" fmla="*/ 627797 h 3480179"/>
              <a:gd name="connsiteX19" fmla="*/ 1364776 w 3029803"/>
              <a:gd name="connsiteY19" fmla="*/ 709683 h 3480179"/>
              <a:gd name="connsiteX20" fmla="*/ 1446662 w 3029803"/>
              <a:gd name="connsiteY20" fmla="*/ 764274 h 3480179"/>
              <a:gd name="connsiteX21" fmla="*/ 1569492 w 3029803"/>
              <a:gd name="connsiteY21" fmla="*/ 846161 h 3480179"/>
              <a:gd name="connsiteX22" fmla="*/ 1610436 w 3029803"/>
              <a:gd name="connsiteY22" fmla="*/ 859809 h 3480179"/>
              <a:gd name="connsiteX23" fmla="*/ 1692322 w 3029803"/>
              <a:gd name="connsiteY23" fmla="*/ 928048 h 3480179"/>
              <a:gd name="connsiteX24" fmla="*/ 1733265 w 3029803"/>
              <a:gd name="connsiteY24" fmla="*/ 955343 h 3480179"/>
              <a:gd name="connsiteX25" fmla="*/ 1815152 w 3029803"/>
              <a:gd name="connsiteY25" fmla="*/ 1037230 h 3480179"/>
              <a:gd name="connsiteX26" fmla="*/ 1856095 w 3029803"/>
              <a:gd name="connsiteY26" fmla="*/ 1064525 h 3480179"/>
              <a:gd name="connsiteX27" fmla="*/ 1897039 w 3029803"/>
              <a:gd name="connsiteY27" fmla="*/ 1105468 h 3480179"/>
              <a:gd name="connsiteX28" fmla="*/ 1951630 w 3029803"/>
              <a:gd name="connsiteY28" fmla="*/ 1132764 h 3480179"/>
              <a:gd name="connsiteX29" fmla="*/ 1978925 w 3029803"/>
              <a:gd name="connsiteY29" fmla="*/ 1173707 h 3480179"/>
              <a:gd name="connsiteX30" fmla="*/ 2019868 w 3029803"/>
              <a:gd name="connsiteY30" fmla="*/ 1201003 h 3480179"/>
              <a:gd name="connsiteX31" fmla="*/ 2047164 w 3029803"/>
              <a:gd name="connsiteY31" fmla="*/ 1255594 h 3480179"/>
              <a:gd name="connsiteX32" fmla="*/ 2156346 w 3029803"/>
              <a:gd name="connsiteY32" fmla="*/ 1378424 h 3480179"/>
              <a:gd name="connsiteX33" fmla="*/ 2292824 w 3029803"/>
              <a:gd name="connsiteY33" fmla="*/ 1487606 h 3480179"/>
              <a:gd name="connsiteX34" fmla="*/ 2388358 w 3029803"/>
              <a:gd name="connsiteY34" fmla="*/ 1583140 h 3480179"/>
              <a:gd name="connsiteX35" fmla="*/ 2415653 w 3029803"/>
              <a:gd name="connsiteY35" fmla="*/ 1624083 h 3480179"/>
              <a:gd name="connsiteX36" fmla="*/ 2429301 w 3029803"/>
              <a:gd name="connsiteY36" fmla="*/ 1665027 h 3480179"/>
              <a:gd name="connsiteX37" fmla="*/ 2388358 w 3029803"/>
              <a:gd name="connsiteY37" fmla="*/ 1787856 h 3480179"/>
              <a:gd name="connsiteX38" fmla="*/ 2347415 w 3029803"/>
              <a:gd name="connsiteY38" fmla="*/ 1815152 h 3480179"/>
              <a:gd name="connsiteX39" fmla="*/ 2251880 w 3029803"/>
              <a:gd name="connsiteY39" fmla="*/ 1924334 h 3480179"/>
              <a:gd name="connsiteX40" fmla="*/ 2197289 w 3029803"/>
              <a:gd name="connsiteY40" fmla="*/ 2006221 h 3480179"/>
              <a:gd name="connsiteX41" fmla="*/ 2115403 w 3029803"/>
              <a:gd name="connsiteY41" fmla="*/ 2060812 h 3480179"/>
              <a:gd name="connsiteX42" fmla="*/ 2074459 w 3029803"/>
              <a:gd name="connsiteY42" fmla="*/ 2142698 h 3480179"/>
              <a:gd name="connsiteX43" fmla="*/ 2115403 w 3029803"/>
              <a:gd name="connsiteY43" fmla="*/ 2333767 h 3480179"/>
              <a:gd name="connsiteX44" fmla="*/ 2129051 w 3029803"/>
              <a:gd name="connsiteY44" fmla="*/ 2374710 h 3480179"/>
              <a:gd name="connsiteX45" fmla="*/ 2156346 w 3029803"/>
              <a:gd name="connsiteY45" fmla="*/ 2442949 h 3480179"/>
              <a:gd name="connsiteX46" fmla="*/ 2197289 w 3029803"/>
              <a:gd name="connsiteY46" fmla="*/ 2565779 h 3480179"/>
              <a:gd name="connsiteX47" fmla="*/ 2238233 w 3029803"/>
              <a:gd name="connsiteY47" fmla="*/ 2661313 h 3480179"/>
              <a:gd name="connsiteX48" fmla="*/ 2251880 w 3029803"/>
              <a:gd name="connsiteY48" fmla="*/ 2702256 h 3480179"/>
              <a:gd name="connsiteX49" fmla="*/ 2292824 w 3029803"/>
              <a:gd name="connsiteY49" fmla="*/ 2729552 h 3480179"/>
              <a:gd name="connsiteX50" fmla="*/ 2320119 w 3029803"/>
              <a:gd name="connsiteY50" fmla="*/ 2770495 h 3480179"/>
              <a:gd name="connsiteX51" fmla="*/ 2347415 w 3029803"/>
              <a:gd name="connsiteY51" fmla="*/ 2852382 h 3480179"/>
              <a:gd name="connsiteX52" fmla="*/ 2402006 w 3029803"/>
              <a:gd name="connsiteY52" fmla="*/ 2906973 h 3480179"/>
              <a:gd name="connsiteX53" fmla="*/ 2456597 w 3029803"/>
              <a:gd name="connsiteY53" fmla="*/ 3002507 h 3480179"/>
              <a:gd name="connsiteX54" fmla="*/ 2497540 w 3029803"/>
              <a:gd name="connsiteY54" fmla="*/ 3029803 h 3480179"/>
              <a:gd name="connsiteX55" fmla="*/ 2552131 w 3029803"/>
              <a:gd name="connsiteY55" fmla="*/ 3111689 h 3480179"/>
              <a:gd name="connsiteX56" fmla="*/ 2620370 w 3029803"/>
              <a:gd name="connsiteY56" fmla="*/ 3207224 h 3480179"/>
              <a:gd name="connsiteX57" fmla="*/ 2661313 w 3029803"/>
              <a:gd name="connsiteY57" fmla="*/ 3248167 h 3480179"/>
              <a:gd name="connsiteX58" fmla="*/ 2702256 w 3029803"/>
              <a:gd name="connsiteY58" fmla="*/ 3261815 h 3480179"/>
              <a:gd name="connsiteX59" fmla="*/ 2797791 w 3029803"/>
              <a:gd name="connsiteY59" fmla="*/ 3302758 h 3480179"/>
              <a:gd name="connsiteX60" fmla="*/ 2879677 w 3029803"/>
              <a:gd name="connsiteY60" fmla="*/ 3357349 h 3480179"/>
              <a:gd name="connsiteX61" fmla="*/ 2934268 w 3029803"/>
              <a:gd name="connsiteY61" fmla="*/ 3398292 h 3480179"/>
              <a:gd name="connsiteX62" fmla="*/ 2975212 w 3029803"/>
              <a:gd name="connsiteY62" fmla="*/ 3411940 h 3480179"/>
              <a:gd name="connsiteX63" fmla="*/ 3016155 w 3029803"/>
              <a:gd name="connsiteY63" fmla="*/ 3439236 h 3480179"/>
              <a:gd name="connsiteX64" fmla="*/ 3029803 w 3029803"/>
              <a:gd name="connsiteY64" fmla="*/ 3480179 h 34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29803" h="3480179">
                <a:moveTo>
                  <a:pt x="0" y="0"/>
                </a:moveTo>
                <a:cubicBezTo>
                  <a:pt x="36394" y="4549"/>
                  <a:pt x="73797" y="3998"/>
                  <a:pt x="109182" y="13648"/>
                </a:cubicBezTo>
                <a:cubicBezTo>
                  <a:pt x="125006" y="17964"/>
                  <a:pt x="134414" y="36230"/>
                  <a:pt x="150125" y="40943"/>
                </a:cubicBezTo>
                <a:cubicBezTo>
                  <a:pt x="180936" y="50186"/>
                  <a:pt x="213814" y="50042"/>
                  <a:pt x="245659" y="54591"/>
                </a:cubicBezTo>
                <a:cubicBezTo>
                  <a:pt x="263856" y="63689"/>
                  <a:pt x="282586" y="71792"/>
                  <a:pt x="300251" y="81886"/>
                </a:cubicBezTo>
                <a:cubicBezTo>
                  <a:pt x="314492" y="90024"/>
                  <a:pt x="326205" y="102520"/>
                  <a:pt x="341194" y="109182"/>
                </a:cubicBezTo>
                <a:cubicBezTo>
                  <a:pt x="367486" y="120867"/>
                  <a:pt x="395785" y="127379"/>
                  <a:pt x="423080" y="136477"/>
                </a:cubicBezTo>
                <a:cubicBezTo>
                  <a:pt x="481820" y="156057"/>
                  <a:pt x="450065" y="146635"/>
                  <a:pt x="518615" y="163773"/>
                </a:cubicBezTo>
                <a:cubicBezTo>
                  <a:pt x="532263" y="172871"/>
                  <a:pt x="544887" y="183733"/>
                  <a:pt x="559558" y="191068"/>
                </a:cubicBezTo>
                <a:cubicBezTo>
                  <a:pt x="572425" y="197502"/>
                  <a:pt x="588531" y="196736"/>
                  <a:pt x="600501" y="204716"/>
                </a:cubicBezTo>
                <a:cubicBezTo>
                  <a:pt x="616560" y="215422"/>
                  <a:pt x="625739" y="234441"/>
                  <a:pt x="641445" y="245659"/>
                </a:cubicBezTo>
                <a:cubicBezTo>
                  <a:pt x="658000" y="257484"/>
                  <a:pt x="678784" y="262172"/>
                  <a:pt x="696036" y="272955"/>
                </a:cubicBezTo>
                <a:cubicBezTo>
                  <a:pt x="865864" y="379098"/>
                  <a:pt x="627460" y="241518"/>
                  <a:pt x="805218" y="368489"/>
                </a:cubicBezTo>
                <a:cubicBezTo>
                  <a:pt x="816924" y="376851"/>
                  <a:pt x="832513" y="377588"/>
                  <a:pt x="846161" y="382137"/>
                </a:cubicBezTo>
                <a:cubicBezTo>
                  <a:pt x="944976" y="480952"/>
                  <a:pt x="833240" y="381423"/>
                  <a:pt x="928048" y="436728"/>
                </a:cubicBezTo>
                <a:cubicBezTo>
                  <a:pt x="970552" y="461522"/>
                  <a:pt x="1008682" y="493298"/>
                  <a:pt x="1050877" y="518615"/>
                </a:cubicBezTo>
                <a:cubicBezTo>
                  <a:pt x="1073623" y="532263"/>
                  <a:pt x="1097895" y="543642"/>
                  <a:pt x="1119116" y="559558"/>
                </a:cubicBezTo>
                <a:cubicBezTo>
                  <a:pt x="1134557" y="571138"/>
                  <a:pt x="1143187" y="591128"/>
                  <a:pt x="1160059" y="600501"/>
                </a:cubicBezTo>
                <a:cubicBezTo>
                  <a:pt x="1185210" y="614474"/>
                  <a:pt x="1218006" y="611837"/>
                  <a:pt x="1241946" y="627797"/>
                </a:cubicBezTo>
                <a:lnTo>
                  <a:pt x="1364776" y="709683"/>
                </a:lnTo>
                <a:cubicBezTo>
                  <a:pt x="1392071" y="727880"/>
                  <a:pt x="1420418" y="744591"/>
                  <a:pt x="1446662" y="764274"/>
                </a:cubicBezTo>
                <a:cubicBezTo>
                  <a:pt x="1492381" y="798564"/>
                  <a:pt x="1516843" y="819837"/>
                  <a:pt x="1569492" y="846161"/>
                </a:cubicBezTo>
                <a:cubicBezTo>
                  <a:pt x="1582359" y="852595"/>
                  <a:pt x="1597569" y="853375"/>
                  <a:pt x="1610436" y="859809"/>
                </a:cubicBezTo>
                <a:cubicBezTo>
                  <a:pt x="1661265" y="885223"/>
                  <a:pt x="1647045" y="890317"/>
                  <a:pt x="1692322" y="928048"/>
                </a:cubicBezTo>
                <a:cubicBezTo>
                  <a:pt x="1704923" y="938549"/>
                  <a:pt x="1721006" y="944446"/>
                  <a:pt x="1733265" y="955343"/>
                </a:cubicBezTo>
                <a:cubicBezTo>
                  <a:pt x="1762116" y="980989"/>
                  <a:pt x="1783033" y="1015818"/>
                  <a:pt x="1815152" y="1037230"/>
                </a:cubicBezTo>
                <a:cubicBezTo>
                  <a:pt x="1828800" y="1046328"/>
                  <a:pt x="1843494" y="1054025"/>
                  <a:pt x="1856095" y="1064525"/>
                </a:cubicBezTo>
                <a:cubicBezTo>
                  <a:pt x="1870923" y="1076881"/>
                  <a:pt x="1881333" y="1094250"/>
                  <a:pt x="1897039" y="1105468"/>
                </a:cubicBezTo>
                <a:cubicBezTo>
                  <a:pt x="1913594" y="1117293"/>
                  <a:pt x="1933433" y="1123665"/>
                  <a:pt x="1951630" y="1132764"/>
                </a:cubicBezTo>
                <a:cubicBezTo>
                  <a:pt x="1960728" y="1146412"/>
                  <a:pt x="1967327" y="1162109"/>
                  <a:pt x="1978925" y="1173707"/>
                </a:cubicBezTo>
                <a:cubicBezTo>
                  <a:pt x="1990523" y="1185305"/>
                  <a:pt x="2009367" y="1188402"/>
                  <a:pt x="2019868" y="1201003"/>
                </a:cubicBezTo>
                <a:cubicBezTo>
                  <a:pt x="2032892" y="1216632"/>
                  <a:pt x="2037070" y="1237930"/>
                  <a:pt x="2047164" y="1255594"/>
                </a:cubicBezTo>
                <a:cubicBezTo>
                  <a:pt x="2074692" y="1303768"/>
                  <a:pt x="2112705" y="1343511"/>
                  <a:pt x="2156346" y="1378424"/>
                </a:cubicBezTo>
                <a:cubicBezTo>
                  <a:pt x="2201839" y="1414818"/>
                  <a:pt x="2260508" y="1439132"/>
                  <a:pt x="2292824" y="1487606"/>
                </a:cubicBezTo>
                <a:cubicBezTo>
                  <a:pt x="2355395" y="1581462"/>
                  <a:pt x="2316294" y="1559118"/>
                  <a:pt x="2388358" y="1583140"/>
                </a:cubicBezTo>
                <a:cubicBezTo>
                  <a:pt x="2397456" y="1596788"/>
                  <a:pt x="2408318" y="1609412"/>
                  <a:pt x="2415653" y="1624083"/>
                </a:cubicBezTo>
                <a:cubicBezTo>
                  <a:pt x="2422087" y="1636950"/>
                  <a:pt x="2429301" y="1650641"/>
                  <a:pt x="2429301" y="1665027"/>
                </a:cubicBezTo>
                <a:cubicBezTo>
                  <a:pt x="2429301" y="1710775"/>
                  <a:pt x="2421314" y="1754899"/>
                  <a:pt x="2388358" y="1787856"/>
                </a:cubicBezTo>
                <a:cubicBezTo>
                  <a:pt x="2376760" y="1799454"/>
                  <a:pt x="2361063" y="1806053"/>
                  <a:pt x="2347415" y="1815152"/>
                </a:cubicBezTo>
                <a:cubicBezTo>
                  <a:pt x="2283725" y="1910687"/>
                  <a:pt x="2320120" y="1878842"/>
                  <a:pt x="2251880" y="1924334"/>
                </a:cubicBezTo>
                <a:cubicBezTo>
                  <a:pt x="2233683" y="1951630"/>
                  <a:pt x="2224585" y="1988024"/>
                  <a:pt x="2197289" y="2006221"/>
                </a:cubicBezTo>
                <a:lnTo>
                  <a:pt x="2115403" y="2060812"/>
                </a:lnTo>
                <a:cubicBezTo>
                  <a:pt x="2101602" y="2081512"/>
                  <a:pt x="2074459" y="2114446"/>
                  <a:pt x="2074459" y="2142698"/>
                </a:cubicBezTo>
                <a:cubicBezTo>
                  <a:pt x="2074459" y="2228780"/>
                  <a:pt x="2090015" y="2257603"/>
                  <a:pt x="2115403" y="2333767"/>
                </a:cubicBezTo>
                <a:cubicBezTo>
                  <a:pt x="2119952" y="2347415"/>
                  <a:pt x="2123708" y="2361353"/>
                  <a:pt x="2129051" y="2374710"/>
                </a:cubicBezTo>
                <a:cubicBezTo>
                  <a:pt x="2138149" y="2397456"/>
                  <a:pt x="2148106" y="2419878"/>
                  <a:pt x="2156346" y="2442949"/>
                </a:cubicBezTo>
                <a:cubicBezTo>
                  <a:pt x="2170861" y="2483593"/>
                  <a:pt x="2183641" y="2524836"/>
                  <a:pt x="2197289" y="2565779"/>
                </a:cubicBezTo>
                <a:cubicBezTo>
                  <a:pt x="2229295" y="2661798"/>
                  <a:pt x="2187639" y="2543260"/>
                  <a:pt x="2238233" y="2661313"/>
                </a:cubicBezTo>
                <a:cubicBezTo>
                  <a:pt x="2243900" y="2674536"/>
                  <a:pt x="2242893" y="2691023"/>
                  <a:pt x="2251880" y="2702256"/>
                </a:cubicBezTo>
                <a:cubicBezTo>
                  <a:pt x="2262127" y="2715064"/>
                  <a:pt x="2279176" y="2720453"/>
                  <a:pt x="2292824" y="2729552"/>
                </a:cubicBezTo>
                <a:cubicBezTo>
                  <a:pt x="2301922" y="2743200"/>
                  <a:pt x="2313457" y="2755506"/>
                  <a:pt x="2320119" y="2770495"/>
                </a:cubicBezTo>
                <a:cubicBezTo>
                  <a:pt x="2331804" y="2796787"/>
                  <a:pt x="2327070" y="2832037"/>
                  <a:pt x="2347415" y="2852382"/>
                </a:cubicBezTo>
                <a:lnTo>
                  <a:pt x="2402006" y="2906973"/>
                </a:lnTo>
                <a:cubicBezTo>
                  <a:pt x="2412712" y="2928385"/>
                  <a:pt x="2437304" y="2983214"/>
                  <a:pt x="2456597" y="3002507"/>
                </a:cubicBezTo>
                <a:cubicBezTo>
                  <a:pt x="2468195" y="3014105"/>
                  <a:pt x="2483892" y="3020704"/>
                  <a:pt x="2497540" y="3029803"/>
                </a:cubicBezTo>
                <a:lnTo>
                  <a:pt x="2552131" y="3111689"/>
                </a:lnTo>
                <a:cubicBezTo>
                  <a:pt x="2573733" y="3144092"/>
                  <a:pt x="2594978" y="3177600"/>
                  <a:pt x="2620370" y="3207224"/>
                </a:cubicBezTo>
                <a:cubicBezTo>
                  <a:pt x="2632931" y="3221878"/>
                  <a:pt x="2645254" y="3237461"/>
                  <a:pt x="2661313" y="3248167"/>
                </a:cubicBezTo>
                <a:cubicBezTo>
                  <a:pt x="2673283" y="3256147"/>
                  <a:pt x="2689389" y="3255381"/>
                  <a:pt x="2702256" y="3261815"/>
                </a:cubicBezTo>
                <a:cubicBezTo>
                  <a:pt x="2796505" y="3308939"/>
                  <a:pt x="2684178" y="3274354"/>
                  <a:pt x="2797791" y="3302758"/>
                </a:cubicBezTo>
                <a:cubicBezTo>
                  <a:pt x="2825086" y="3320955"/>
                  <a:pt x="2853433" y="3337666"/>
                  <a:pt x="2879677" y="3357349"/>
                </a:cubicBezTo>
                <a:cubicBezTo>
                  <a:pt x="2897874" y="3370997"/>
                  <a:pt x="2914519" y="3387007"/>
                  <a:pt x="2934268" y="3398292"/>
                </a:cubicBezTo>
                <a:cubicBezTo>
                  <a:pt x="2946759" y="3405430"/>
                  <a:pt x="2961564" y="3407391"/>
                  <a:pt x="2975212" y="3411940"/>
                </a:cubicBezTo>
                <a:cubicBezTo>
                  <a:pt x="2988860" y="3421039"/>
                  <a:pt x="3005908" y="3426428"/>
                  <a:pt x="3016155" y="3439236"/>
                </a:cubicBezTo>
                <a:cubicBezTo>
                  <a:pt x="3025142" y="3450470"/>
                  <a:pt x="3029803" y="3480179"/>
                  <a:pt x="3029803" y="3480179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0DD9C050-7CD7-4051-B71D-1CB63D6528FF}"/>
              </a:ext>
            </a:extLst>
          </p:cNvPr>
          <p:cNvSpPr/>
          <p:nvPr/>
        </p:nvSpPr>
        <p:spPr>
          <a:xfrm>
            <a:off x="2456597" y="5076967"/>
            <a:ext cx="4053385" cy="1801505"/>
          </a:xfrm>
          <a:custGeom>
            <a:avLst/>
            <a:gdLst>
              <a:gd name="connsiteX0" fmla="*/ 0 w 4053385"/>
              <a:gd name="connsiteY0" fmla="*/ 0 h 1801505"/>
              <a:gd name="connsiteX1" fmla="*/ 191069 w 4053385"/>
              <a:gd name="connsiteY1" fmla="*/ 95534 h 1801505"/>
              <a:gd name="connsiteX2" fmla="*/ 409433 w 4053385"/>
              <a:gd name="connsiteY2" fmla="*/ 218364 h 1801505"/>
              <a:gd name="connsiteX3" fmla="*/ 559558 w 4053385"/>
              <a:gd name="connsiteY3" fmla="*/ 286603 h 1801505"/>
              <a:gd name="connsiteX4" fmla="*/ 600502 w 4053385"/>
              <a:gd name="connsiteY4" fmla="*/ 327546 h 1801505"/>
              <a:gd name="connsiteX5" fmla="*/ 696036 w 4053385"/>
              <a:gd name="connsiteY5" fmla="*/ 354842 h 1801505"/>
              <a:gd name="connsiteX6" fmla="*/ 805218 w 4053385"/>
              <a:gd name="connsiteY6" fmla="*/ 409433 h 1801505"/>
              <a:gd name="connsiteX7" fmla="*/ 968991 w 4053385"/>
              <a:gd name="connsiteY7" fmla="*/ 450376 h 1801505"/>
              <a:gd name="connsiteX8" fmla="*/ 1091821 w 4053385"/>
              <a:gd name="connsiteY8" fmla="*/ 477672 h 1801505"/>
              <a:gd name="connsiteX9" fmla="*/ 1173707 w 4053385"/>
              <a:gd name="connsiteY9" fmla="*/ 491320 h 1801505"/>
              <a:gd name="connsiteX10" fmla="*/ 1214651 w 4053385"/>
              <a:gd name="connsiteY10" fmla="*/ 504967 h 1801505"/>
              <a:gd name="connsiteX11" fmla="*/ 1269242 w 4053385"/>
              <a:gd name="connsiteY11" fmla="*/ 518615 h 1801505"/>
              <a:gd name="connsiteX12" fmla="*/ 1351128 w 4053385"/>
              <a:gd name="connsiteY12" fmla="*/ 545911 h 1801505"/>
              <a:gd name="connsiteX13" fmla="*/ 1433015 w 4053385"/>
              <a:gd name="connsiteY13" fmla="*/ 559558 h 1801505"/>
              <a:gd name="connsiteX14" fmla="*/ 1487606 w 4053385"/>
              <a:gd name="connsiteY14" fmla="*/ 573206 h 1801505"/>
              <a:gd name="connsiteX15" fmla="*/ 1856096 w 4053385"/>
              <a:gd name="connsiteY15" fmla="*/ 600502 h 1801505"/>
              <a:gd name="connsiteX16" fmla="*/ 1897039 w 4053385"/>
              <a:gd name="connsiteY16" fmla="*/ 641445 h 1801505"/>
              <a:gd name="connsiteX17" fmla="*/ 1965278 w 4053385"/>
              <a:gd name="connsiteY17" fmla="*/ 723332 h 1801505"/>
              <a:gd name="connsiteX18" fmla="*/ 2006221 w 4053385"/>
              <a:gd name="connsiteY18" fmla="*/ 736979 h 1801505"/>
              <a:gd name="connsiteX19" fmla="*/ 2060812 w 4053385"/>
              <a:gd name="connsiteY19" fmla="*/ 764275 h 1801505"/>
              <a:gd name="connsiteX20" fmla="*/ 2101755 w 4053385"/>
              <a:gd name="connsiteY20" fmla="*/ 777923 h 1801505"/>
              <a:gd name="connsiteX21" fmla="*/ 2142699 w 4053385"/>
              <a:gd name="connsiteY21" fmla="*/ 805218 h 1801505"/>
              <a:gd name="connsiteX22" fmla="*/ 2183642 w 4053385"/>
              <a:gd name="connsiteY22" fmla="*/ 818866 h 1801505"/>
              <a:gd name="connsiteX23" fmla="*/ 2279176 w 4053385"/>
              <a:gd name="connsiteY23" fmla="*/ 859809 h 1801505"/>
              <a:gd name="connsiteX24" fmla="*/ 2333767 w 4053385"/>
              <a:gd name="connsiteY24" fmla="*/ 846161 h 1801505"/>
              <a:gd name="connsiteX25" fmla="*/ 2497540 w 4053385"/>
              <a:gd name="connsiteY25" fmla="*/ 873457 h 1801505"/>
              <a:gd name="connsiteX26" fmla="*/ 2579427 w 4053385"/>
              <a:gd name="connsiteY26" fmla="*/ 928048 h 1801505"/>
              <a:gd name="connsiteX27" fmla="*/ 2715904 w 4053385"/>
              <a:gd name="connsiteY27" fmla="*/ 982639 h 1801505"/>
              <a:gd name="connsiteX28" fmla="*/ 2756848 w 4053385"/>
              <a:gd name="connsiteY28" fmla="*/ 996287 h 1801505"/>
              <a:gd name="connsiteX29" fmla="*/ 2838734 w 4053385"/>
              <a:gd name="connsiteY29" fmla="*/ 1009934 h 1801505"/>
              <a:gd name="connsiteX30" fmla="*/ 2906973 w 4053385"/>
              <a:gd name="connsiteY30" fmla="*/ 1037230 h 1801505"/>
              <a:gd name="connsiteX31" fmla="*/ 3016155 w 4053385"/>
              <a:gd name="connsiteY31" fmla="*/ 1064526 h 1801505"/>
              <a:gd name="connsiteX32" fmla="*/ 3070746 w 4053385"/>
              <a:gd name="connsiteY32" fmla="*/ 1105469 h 1801505"/>
              <a:gd name="connsiteX33" fmla="*/ 3152633 w 4053385"/>
              <a:gd name="connsiteY33" fmla="*/ 1132764 h 1801505"/>
              <a:gd name="connsiteX34" fmla="*/ 3193576 w 4053385"/>
              <a:gd name="connsiteY34" fmla="*/ 1160060 h 1801505"/>
              <a:gd name="connsiteX35" fmla="*/ 3275463 w 4053385"/>
              <a:gd name="connsiteY35" fmla="*/ 1187355 h 1801505"/>
              <a:gd name="connsiteX36" fmla="*/ 3316406 w 4053385"/>
              <a:gd name="connsiteY36" fmla="*/ 1201003 h 1801505"/>
              <a:gd name="connsiteX37" fmla="*/ 3384645 w 4053385"/>
              <a:gd name="connsiteY37" fmla="*/ 1214651 h 1801505"/>
              <a:gd name="connsiteX38" fmla="*/ 3466531 w 4053385"/>
              <a:gd name="connsiteY38" fmla="*/ 1241946 h 1801505"/>
              <a:gd name="connsiteX39" fmla="*/ 3562066 w 4053385"/>
              <a:gd name="connsiteY39" fmla="*/ 1269242 h 1801505"/>
              <a:gd name="connsiteX40" fmla="*/ 3603009 w 4053385"/>
              <a:gd name="connsiteY40" fmla="*/ 1296537 h 1801505"/>
              <a:gd name="connsiteX41" fmla="*/ 3671248 w 4053385"/>
              <a:gd name="connsiteY41" fmla="*/ 1310185 h 1801505"/>
              <a:gd name="connsiteX42" fmla="*/ 3725839 w 4053385"/>
              <a:gd name="connsiteY42" fmla="*/ 1323833 h 1801505"/>
              <a:gd name="connsiteX43" fmla="*/ 3903260 w 4053385"/>
              <a:gd name="connsiteY43" fmla="*/ 1460311 h 1801505"/>
              <a:gd name="connsiteX44" fmla="*/ 3957851 w 4053385"/>
              <a:gd name="connsiteY44" fmla="*/ 1624084 h 1801505"/>
              <a:gd name="connsiteX45" fmla="*/ 3971499 w 4053385"/>
              <a:gd name="connsiteY45" fmla="*/ 1665027 h 1801505"/>
              <a:gd name="connsiteX46" fmla="*/ 3998794 w 4053385"/>
              <a:gd name="connsiteY46" fmla="*/ 1705970 h 1801505"/>
              <a:gd name="connsiteX47" fmla="*/ 4012442 w 4053385"/>
              <a:gd name="connsiteY47" fmla="*/ 1746914 h 1801505"/>
              <a:gd name="connsiteX48" fmla="*/ 4053385 w 4053385"/>
              <a:gd name="connsiteY48" fmla="*/ 1801505 h 180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053385" h="1801505">
                <a:moveTo>
                  <a:pt x="0" y="0"/>
                </a:moveTo>
                <a:cubicBezTo>
                  <a:pt x="137526" y="45843"/>
                  <a:pt x="35227" y="4626"/>
                  <a:pt x="191069" y="95534"/>
                </a:cubicBezTo>
                <a:cubicBezTo>
                  <a:pt x="263206" y="137614"/>
                  <a:pt x="336730" y="177271"/>
                  <a:pt x="409433" y="218364"/>
                </a:cubicBezTo>
                <a:cubicBezTo>
                  <a:pt x="523456" y="282812"/>
                  <a:pt x="468258" y="263778"/>
                  <a:pt x="559558" y="286603"/>
                </a:cubicBezTo>
                <a:cubicBezTo>
                  <a:pt x="573206" y="300251"/>
                  <a:pt x="584443" y="316840"/>
                  <a:pt x="600502" y="327546"/>
                </a:cubicBezTo>
                <a:cubicBezTo>
                  <a:pt x="615973" y="337860"/>
                  <a:pt x="683902" y="349786"/>
                  <a:pt x="696036" y="354842"/>
                </a:cubicBezTo>
                <a:cubicBezTo>
                  <a:pt x="733596" y="370492"/>
                  <a:pt x="766616" y="396565"/>
                  <a:pt x="805218" y="409433"/>
                </a:cubicBezTo>
                <a:cubicBezTo>
                  <a:pt x="924825" y="449303"/>
                  <a:pt x="847693" y="428322"/>
                  <a:pt x="968991" y="450376"/>
                </a:cubicBezTo>
                <a:cubicBezTo>
                  <a:pt x="1231069" y="498025"/>
                  <a:pt x="872859" y="433879"/>
                  <a:pt x="1091821" y="477672"/>
                </a:cubicBezTo>
                <a:cubicBezTo>
                  <a:pt x="1118955" y="483099"/>
                  <a:pt x="1146694" y="485317"/>
                  <a:pt x="1173707" y="491320"/>
                </a:cubicBezTo>
                <a:cubicBezTo>
                  <a:pt x="1187751" y="494441"/>
                  <a:pt x="1200818" y="501015"/>
                  <a:pt x="1214651" y="504967"/>
                </a:cubicBezTo>
                <a:cubicBezTo>
                  <a:pt x="1232686" y="510120"/>
                  <a:pt x="1251276" y="513225"/>
                  <a:pt x="1269242" y="518615"/>
                </a:cubicBezTo>
                <a:cubicBezTo>
                  <a:pt x="1296800" y="526883"/>
                  <a:pt x="1323215" y="538933"/>
                  <a:pt x="1351128" y="545911"/>
                </a:cubicBezTo>
                <a:cubicBezTo>
                  <a:pt x="1377974" y="552622"/>
                  <a:pt x="1405880" y="554131"/>
                  <a:pt x="1433015" y="559558"/>
                </a:cubicBezTo>
                <a:cubicBezTo>
                  <a:pt x="1451408" y="563236"/>
                  <a:pt x="1469104" y="570122"/>
                  <a:pt x="1487606" y="573206"/>
                </a:cubicBezTo>
                <a:cubicBezTo>
                  <a:pt x="1611400" y="593839"/>
                  <a:pt x="1728366" y="593779"/>
                  <a:pt x="1856096" y="600502"/>
                </a:cubicBezTo>
                <a:cubicBezTo>
                  <a:pt x="1869744" y="614150"/>
                  <a:pt x="1884683" y="626618"/>
                  <a:pt x="1897039" y="641445"/>
                </a:cubicBezTo>
                <a:cubicBezTo>
                  <a:pt x="1928510" y="679210"/>
                  <a:pt x="1920420" y="693427"/>
                  <a:pt x="1965278" y="723332"/>
                </a:cubicBezTo>
                <a:cubicBezTo>
                  <a:pt x="1977248" y="731312"/>
                  <a:pt x="1992998" y="731312"/>
                  <a:pt x="2006221" y="736979"/>
                </a:cubicBezTo>
                <a:cubicBezTo>
                  <a:pt x="2024921" y="744993"/>
                  <a:pt x="2042112" y="756261"/>
                  <a:pt x="2060812" y="764275"/>
                </a:cubicBezTo>
                <a:cubicBezTo>
                  <a:pt x="2074035" y="769942"/>
                  <a:pt x="2088888" y="771489"/>
                  <a:pt x="2101755" y="777923"/>
                </a:cubicBezTo>
                <a:cubicBezTo>
                  <a:pt x="2116426" y="785258"/>
                  <a:pt x="2128028" y="797883"/>
                  <a:pt x="2142699" y="805218"/>
                </a:cubicBezTo>
                <a:cubicBezTo>
                  <a:pt x="2155566" y="811652"/>
                  <a:pt x="2170419" y="813199"/>
                  <a:pt x="2183642" y="818866"/>
                </a:cubicBezTo>
                <a:cubicBezTo>
                  <a:pt x="2301694" y="869459"/>
                  <a:pt x="2183157" y="827802"/>
                  <a:pt x="2279176" y="859809"/>
                </a:cubicBezTo>
                <a:cubicBezTo>
                  <a:pt x="2297373" y="855260"/>
                  <a:pt x="2315010" y="846161"/>
                  <a:pt x="2333767" y="846161"/>
                </a:cubicBezTo>
                <a:cubicBezTo>
                  <a:pt x="2397664" y="846161"/>
                  <a:pt x="2440044" y="859083"/>
                  <a:pt x="2497540" y="873457"/>
                </a:cubicBezTo>
                <a:cubicBezTo>
                  <a:pt x="2524836" y="891654"/>
                  <a:pt x="2548968" y="915864"/>
                  <a:pt x="2579427" y="928048"/>
                </a:cubicBezTo>
                <a:cubicBezTo>
                  <a:pt x="2624919" y="946245"/>
                  <a:pt x="2669422" y="967145"/>
                  <a:pt x="2715904" y="982639"/>
                </a:cubicBezTo>
                <a:cubicBezTo>
                  <a:pt x="2729552" y="987188"/>
                  <a:pt x="2742804" y="993166"/>
                  <a:pt x="2756848" y="996287"/>
                </a:cubicBezTo>
                <a:cubicBezTo>
                  <a:pt x="2783861" y="1002290"/>
                  <a:pt x="2811439" y="1005385"/>
                  <a:pt x="2838734" y="1009934"/>
                </a:cubicBezTo>
                <a:cubicBezTo>
                  <a:pt x="2861480" y="1019033"/>
                  <a:pt x="2883558" y="1030025"/>
                  <a:pt x="2906973" y="1037230"/>
                </a:cubicBezTo>
                <a:cubicBezTo>
                  <a:pt x="2942828" y="1048263"/>
                  <a:pt x="3016155" y="1064526"/>
                  <a:pt x="3016155" y="1064526"/>
                </a:cubicBezTo>
                <a:cubicBezTo>
                  <a:pt x="3034352" y="1078174"/>
                  <a:pt x="3050401" y="1095297"/>
                  <a:pt x="3070746" y="1105469"/>
                </a:cubicBezTo>
                <a:cubicBezTo>
                  <a:pt x="3096481" y="1118336"/>
                  <a:pt x="3152633" y="1132764"/>
                  <a:pt x="3152633" y="1132764"/>
                </a:cubicBezTo>
                <a:cubicBezTo>
                  <a:pt x="3166281" y="1141863"/>
                  <a:pt x="3178587" y="1153398"/>
                  <a:pt x="3193576" y="1160060"/>
                </a:cubicBezTo>
                <a:cubicBezTo>
                  <a:pt x="3219868" y="1171745"/>
                  <a:pt x="3248167" y="1178257"/>
                  <a:pt x="3275463" y="1187355"/>
                </a:cubicBezTo>
                <a:cubicBezTo>
                  <a:pt x="3289111" y="1191904"/>
                  <a:pt x="3302299" y="1198182"/>
                  <a:pt x="3316406" y="1201003"/>
                </a:cubicBezTo>
                <a:cubicBezTo>
                  <a:pt x="3339152" y="1205552"/>
                  <a:pt x="3362266" y="1208548"/>
                  <a:pt x="3384645" y="1214651"/>
                </a:cubicBezTo>
                <a:cubicBezTo>
                  <a:pt x="3412403" y="1222221"/>
                  <a:pt x="3438973" y="1233679"/>
                  <a:pt x="3466531" y="1241946"/>
                </a:cubicBezTo>
                <a:cubicBezTo>
                  <a:pt x="3488395" y="1248505"/>
                  <a:pt x="3539133" y="1257776"/>
                  <a:pt x="3562066" y="1269242"/>
                </a:cubicBezTo>
                <a:cubicBezTo>
                  <a:pt x="3576737" y="1276577"/>
                  <a:pt x="3587651" y="1290778"/>
                  <a:pt x="3603009" y="1296537"/>
                </a:cubicBezTo>
                <a:cubicBezTo>
                  <a:pt x="3624729" y="1304682"/>
                  <a:pt x="3648604" y="1305153"/>
                  <a:pt x="3671248" y="1310185"/>
                </a:cubicBezTo>
                <a:cubicBezTo>
                  <a:pt x="3689558" y="1314254"/>
                  <a:pt x="3707642" y="1319284"/>
                  <a:pt x="3725839" y="1323833"/>
                </a:cubicBezTo>
                <a:cubicBezTo>
                  <a:pt x="3875124" y="1443262"/>
                  <a:pt x="3813842" y="1400699"/>
                  <a:pt x="3903260" y="1460311"/>
                </a:cubicBezTo>
                <a:lnTo>
                  <a:pt x="3957851" y="1624084"/>
                </a:lnTo>
                <a:cubicBezTo>
                  <a:pt x="3962400" y="1637732"/>
                  <a:pt x="3963519" y="1653057"/>
                  <a:pt x="3971499" y="1665027"/>
                </a:cubicBezTo>
                <a:cubicBezTo>
                  <a:pt x="3980597" y="1678675"/>
                  <a:pt x="3991459" y="1691299"/>
                  <a:pt x="3998794" y="1705970"/>
                </a:cubicBezTo>
                <a:cubicBezTo>
                  <a:pt x="4005228" y="1718837"/>
                  <a:pt x="4006008" y="1734047"/>
                  <a:pt x="4012442" y="1746914"/>
                </a:cubicBezTo>
                <a:cubicBezTo>
                  <a:pt x="4027874" y="1777779"/>
                  <a:pt x="4034192" y="1782312"/>
                  <a:pt x="4053385" y="18015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7A3D23A7-4DAA-4640-B8EB-13C15B3C820E}"/>
              </a:ext>
            </a:extLst>
          </p:cNvPr>
          <p:cNvSpPr/>
          <p:nvPr/>
        </p:nvSpPr>
        <p:spPr>
          <a:xfrm>
            <a:off x="7165075" y="6564573"/>
            <a:ext cx="1392071" cy="313899"/>
          </a:xfrm>
          <a:custGeom>
            <a:avLst/>
            <a:gdLst>
              <a:gd name="connsiteX0" fmla="*/ 0 w 1392071"/>
              <a:gd name="connsiteY0" fmla="*/ 313899 h 313899"/>
              <a:gd name="connsiteX1" fmla="*/ 40943 w 1392071"/>
              <a:gd name="connsiteY1" fmla="*/ 232012 h 313899"/>
              <a:gd name="connsiteX2" fmla="*/ 81886 w 1392071"/>
              <a:gd name="connsiteY2" fmla="*/ 150126 h 313899"/>
              <a:gd name="connsiteX3" fmla="*/ 163773 w 1392071"/>
              <a:gd name="connsiteY3" fmla="*/ 95534 h 313899"/>
              <a:gd name="connsiteX4" fmla="*/ 300250 w 1392071"/>
              <a:gd name="connsiteY4" fmla="*/ 109182 h 313899"/>
              <a:gd name="connsiteX5" fmla="*/ 341194 w 1392071"/>
              <a:gd name="connsiteY5" fmla="*/ 122830 h 313899"/>
              <a:gd name="connsiteX6" fmla="*/ 409432 w 1392071"/>
              <a:gd name="connsiteY6" fmla="*/ 109182 h 313899"/>
              <a:gd name="connsiteX7" fmla="*/ 477671 w 1392071"/>
              <a:gd name="connsiteY7" fmla="*/ 40943 h 313899"/>
              <a:gd name="connsiteX8" fmla="*/ 559558 w 1392071"/>
              <a:gd name="connsiteY8" fmla="*/ 54591 h 313899"/>
              <a:gd name="connsiteX9" fmla="*/ 600501 w 1392071"/>
              <a:gd name="connsiteY9" fmla="*/ 68239 h 313899"/>
              <a:gd name="connsiteX10" fmla="*/ 641444 w 1392071"/>
              <a:gd name="connsiteY10" fmla="*/ 95534 h 313899"/>
              <a:gd name="connsiteX11" fmla="*/ 682388 w 1392071"/>
              <a:gd name="connsiteY11" fmla="*/ 81887 h 313899"/>
              <a:gd name="connsiteX12" fmla="*/ 709683 w 1392071"/>
              <a:gd name="connsiteY12" fmla="*/ 40943 h 313899"/>
              <a:gd name="connsiteX13" fmla="*/ 791570 w 1392071"/>
              <a:gd name="connsiteY13" fmla="*/ 0 h 313899"/>
              <a:gd name="connsiteX14" fmla="*/ 968991 w 1392071"/>
              <a:gd name="connsiteY14" fmla="*/ 68239 h 313899"/>
              <a:gd name="connsiteX15" fmla="*/ 1009934 w 1392071"/>
              <a:gd name="connsiteY15" fmla="*/ 95534 h 313899"/>
              <a:gd name="connsiteX16" fmla="*/ 1078173 w 1392071"/>
              <a:gd name="connsiteY16" fmla="*/ 150126 h 313899"/>
              <a:gd name="connsiteX17" fmla="*/ 1105468 w 1392071"/>
              <a:gd name="connsiteY17" fmla="*/ 191069 h 313899"/>
              <a:gd name="connsiteX18" fmla="*/ 1187355 w 1392071"/>
              <a:gd name="connsiteY18" fmla="*/ 218364 h 313899"/>
              <a:gd name="connsiteX19" fmla="*/ 1228298 w 1392071"/>
              <a:gd name="connsiteY19" fmla="*/ 232012 h 313899"/>
              <a:gd name="connsiteX20" fmla="*/ 1323832 w 1392071"/>
              <a:gd name="connsiteY20" fmla="*/ 259308 h 313899"/>
              <a:gd name="connsiteX21" fmla="*/ 1392071 w 1392071"/>
              <a:gd name="connsiteY21" fmla="*/ 313899 h 3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92071" h="313899">
                <a:moveTo>
                  <a:pt x="0" y="313899"/>
                </a:moveTo>
                <a:cubicBezTo>
                  <a:pt x="13648" y="286603"/>
                  <a:pt x="28549" y="259899"/>
                  <a:pt x="40943" y="232012"/>
                </a:cubicBezTo>
                <a:cubicBezTo>
                  <a:pt x="55987" y="198162"/>
                  <a:pt x="50933" y="177210"/>
                  <a:pt x="81886" y="150126"/>
                </a:cubicBezTo>
                <a:cubicBezTo>
                  <a:pt x="106575" y="128523"/>
                  <a:pt x="163773" y="95534"/>
                  <a:pt x="163773" y="95534"/>
                </a:cubicBezTo>
                <a:cubicBezTo>
                  <a:pt x="209265" y="100083"/>
                  <a:pt x="255062" y="102230"/>
                  <a:pt x="300250" y="109182"/>
                </a:cubicBezTo>
                <a:cubicBezTo>
                  <a:pt x="314469" y="111370"/>
                  <a:pt x="326808" y="122830"/>
                  <a:pt x="341194" y="122830"/>
                </a:cubicBezTo>
                <a:cubicBezTo>
                  <a:pt x="364390" y="122830"/>
                  <a:pt x="386686" y="113731"/>
                  <a:pt x="409432" y="109182"/>
                </a:cubicBezTo>
                <a:cubicBezTo>
                  <a:pt x="423989" y="87347"/>
                  <a:pt x="444918" y="44582"/>
                  <a:pt x="477671" y="40943"/>
                </a:cubicBezTo>
                <a:cubicBezTo>
                  <a:pt x="505174" y="37887"/>
                  <a:pt x="532262" y="50042"/>
                  <a:pt x="559558" y="54591"/>
                </a:cubicBezTo>
                <a:cubicBezTo>
                  <a:pt x="573206" y="59140"/>
                  <a:pt x="587634" y="61805"/>
                  <a:pt x="600501" y="68239"/>
                </a:cubicBezTo>
                <a:cubicBezTo>
                  <a:pt x="615172" y="75574"/>
                  <a:pt x="625265" y="92837"/>
                  <a:pt x="641444" y="95534"/>
                </a:cubicBezTo>
                <a:cubicBezTo>
                  <a:pt x="655634" y="97899"/>
                  <a:pt x="668740" y="86436"/>
                  <a:pt x="682388" y="81887"/>
                </a:cubicBezTo>
                <a:cubicBezTo>
                  <a:pt x="691486" y="68239"/>
                  <a:pt x="698085" y="52542"/>
                  <a:pt x="709683" y="40943"/>
                </a:cubicBezTo>
                <a:cubicBezTo>
                  <a:pt x="736138" y="14487"/>
                  <a:pt x="758271" y="11100"/>
                  <a:pt x="791570" y="0"/>
                </a:cubicBezTo>
                <a:cubicBezTo>
                  <a:pt x="919580" y="18287"/>
                  <a:pt x="860338" y="-4196"/>
                  <a:pt x="968991" y="68239"/>
                </a:cubicBezTo>
                <a:lnTo>
                  <a:pt x="1009934" y="95534"/>
                </a:lnTo>
                <a:cubicBezTo>
                  <a:pt x="1088155" y="212870"/>
                  <a:pt x="984001" y="74789"/>
                  <a:pt x="1078173" y="150126"/>
                </a:cubicBezTo>
                <a:cubicBezTo>
                  <a:pt x="1090981" y="160372"/>
                  <a:pt x="1091559" y="182376"/>
                  <a:pt x="1105468" y="191069"/>
                </a:cubicBezTo>
                <a:cubicBezTo>
                  <a:pt x="1129867" y="206318"/>
                  <a:pt x="1160059" y="209266"/>
                  <a:pt x="1187355" y="218364"/>
                </a:cubicBezTo>
                <a:cubicBezTo>
                  <a:pt x="1201003" y="222913"/>
                  <a:pt x="1214342" y="228523"/>
                  <a:pt x="1228298" y="232012"/>
                </a:cubicBezTo>
                <a:cubicBezTo>
                  <a:pt x="1245791" y="236385"/>
                  <a:pt x="1304251" y="249518"/>
                  <a:pt x="1323832" y="259308"/>
                </a:cubicBezTo>
                <a:cubicBezTo>
                  <a:pt x="1358269" y="276526"/>
                  <a:pt x="1366681" y="288508"/>
                  <a:pt x="1392071" y="313899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1483DB1A-F018-4E91-90C4-F2BF2E830A16}"/>
              </a:ext>
            </a:extLst>
          </p:cNvPr>
          <p:cNvSpPr/>
          <p:nvPr/>
        </p:nvSpPr>
        <p:spPr>
          <a:xfrm>
            <a:off x="4285397" y="3575713"/>
            <a:ext cx="1652548" cy="2115403"/>
          </a:xfrm>
          <a:custGeom>
            <a:avLst/>
            <a:gdLst>
              <a:gd name="connsiteX0" fmla="*/ 0 w 1652548"/>
              <a:gd name="connsiteY0" fmla="*/ 2115403 h 2115403"/>
              <a:gd name="connsiteX1" fmla="*/ 40943 w 1652548"/>
              <a:gd name="connsiteY1" fmla="*/ 2006221 h 2115403"/>
              <a:gd name="connsiteX2" fmla="*/ 95534 w 1652548"/>
              <a:gd name="connsiteY2" fmla="*/ 1910687 h 2115403"/>
              <a:gd name="connsiteX3" fmla="*/ 177421 w 1652548"/>
              <a:gd name="connsiteY3" fmla="*/ 1869744 h 2115403"/>
              <a:gd name="connsiteX4" fmla="*/ 232012 w 1652548"/>
              <a:gd name="connsiteY4" fmla="*/ 1842448 h 2115403"/>
              <a:gd name="connsiteX5" fmla="*/ 272955 w 1652548"/>
              <a:gd name="connsiteY5" fmla="*/ 1828800 h 2115403"/>
              <a:gd name="connsiteX6" fmla="*/ 341194 w 1652548"/>
              <a:gd name="connsiteY6" fmla="*/ 1801505 h 2115403"/>
              <a:gd name="connsiteX7" fmla="*/ 491319 w 1652548"/>
              <a:gd name="connsiteY7" fmla="*/ 1774209 h 2115403"/>
              <a:gd name="connsiteX8" fmla="*/ 586854 w 1652548"/>
              <a:gd name="connsiteY8" fmla="*/ 1719618 h 2115403"/>
              <a:gd name="connsiteX9" fmla="*/ 682388 w 1652548"/>
              <a:gd name="connsiteY9" fmla="*/ 1665027 h 2115403"/>
              <a:gd name="connsiteX10" fmla="*/ 750627 w 1652548"/>
              <a:gd name="connsiteY10" fmla="*/ 1610436 h 2115403"/>
              <a:gd name="connsiteX11" fmla="*/ 791570 w 1652548"/>
              <a:gd name="connsiteY11" fmla="*/ 1583141 h 2115403"/>
              <a:gd name="connsiteX12" fmla="*/ 928048 w 1652548"/>
              <a:gd name="connsiteY12" fmla="*/ 1542197 h 2115403"/>
              <a:gd name="connsiteX13" fmla="*/ 1105469 w 1652548"/>
              <a:gd name="connsiteY13" fmla="*/ 1528550 h 2115403"/>
              <a:gd name="connsiteX14" fmla="*/ 1269242 w 1652548"/>
              <a:gd name="connsiteY14" fmla="*/ 1460311 h 2115403"/>
              <a:gd name="connsiteX15" fmla="*/ 1269242 w 1652548"/>
              <a:gd name="connsiteY15" fmla="*/ 1460311 h 2115403"/>
              <a:gd name="connsiteX16" fmla="*/ 1351128 w 1652548"/>
              <a:gd name="connsiteY16" fmla="*/ 1433015 h 2115403"/>
              <a:gd name="connsiteX17" fmla="*/ 1392072 w 1652548"/>
              <a:gd name="connsiteY17" fmla="*/ 1405720 h 2115403"/>
              <a:gd name="connsiteX18" fmla="*/ 1473958 w 1652548"/>
              <a:gd name="connsiteY18" fmla="*/ 1323833 h 2115403"/>
              <a:gd name="connsiteX19" fmla="*/ 1460310 w 1652548"/>
              <a:gd name="connsiteY19" fmla="*/ 1173708 h 2115403"/>
              <a:gd name="connsiteX20" fmla="*/ 1433015 w 1652548"/>
              <a:gd name="connsiteY20" fmla="*/ 1132765 h 2115403"/>
              <a:gd name="connsiteX21" fmla="*/ 1419367 w 1652548"/>
              <a:gd name="connsiteY21" fmla="*/ 1078174 h 2115403"/>
              <a:gd name="connsiteX22" fmla="*/ 1460310 w 1652548"/>
              <a:gd name="connsiteY22" fmla="*/ 914400 h 2115403"/>
              <a:gd name="connsiteX23" fmla="*/ 1514902 w 1652548"/>
              <a:gd name="connsiteY23" fmla="*/ 873457 h 2115403"/>
              <a:gd name="connsiteX24" fmla="*/ 1542197 w 1652548"/>
              <a:gd name="connsiteY24" fmla="*/ 832514 h 2115403"/>
              <a:gd name="connsiteX25" fmla="*/ 1596788 w 1652548"/>
              <a:gd name="connsiteY25" fmla="*/ 846162 h 2115403"/>
              <a:gd name="connsiteX26" fmla="*/ 1637731 w 1652548"/>
              <a:gd name="connsiteY26" fmla="*/ 832514 h 2115403"/>
              <a:gd name="connsiteX27" fmla="*/ 1651379 w 1652548"/>
              <a:gd name="connsiteY27" fmla="*/ 791571 h 2115403"/>
              <a:gd name="connsiteX28" fmla="*/ 1610436 w 1652548"/>
              <a:gd name="connsiteY28" fmla="*/ 764275 h 2115403"/>
              <a:gd name="connsiteX29" fmla="*/ 1528549 w 1652548"/>
              <a:gd name="connsiteY29" fmla="*/ 750627 h 2115403"/>
              <a:gd name="connsiteX30" fmla="*/ 1487606 w 1652548"/>
              <a:gd name="connsiteY30" fmla="*/ 736980 h 2115403"/>
              <a:gd name="connsiteX31" fmla="*/ 1446663 w 1652548"/>
              <a:gd name="connsiteY31" fmla="*/ 655093 h 2115403"/>
              <a:gd name="connsiteX32" fmla="*/ 1405719 w 1652548"/>
              <a:gd name="connsiteY32" fmla="*/ 627797 h 2115403"/>
              <a:gd name="connsiteX33" fmla="*/ 1364776 w 1652548"/>
              <a:gd name="connsiteY33" fmla="*/ 614150 h 2115403"/>
              <a:gd name="connsiteX34" fmla="*/ 1310185 w 1652548"/>
              <a:gd name="connsiteY34" fmla="*/ 559559 h 2115403"/>
              <a:gd name="connsiteX35" fmla="*/ 1214651 w 1652548"/>
              <a:gd name="connsiteY35" fmla="*/ 436729 h 2115403"/>
              <a:gd name="connsiteX36" fmla="*/ 1201003 w 1652548"/>
              <a:gd name="connsiteY36" fmla="*/ 382138 h 2115403"/>
              <a:gd name="connsiteX37" fmla="*/ 1173707 w 1652548"/>
              <a:gd name="connsiteY37" fmla="*/ 341194 h 2115403"/>
              <a:gd name="connsiteX38" fmla="*/ 1160060 w 1652548"/>
              <a:gd name="connsiteY38" fmla="*/ 300251 h 2115403"/>
              <a:gd name="connsiteX39" fmla="*/ 1160060 w 1652548"/>
              <a:gd name="connsiteY39" fmla="*/ 95535 h 2115403"/>
              <a:gd name="connsiteX40" fmla="*/ 1119116 w 1652548"/>
              <a:gd name="connsiteY40" fmla="*/ 54591 h 2115403"/>
              <a:gd name="connsiteX41" fmla="*/ 1091821 w 1652548"/>
              <a:gd name="connsiteY41" fmla="*/ 0 h 211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2548" h="2115403">
                <a:moveTo>
                  <a:pt x="0" y="2115403"/>
                </a:moveTo>
                <a:cubicBezTo>
                  <a:pt x="21233" y="2009239"/>
                  <a:pt x="-2308" y="2081910"/>
                  <a:pt x="40943" y="2006221"/>
                </a:cubicBezTo>
                <a:cubicBezTo>
                  <a:pt x="55213" y="1981249"/>
                  <a:pt x="73370" y="1932851"/>
                  <a:pt x="95534" y="1910687"/>
                </a:cubicBezTo>
                <a:cubicBezTo>
                  <a:pt x="128321" y="1877900"/>
                  <a:pt x="138569" y="1886395"/>
                  <a:pt x="177421" y="1869744"/>
                </a:cubicBezTo>
                <a:cubicBezTo>
                  <a:pt x="196121" y="1861730"/>
                  <a:pt x="213312" y="1850462"/>
                  <a:pt x="232012" y="1842448"/>
                </a:cubicBezTo>
                <a:cubicBezTo>
                  <a:pt x="245235" y="1836781"/>
                  <a:pt x="259485" y="1833851"/>
                  <a:pt x="272955" y="1828800"/>
                </a:cubicBezTo>
                <a:cubicBezTo>
                  <a:pt x="295894" y="1820198"/>
                  <a:pt x="317729" y="1808545"/>
                  <a:pt x="341194" y="1801505"/>
                </a:cubicBezTo>
                <a:cubicBezTo>
                  <a:pt x="365038" y="1794352"/>
                  <a:pt x="471881" y="1777449"/>
                  <a:pt x="491319" y="1774209"/>
                </a:cubicBezTo>
                <a:cubicBezTo>
                  <a:pt x="656286" y="1691727"/>
                  <a:pt x="451821" y="1796779"/>
                  <a:pt x="586854" y="1719618"/>
                </a:cubicBezTo>
                <a:cubicBezTo>
                  <a:pt x="708055" y="1650361"/>
                  <a:pt x="582643" y="1731525"/>
                  <a:pt x="682388" y="1665027"/>
                </a:cubicBezTo>
                <a:cubicBezTo>
                  <a:pt x="728401" y="1596009"/>
                  <a:pt x="684706" y="1643397"/>
                  <a:pt x="750627" y="1610436"/>
                </a:cubicBezTo>
                <a:cubicBezTo>
                  <a:pt x="765298" y="1603101"/>
                  <a:pt x="776581" y="1589803"/>
                  <a:pt x="791570" y="1583141"/>
                </a:cubicBezTo>
                <a:cubicBezTo>
                  <a:pt x="806104" y="1576682"/>
                  <a:pt x="901053" y="1545373"/>
                  <a:pt x="928048" y="1542197"/>
                </a:cubicBezTo>
                <a:cubicBezTo>
                  <a:pt x="986957" y="1535267"/>
                  <a:pt x="1046329" y="1533099"/>
                  <a:pt x="1105469" y="1528550"/>
                </a:cubicBezTo>
                <a:cubicBezTo>
                  <a:pt x="1219714" y="1509509"/>
                  <a:pt x="1164331" y="1530252"/>
                  <a:pt x="1269242" y="1460311"/>
                </a:cubicBezTo>
                <a:lnTo>
                  <a:pt x="1269242" y="1460311"/>
                </a:lnTo>
                <a:cubicBezTo>
                  <a:pt x="1296537" y="1451212"/>
                  <a:pt x="1327188" y="1448974"/>
                  <a:pt x="1351128" y="1433015"/>
                </a:cubicBezTo>
                <a:cubicBezTo>
                  <a:pt x="1364776" y="1423917"/>
                  <a:pt x="1379812" y="1416617"/>
                  <a:pt x="1392072" y="1405720"/>
                </a:cubicBezTo>
                <a:cubicBezTo>
                  <a:pt x="1420923" y="1380074"/>
                  <a:pt x="1473958" y="1323833"/>
                  <a:pt x="1473958" y="1323833"/>
                </a:cubicBezTo>
                <a:cubicBezTo>
                  <a:pt x="1469409" y="1273791"/>
                  <a:pt x="1470838" y="1222841"/>
                  <a:pt x="1460310" y="1173708"/>
                </a:cubicBezTo>
                <a:cubicBezTo>
                  <a:pt x="1456873" y="1157670"/>
                  <a:pt x="1439476" y="1147841"/>
                  <a:pt x="1433015" y="1132765"/>
                </a:cubicBezTo>
                <a:cubicBezTo>
                  <a:pt x="1425626" y="1115525"/>
                  <a:pt x="1423916" y="1096371"/>
                  <a:pt x="1419367" y="1078174"/>
                </a:cubicBezTo>
                <a:cubicBezTo>
                  <a:pt x="1426954" y="1009891"/>
                  <a:pt x="1413299" y="961411"/>
                  <a:pt x="1460310" y="914400"/>
                </a:cubicBezTo>
                <a:cubicBezTo>
                  <a:pt x="1476394" y="898316"/>
                  <a:pt x="1496705" y="887105"/>
                  <a:pt x="1514902" y="873457"/>
                </a:cubicBezTo>
                <a:cubicBezTo>
                  <a:pt x="1524000" y="859809"/>
                  <a:pt x="1526636" y="837701"/>
                  <a:pt x="1542197" y="832514"/>
                </a:cubicBezTo>
                <a:cubicBezTo>
                  <a:pt x="1559992" y="826583"/>
                  <a:pt x="1578031" y="846162"/>
                  <a:pt x="1596788" y="846162"/>
                </a:cubicBezTo>
                <a:cubicBezTo>
                  <a:pt x="1611174" y="846162"/>
                  <a:pt x="1624083" y="837063"/>
                  <a:pt x="1637731" y="832514"/>
                </a:cubicBezTo>
                <a:cubicBezTo>
                  <a:pt x="1642280" y="818866"/>
                  <a:pt x="1656722" y="804928"/>
                  <a:pt x="1651379" y="791571"/>
                </a:cubicBezTo>
                <a:cubicBezTo>
                  <a:pt x="1645287" y="776342"/>
                  <a:pt x="1625997" y="769462"/>
                  <a:pt x="1610436" y="764275"/>
                </a:cubicBezTo>
                <a:cubicBezTo>
                  <a:pt x="1584184" y="755524"/>
                  <a:pt x="1555562" y="756630"/>
                  <a:pt x="1528549" y="750627"/>
                </a:cubicBezTo>
                <a:cubicBezTo>
                  <a:pt x="1514506" y="747506"/>
                  <a:pt x="1501254" y="741529"/>
                  <a:pt x="1487606" y="736980"/>
                </a:cubicBezTo>
                <a:cubicBezTo>
                  <a:pt x="1476506" y="703680"/>
                  <a:pt x="1473119" y="681549"/>
                  <a:pt x="1446663" y="655093"/>
                </a:cubicBezTo>
                <a:cubicBezTo>
                  <a:pt x="1435064" y="643494"/>
                  <a:pt x="1420390" y="635133"/>
                  <a:pt x="1405719" y="627797"/>
                </a:cubicBezTo>
                <a:cubicBezTo>
                  <a:pt x="1392852" y="621364"/>
                  <a:pt x="1378424" y="618699"/>
                  <a:pt x="1364776" y="614150"/>
                </a:cubicBezTo>
                <a:cubicBezTo>
                  <a:pt x="1346579" y="595953"/>
                  <a:pt x="1326261" y="579654"/>
                  <a:pt x="1310185" y="559559"/>
                </a:cubicBezTo>
                <a:cubicBezTo>
                  <a:pt x="1179591" y="396316"/>
                  <a:pt x="1317208" y="539286"/>
                  <a:pt x="1214651" y="436729"/>
                </a:cubicBezTo>
                <a:cubicBezTo>
                  <a:pt x="1210102" y="418532"/>
                  <a:pt x="1208392" y="399378"/>
                  <a:pt x="1201003" y="382138"/>
                </a:cubicBezTo>
                <a:cubicBezTo>
                  <a:pt x="1194542" y="367061"/>
                  <a:pt x="1181043" y="355865"/>
                  <a:pt x="1173707" y="341194"/>
                </a:cubicBezTo>
                <a:cubicBezTo>
                  <a:pt x="1167274" y="328327"/>
                  <a:pt x="1164609" y="313899"/>
                  <a:pt x="1160060" y="300251"/>
                </a:cubicBezTo>
                <a:cubicBezTo>
                  <a:pt x="1161798" y="279395"/>
                  <a:pt x="1194470" y="147151"/>
                  <a:pt x="1160060" y="95535"/>
                </a:cubicBezTo>
                <a:cubicBezTo>
                  <a:pt x="1149354" y="79475"/>
                  <a:pt x="1132764" y="68239"/>
                  <a:pt x="1119116" y="54591"/>
                </a:cubicBezTo>
                <a:cubicBezTo>
                  <a:pt x="1103435" y="7544"/>
                  <a:pt x="1115641" y="23820"/>
                  <a:pt x="1091821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D1EAFF07-0255-4B4E-B171-74824180767A}"/>
              </a:ext>
            </a:extLst>
          </p:cNvPr>
          <p:cNvSpPr/>
          <p:nvPr/>
        </p:nvSpPr>
        <p:spPr>
          <a:xfrm>
            <a:off x="5704764" y="4572000"/>
            <a:ext cx="3384883" cy="1678675"/>
          </a:xfrm>
          <a:custGeom>
            <a:avLst/>
            <a:gdLst>
              <a:gd name="connsiteX0" fmla="*/ 0 w 3384883"/>
              <a:gd name="connsiteY0" fmla="*/ 1678675 h 1678675"/>
              <a:gd name="connsiteX1" fmla="*/ 27296 w 3384883"/>
              <a:gd name="connsiteY1" fmla="*/ 1542197 h 1678675"/>
              <a:gd name="connsiteX2" fmla="*/ 40943 w 3384883"/>
              <a:gd name="connsiteY2" fmla="*/ 1501254 h 1678675"/>
              <a:gd name="connsiteX3" fmla="*/ 109182 w 3384883"/>
              <a:gd name="connsiteY3" fmla="*/ 1405719 h 1678675"/>
              <a:gd name="connsiteX4" fmla="*/ 136478 w 3384883"/>
              <a:gd name="connsiteY4" fmla="*/ 1364776 h 1678675"/>
              <a:gd name="connsiteX5" fmla="*/ 232012 w 3384883"/>
              <a:gd name="connsiteY5" fmla="*/ 1310185 h 1678675"/>
              <a:gd name="connsiteX6" fmla="*/ 354842 w 3384883"/>
              <a:gd name="connsiteY6" fmla="*/ 1241946 h 1678675"/>
              <a:gd name="connsiteX7" fmla="*/ 518615 w 3384883"/>
              <a:gd name="connsiteY7" fmla="*/ 1214651 h 1678675"/>
              <a:gd name="connsiteX8" fmla="*/ 573206 w 3384883"/>
              <a:gd name="connsiteY8" fmla="*/ 1201003 h 1678675"/>
              <a:gd name="connsiteX9" fmla="*/ 614149 w 3384883"/>
              <a:gd name="connsiteY9" fmla="*/ 1187355 h 1678675"/>
              <a:gd name="connsiteX10" fmla="*/ 723332 w 3384883"/>
              <a:gd name="connsiteY10" fmla="*/ 1173707 h 1678675"/>
              <a:gd name="connsiteX11" fmla="*/ 791570 w 3384883"/>
              <a:gd name="connsiteY11" fmla="*/ 1119116 h 1678675"/>
              <a:gd name="connsiteX12" fmla="*/ 832514 w 3384883"/>
              <a:gd name="connsiteY12" fmla="*/ 1105469 h 1678675"/>
              <a:gd name="connsiteX13" fmla="*/ 982639 w 3384883"/>
              <a:gd name="connsiteY13" fmla="*/ 1119116 h 1678675"/>
              <a:gd name="connsiteX14" fmla="*/ 1023582 w 3384883"/>
              <a:gd name="connsiteY14" fmla="*/ 1146412 h 1678675"/>
              <a:gd name="connsiteX15" fmla="*/ 1064526 w 3384883"/>
              <a:gd name="connsiteY15" fmla="*/ 1160060 h 1678675"/>
              <a:gd name="connsiteX16" fmla="*/ 1187355 w 3384883"/>
              <a:gd name="connsiteY16" fmla="*/ 1132764 h 1678675"/>
              <a:gd name="connsiteX17" fmla="*/ 1228299 w 3384883"/>
              <a:gd name="connsiteY17" fmla="*/ 1119116 h 1678675"/>
              <a:gd name="connsiteX18" fmla="*/ 1296537 w 3384883"/>
              <a:gd name="connsiteY18" fmla="*/ 996287 h 1678675"/>
              <a:gd name="connsiteX19" fmla="*/ 1323833 w 3384883"/>
              <a:gd name="connsiteY19" fmla="*/ 955343 h 1678675"/>
              <a:gd name="connsiteX20" fmla="*/ 1419367 w 3384883"/>
              <a:gd name="connsiteY20" fmla="*/ 900752 h 1678675"/>
              <a:gd name="connsiteX21" fmla="*/ 1433015 w 3384883"/>
              <a:gd name="connsiteY21" fmla="*/ 859809 h 1678675"/>
              <a:gd name="connsiteX22" fmla="*/ 1528549 w 3384883"/>
              <a:gd name="connsiteY22" fmla="*/ 818866 h 1678675"/>
              <a:gd name="connsiteX23" fmla="*/ 1569493 w 3384883"/>
              <a:gd name="connsiteY23" fmla="*/ 832513 h 1678675"/>
              <a:gd name="connsiteX24" fmla="*/ 1651379 w 3384883"/>
              <a:gd name="connsiteY24" fmla="*/ 777922 h 1678675"/>
              <a:gd name="connsiteX25" fmla="*/ 1692323 w 3384883"/>
              <a:gd name="connsiteY25" fmla="*/ 764275 h 1678675"/>
              <a:gd name="connsiteX26" fmla="*/ 1733266 w 3384883"/>
              <a:gd name="connsiteY26" fmla="*/ 791570 h 1678675"/>
              <a:gd name="connsiteX27" fmla="*/ 1815152 w 3384883"/>
              <a:gd name="connsiteY27" fmla="*/ 818866 h 1678675"/>
              <a:gd name="connsiteX28" fmla="*/ 1965278 w 3384883"/>
              <a:gd name="connsiteY28" fmla="*/ 805218 h 1678675"/>
              <a:gd name="connsiteX29" fmla="*/ 2047164 w 3384883"/>
              <a:gd name="connsiteY29" fmla="*/ 723331 h 1678675"/>
              <a:gd name="connsiteX30" fmla="*/ 2088108 w 3384883"/>
              <a:gd name="connsiteY30" fmla="*/ 696036 h 1678675"/>
              <a:gd name="connsiteX31" fmla="*/ 2129051 w 3384883"/>
              <a:gd name="connsiteY31" fmla="*/ 655093 h 1678675"/>
              <a:gd name="connsiteX32" fmla="*/ 2156346 w 3384883"/>
              <a:gd name="connsiteY32" fmla="*/ 586854 h 1678675"/>
              <a:gd name="connsiteX33" fmla="*/ 2197290 w 3384883"/>
              <a:gd name="connsiteY33" fmla="*/ 532263 h 1678675"/>
              <a:gd name="connsiteX34" fmla="*/ 2224585 w 3384883"/>
              <a:gd name="connsiteY34" fmla="*/ 395785 h 1678675"/>
              <a:gd name="connsiteX35" fmla="*/ 2238233 w 3384883"/>
              <a:gd name="connsiteY35" fmla="*/ 354842 h 1678675"/>
              <a:gd name="connsiteX36" fmla="*/ 2251881 w 3384883"/>
              <a:gd name="connsiteY36" fmla="*/ 286603 h 1678675"/>
              <a:gd name="connsiteX37" fmla="*/ 2374711 w 3384883"/>
              <a:gd name="connsiteY37" fmla="*/ 191069 h 1678675"/>
              <a:gd name="connsiteX38" fmla="*/ 2538484 w 3384883"/>
              <a:gd name="connsiteY38" fmla="*/ 204716 h 1678675"/>
              <a:gd name="connsiteX39" fmla="*/ 2552132 w 3384883"/>
              <a:gd name="connsiteY39" fmla="*/ 163773 h 1678675"/>
              <a:gd name="connsiteX40" fmla="*/ 2606723 w 3384883"/>
              <a:gd name="connsiteY40" fmla="*/ 81887 h 1678675"/>
              <a:gd name="connsiteX41" fmla="*/ 2756848 w 3384883"/>
              <a:gd name="connsiteY41" fmla="*/ 27296 h 1678675"/>
              <a:gd name="connsiteX42" fmla="*/ 2797791 w 3384883"/>
              <a:gd name="connsiteY42" fmla="*/ 0 h 1678675"/>
              <a:gd name="connsiteX43" fmla="*/ 2879678 w 3384883"/>
              <a:gd name="connsiteY43" fmla="*/ 68239 h 1678675"/>
              <a:gd name="connsiteX44" fmla="*/ 2947917 w 3384883"/>
              <a:gd name="connsiteY44" fmla="*/ 81887 h 1678675"/>
              <a:gd name="connsiteX45" fmla="*/ 3029803 w 3384883"/>
              <a:gd name="connsiteY45" fmla="*/ 109182 h 1678675"/>
              <a:gd name="connsiteX46" fmla="*/ 3070746 w 3384883"/>
              <a:gd name="connsiteY46" fmla="*/ 122830 h 1678675"/>
              <a:gd name="connsiteX47" fmla="*/ 3125337 w 3384883"/>
              <a:gd name="connsiteY47" fmla="*/ 150125 h 1678675"/>
              <a:gd name="connsiteX48" fmla="*/ 3220872 w 3384883"/>
              <a:gd name="connsiteY48" fmla="*/ 191069 h 1678675"/>
              <a:gd name="connsiteX49" fmla="*/ 3261815 w 3384883"/>
              <a:gd name="connsiteY49" fmla="*/ 218364 h 1678675"/>
              <a:gd name="connsiteX50" fmla="*/ 3357349 w 3384883"/>
              <a:gd name="connsiteY50" fmla="*/ 259307 h 1678675"/>
              <a:gd name="connsiteX51" fmla="*/ 3384645 w 3384883"/>
              <a:gd name="connsiteY51" fmla="*/ 218364 h 1678675"/>
              <a:gd name="connsiteX52" fmla="*/ 3370997 w 3384883"/>
              <a:gd name="connsiteY52" fmla="*/ 177421 h 167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384883" h="1678675">
                <a:moveTo>
                  <a:pt x="0" y="1678675"/>
                </a:moveTo>
                <a:cubicBezTo>
                  <a:pt x="9099" y="1633182"/>
                  <a:pt x="16864" y="1587403"/>
                  <a:pt x="27296" y="1542197"/>
                </a:cubicBezTo>
                <a:cubicBezTo>
                  <a:pt x="30531" y="1528180"/>
                  <a:pt x="34510" y="1514121"/>
                  <a:pt x="40943" y="1501254"/>
                </a:cubicBezTo>
                <a:cubicBezTo>
                  <a:pt x="51663" y="1479813"/>
                  <a:pt x="98880" y="1420142"/>
                  <a:pt x="109182" y="1405719"/>
                </a:cubicBezTo>
                <a:cubicBezTo>
                  <a:pt x="118716" y="1392372"/>
                  <a:pt x="124880" y="1376374"/>
                  <a:pt x="136478" y="1364776"/>
                </a:cubicBezTo>
                <a:cubicBezTo>
                  <a:pt x="160082" y="1341173"/>
                  <a:pt x="205254" y="1326240"/>
                  <a:pt x="232012" y="1310185"/>
                </a:cubicBezTo>
                <a:cubicBezTo>
                  <a:pt x="286729" y="1277355"/>
                  <a:pt x="299941" y="1252926"/>
                  <a:pt x="354842" y="1241946"/>
                </a:cubicBezTo>
                <a:cubicBezTo>
                  <a:pt x="409111" y="1231092"/>
                  <a:pt x="464924" y="1228074"/>
                  <a:pt x="518615" y="1214651"/>
                </a:cubicBezTo>
                <a:cubicBezTo>
                  <a:pt x="536812" y="1210102"/>
                  <a:pt x="555171" y="1206156"/>
                  <a:pt x="573206" y="1201003"/>
                </a:cubicBezTo>
                <a:cubicBezTo>
                  <a:pt x="587038" y="1197051"/>
                  <a:pt x="599995" y="1189928"/>
                  <a:pt x="614149" y="1187355"/>
                </a:cubicBezTo>
                <a:cubicBezTo>
                  <a:pt x="650235" y="1180794"/>
                  <a:pt x="686938" y="1178256"/>
                  <a:pt x="723332" y="1173707"/>
                </a:cubicBezTo>
                <a:cubicBezTo>
                  <a:pt x="826245" y="1139405"/>
                  <a:pt x="703381" y="1189667"/>
                  <a:pt x="791570" y="1119116"/>
                </a:cubicBezTo>
                <a:cubicBezTo>
                  <a:pt x="802804" y="1110129"/>
                  <a:pt x="818866" y="1110018"/>
                  <a:pt x="832514" y="1105469"/>
                </a:cubicBezTo>
                <a:cubicBezTo>
                  <a:pt x="882556" y="1110018"/>
                  <a:pt x="933506" y="1108588"/>
                  <a:pt x="982639" y="1119116"/>
                </a:cubicBezTo>
                <a:cubicBezTo>
                  <a:pt x="998677" y="1122553"/>
                  <a:pt x="1008911" y="1139076"/>
                  <a:pt x="1023582" y="1146412"/>
                </a:cubicBezTo>
                <a:cubicBezTo>
                  <a:pt x="1036449" y="1152846"/>
                  <a:pt x="1050878" y="1155511"/>
                  <a:pt x="1064526" y="1160060"/>
                </a:cubicBezTo>
                <a:cubicBezTo>
                  <a:pt x="1111432" y="1150679"/>
                  <a:pt x="1142383" y="1145613"/>
                  <a:pt x="1187355" y="1132764"/>
                </a:cubicBezTo>
                <a:cubicBezTo>
                  <a:pt x="1201188" y="1128812"/>
                  <a:pt x="1214651" y="1123665"/>
                  <a:pt x="1228299" y="1119116"/>
                </a:cubicBezTo>
                <a:cubicBezTo>
                  <a:pt x="1252319" y="1047051"/>
                  <a:pt x="1233966" y="1090143"/>
                  <a:pt x="1296537" y="996287"/>
                </a:cubicBezTo>
                <a:cubicBezTo>
                  <a:pt x="1305636" y="982639"/>
                  <a:pt x="1310185" y="964442"/>
                  <a:pt x="1323833" y="955343"/>
                </a:cubicBezTo>
                <a:cubicBezTo>
                  <a:pt x="1381704" y="916763"/>
                  <a:pt x="1350105" y="935383"/>
                  <a:pt x="1419367" y="900752"/>
                </a:cubicBezTo>
                <a:cubicBezTo>
                  <a:pt x="1423916" y="887104"/>
                  <a:pt x="1424028" y="871043"/>
                  <a:pt x="1433015" y="859809"/>
                </a:cubicBezTo>
                <a:cubicBezTo>
                  <a:pt x="1456579" y="830354"/>
                  <a:pt x="1495766" y="827061"/>
                  <a:pt x="1528549" y="818866"/>
                </a:cubicBezTo>
                <a:cubicBezTo>
                  <a:pt x="1542197" y="823415"/>
                  <a:pt x="1555845" y="837062"/>
                  <a:pt x="1569493" y="832513"/>
                </a:cubicBezTo>
                <a:cubicBezTo>
                  <a:pt x="1600614" y="822139"/>
                  <a:pt x="1620257" y="788295"/>
                  <a:pt x="1651379" y="777922"/>
                </a:cubicBezTo>
                <a:lnTo>
                  <a:pt x="1692323" y="764275"/>
                </a:lnTo>
                <a:cubicBezTo>
                  <a:pt x="1705971" y="773373"/>
                  <a:pt x="1718277" y="784908"/>
                  <a:pt x="1733266" y="791570"/>
                </a:cubicBezTo>
                <a:cubicBezTo>
                  <a:pt x="1759558" y="803255"/>
                  <a:pt x="1815152" y="818866"/>
                  <a:pt x="1815152" y="818866"/>
                </a:cubicBezTo>
                <a:cubicBezTo>
                  <a:pt x="1865194" y="814317"/>
                  <a:pt x="1916726" y="818165"/>
                  <a:pt x="1965278" y="805218"/>
                </a:cubicBezTo>
                <a:cubicBezTo>
                  <a:pt x="2026103" y="788998"/>
                  <a:pt x="2012219" y="758276"/>
                  <a:pt x="2047164" y="723331"/>
                </a:cubicBezTo>
                <a:cubicBezTo>
                  <a:pt x="2058762" y="711733"/>
                  <a:pt x="2075507" y="706537"/>
                  <a:pt x="2088108" y="696036"/>
                </a:cubicBezTo>
                <a:cubicBezTo>
                  <a:pt x="2102935" y="683680"/>
                  <a:pt x="2115403" y="668741"/>
                  <a:pt x="2129051" y="655093"/>
                </a:cubicBezTo>
                <a:cubicBezTo>
                  <a:pt x="2138149" y="632347"/>
                  <a:pt x="2144448" y="608270"/>
                  <a:pt x="2156346" y="586854"/>
                </a:cubicBezTo>
                <a:cubicBezTo>
                  <a:pt x="2167393" y="566970"/>
                  <a:pt x="2189640" y="553684"/>
                  <a:pt x="2197290" y="532263"/>
                </a:cubicBezTo>
                <a:cubicBezTo>
                  <a:pt x="2212894" y="488572"/>
                  <a:pt x="2209914" y="439798"/>
                  <a:pt x="2224585" y="395785"/>
                </a:cubicBezTo>
                <a:cubicBezTo>
                  <a:pt x="2229134" y="382137"/>
                  <a:pt x="2234744" y="368798"/>
                  <a:pt x="2238233" y="354842"/>
                </a:cubicBezTo>
                <a:cubicBezTo>
                  <a:pt x="2243859" y="332338"/>
                  <a:pt x="2239427" y="306173"/>
                  <a:pt x="2251881" y="286603"/>
                </a:cubicBezTo>
                <a:cubicBezTo>
                  <a:pt x="2301452" y="208705"/>
                  <a:pt x="2312980" y="211644"/>
                  <a:pt x="2374711" y="191069"/>
                </a:cubicBezTo>
                <a:cubicBezTo>
                  <a:pt x="2502090" y="222913"/>
                  <a:pt x="2447499" y="227463"/>
                  <a:pt x="2538484" y="204716"/>
                </a:cubicBezTo>
                <a:cubicBezTo>
                  <a:pt x="2543033" y="191068"/>
                  <a:pt x="2545146" y="176349"/>
                  <a:pt x="2552132" y="163773"/>
                </a:cubicBezTo>
                <a:cubicBezTo>
                  <a:pt x="2568064" y="135096"/>
                  <a:pt x="2588526" y="109182"/>
                  <a:pt x="2606723" y="81887"/>
                </a:cubicBezTo>
                <a:cubicBezTo>
                  <a:pt x="2656870" y="6666"/>
                  <a:pt x="2617712" y="42755"/>
                  <a:pt x="2756848" y="27296"/>
                </a:cubicBezTo>
                <a:cubicBezTo>
                  <a:pt x="2770496" y="18197"/>
                  <a:pt x="2781388" y="0"/>
                  <a:pt x="2797791" y="0"/>
                </a:cubicBezTo>
                <a:cubicBezTo>
                  <a:pt x="2823443" y="0"/>
                  <a:pt x="2864027" y="60413"/>
                  <a:pt x="2879678" y="68239"/>
                </a:cubicBezTo>
                <a:cubicBezTo>
                  <a:pt x="2900426" y="78613"/>
                  <a:pt x="2925538" y="75784"/>
                  <a:pt x="2947917" y="81887"/>
                </a:cubicBezTo>
                <a:cubicBezTo>
                  <a:pt x="2975675" y="89457"/>
                  <a:pt x="3002508" y="100084"/>
                  <a:pt x="3029803" y="109182"/>
                </a:cubicBezTo>
                <a:cubicBezTo>
                  <a:pt x="3043451" y="113731"/>
                  <a:pt x="3057879" y="116397"/>
                  <a:pt x="3070746" y="122830"/>
                </a:cubicBezTo>
                <a:cubicBezTo>
                  <a:pt x="3088943" y="131928"/>
                  <a:pt x="3106637" y="142111"/>
                  <a:pt x="3125337" y="150125"/>
                </a:cubicBezTo>
                <a:cubicBezTo>
                  <a:pt x="3201894" y="182935"/>
                  <a:pt x="3130345" y="139339"/>
                  <a:pt x="3220872" y="191069"/>
                </a:cubicBezTo>
                <a:cubicBezTo>
                  <a:pt x="3235113" y="199207"/>
                  <a:pt x="3247574" y="210226"/>
                  <a:pt x="3261815" y="218364"/>
                </a:cubicBezTo>
                <a:cubicBezTo>
                  <a:pt x="3309039" y="245349"/>
                  <a:pt x="3311412" y="243995"/>
                  <a:pt x="3357349" y="259307"/>
                </a:cubicBezTo>
                <a:cubicBezTo>
                  <a:pt x="3366448" y="245659"/>
                  <a:pt x="3381948" y="234543"/>
                  <a:pt x="3384645" y="218364"/>
                </a:cubicBezTo>
                <a:cubicBezTo>
                  <a:pt x="3387010" y="204174"/>
                  <a:pt x="3370997" y="177421"/>
                  <a:pt x="3370997" y="17742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: obrazec 24">
            <a:extLst>
              <a:ext uri="{FF2B5EF4-FFF2-40B4-BE49-F238E27FC236}">
                <a16:creationId xmlns:a16="http://schemas.microsoft.com/office/drawing/2014/main" id="{FE41DDA3-2407-4D5F-9BC6-A6EA651AA3A4}"/>
              </a:ext>
            </a:extLst>
          </p:cNvPr>
          <p:cNvSpPr/>
          <p:nvPr/>
        </p:nvSpPr>
        <p:spPr>
          <a:xfrm>
            <a:off x="1733266" y="68239"/>
            <a:ext cx="1119116" cy="4408227"/>
          </a:xfrm>
          <a:custGeom>
            <a:avLst/>
            <a:gdLst>
              <a:gd name="connsiteX0" fmla="*/ 136477 w 1119116"/>
              <a:gd name="connsiteY0" fmla="*/ 4408227 h 4408227"/>
              <a:gd name="connsiteX1" fmla="*/ 68238 w 1119116"/>
              <a:gd name="connsiteY1" fmla="*/ 4339988 h 4408227"/>
              <a:gd name="connsiteX2" fmla="*/ 40943 w 1119116"/>
              <a:gd name="connsiteY2" fmla="*/ 4203510 h 4408227"/>
              <a:gd name="connsiteX3" fmla="*/ 0 w 1119116"/>
              <a:gd name="connsiteY3" fmla="*/ 4121624 h 4408227"/>
              <a:gd name="connsiteX4" fmla="*/ 13647 w 1119116"/>
              <a:gd name="connsiteY4" fmla="*/ 4039737 h 4408227"/>
              <a:gd name="connsiteX5" fmla="*/ 54591 w 1119116"/>
              <a:gd name="connsiteY5" fmla="*/ 3998794 h 4408227"/>
              <a:gd name="connsiteX6" fmla="*/ 81886 w 1119116"/>
              <a:gd name="connsiteY6" fmla="*/ 3957851 h 4408227"/>
              <a:gd name="connsiteX7" fmla="*/ 95534 w 1119116"/>
              <a:gd name="connsiteY7" fmla="*/ 3903260 h 4408227"/>
              <a:gd name="connsiteX8" fmla="*/ 150125 w 1119116"/>
              <a:gd name="connsiteY8" fmla="*/ 3807725 h 4408227"/>
              <a:gd name="connsiteX9" fmla="*/ 163773 w 1119116"/>
              <a:gd name="connsiteY9" fmla="*/ 3766782 h 4408227"/>
              <a:gd name="connsiteX10" fmla="*/ 204716 w 1119116"/>
              <a:gd name="connsiteY10" fmla="*/ 3739486 h 4408227"/>
              <a:gd name="connsiteX11" fmla="*/ 245659 w 1119116"/>
              <a:gd name="connsiteY11" fmla="*/ 3657600 h 4408227"/>
              <a:gd name="connsiteX12" fmla="*/ 272955 w 1119116"/>
              <a:gd name="connsiteY12" fmla="*/ 3616657 h 4408227"/>
              <a:gd name="connsiteX13" fmla="*/ 300250 w 1119116"/>
              <a:gd name="connsiteY13" fmla="*/ 3521122 h 4408227"/>
              <a:gd name="connsiteX14" fmla="*/ 327546 w 1119116"/>
              <a:gd name="connsiteY14" fmla="*/ 3466531 h 4408227"/>
              <a:gd name="connsiteX15" fmla="*/ 341194 w 1119116"/>
              <a:gd name="connsiteY15" fmla="*/ 3425588 h 4408227"/>
              <a:gd name="connsiteX16" fmla="*/ 395785 w 1119116"/>
              <a:gd name="connsiteY16" fmla="*/ 3357349 h 4408227"/>
              <a:gd name="connsiteX17" fmla="*/ 423080 w 1119116"/>
              <a:gd name="connsiteY17" fmla="*/ 3316406 h 4408227"/>
              <a:gd name="connsiteX18" fmla="*/ 423080 w 1119116"/>
              <a:gd name="connsiteY18" fmla="*/ 2347415 h 4408227"/>
              <a:gd name="connsiteX19" fmla="*/ 450376 w 1119116"/>
              <a:gd name="connsiteY19" fmla="*/ 2306471 h 4408227"/>
              <a:gd name="connsiteX20" fmla="*/ 518615 w 1119116"/>
              <a:gd name="connsiteY20" fmla="*/ 2224585 h 4408227"/>
              <a:gd name="connsiteX21" fmla="*/ 532262 w 1119116"/>
              <a:gd name="connsiteY21" fmla="*/ 2183642 h 4408227"/>
              <a:gd name="connsiteX22" fmla="*/ 559558 w 1119116"/>
              <a:gd name="connsiteY22" fmla="*/ 2142698 h 4408227"/>
              <a:gd name="connsiteX23" fmla="*/ 627797 w 1119116"/>
              <a:gd name="connsiteY23" fmla="*/ 1978925 h 4408227"/>
              <a:gd name="connsiteX24" fmla="*/ 655092 w 1119116"/>
              <a:gd name="connsiteY24" fmla="*/ 1856095 h 4408227"/>
              <a:gd name="connsiteX25" fmla="*/ 668740 w 1119116"/>
              <a:gd name="connsiteY25" fmla="*/ 1815152 h 4408227"/>
              <a:gd name="connsiteX26" fmla="*/ 696035 w 1119116"/>
              <a:gd name="connsiteY26" fmla="*/ 1774209 h 4408227"/>
              <a:gd name="connsiteX27" fmla="*/ 736979 w 1119116"/>
              <a:gd name="connsiteY27" fmla="*/ 1665027 h 4408227"/>
              <a:gd name="connsiteX28" fmla="*/ 777922 w 1119116"/>
              <a:gd name="connsiteY28" fmla="*/ 1624083 h 4408227"/>
              <a:gd name="connsiteX29" fmla="*/ 805218 w 1119116"/>
              <a:gd name="connsiteY29" fmla="*/ 1569492 h 4408227"/>
              <a:gd name="connsiteX30" fmla="*/ 791570 w 1119116"/>
              <a:gd name="connsiteY30" fmla="*/ 1419367 h 4408227"/>
              <a:gd name="connsiteX31" fmla="*/ 723331 w 1119116"/>
              <a:gd name="connsiteY31" fmla="*/ 1296537 h 4408227"/>
              <a:gd name="connsiteX32" fmla="*/ 655092 w 1119116"/>
              <a:gd name="connsiteY32" fmla="*/ 1228298 h 4408227"/>
              <a:gd name="connsiteX33" fmla="*/ 641444 w 1119116"/>
              <a:gd name="connsiteY33" fmla="*/ 1173707 h 4408227"/>
              <a:gd name="connsiteX34" fmla="*/ 614149 w 1119116"/>
              <a:gd name="connsiteY34" fmla="*/ 1119116 h 4408227"/>
              <a:gd name="connsiteX35" fmla="*/ 600501 w 1119116"/>
              <a:gd name="connsiteY35" fmla="*/ 1050877 h 4408227"/>
              <a:gd name="connsiteX36" fmla="*/ 614149 w 1119116"/>
              <a:gd name="connsiteY36" fmla="*/ 668740 h 4408227"/>
              <a:gd name="connsiteX37" fmla="*/ 682388 w 1119116"/>
              <a:gd name="connsiteY37" fmla="*/ 491319 h 4408227"/>
              <a:gd name="connsiteX38" fmla="*/ 750627 w 1119116"/>
              <a:gd name="connsiteY38" fmla="*/ 354842 h 4408227"/>
              <a:gd name="connsiteX39" fmla="*/ 805218 w 1119116"/>
              <a:gd name="connsiteY39" fmla="*/ 286603 h 4408227"/>
              <a:gd name="connsiteX40" fmla="*/ 832513 w 1119116"/>
              <a:gd name="connsiteY40" fmla="*/ 245660 h 4408227"/>
              <a:gd name="connsiteX41" fmla="*/ 928047 w 1119116"/>
              <a:gd name="connsiteY41" fmla="*/ 191068 h 4408227"/>
              <a:gd name="connsiteX42" fmla="*/ 968991 w 1119116"/>
              <a:gd name="connsiteY42" fmla="*/ 150125 h 4408227"/>
              <a:gd name="connsiteX43" fmla="*/ 996286 w 1119116"/>
              <a:gd name="connsiteY43" fmla="*/ 109182 h 4408227"/>
              <a:gd name="connsiteX44" fmla="*/ 1037230 w 1119116"/>
              <a:gd name="connsiteY44" fmla="*/ 95534 h 4408227"/>
              <a:gd name="connsiteX45" fmla="*/ 1078173 w 1119116"/>
              <a:gd name="connsiteY45" fmla="*/ 68239 h 4408227"/>
              <a:gd name="connsiteX46" fmla="*/ 1119116 w 1119116"/>
              <a:gd name="connsiteY46" fmla="*/ 0 h 440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9116" h="4408227">
                <a:moveTo>
                  <a:pt x="136477" y="4408227"/>
                </a:moveTo>
                <a:cubicBezTo>
                  <a:pt x="113731" y="4385481"/>
                  <a:pt x="87539" y="4365723"/>
                  <a:pt x="68238" y="4339988"/>
                </a:cubicBezTo>
                <a:cubicBezTo>
                  <a:pt x="51421" y="4317566"/>
                  <a:pt x="40967" y="4203631"/>
                  <a:pt x="40943" y="4203510"/>
                </a:cubicBezTo>
                <a:cubicBezTo>
                  <a:pt x="32871" y="4163151"/>
                  <a:pt x="23003" y="4156129"/>
                  <a:pt x="0" y="4121624"/>
                </a:cubicBezTo>
                <a:cubicBezTo>
                  <a:pt x="4549" y="4094328"/>
                  <a:pt x="2408" y="4065024"/>
                  <a:pt x="13647" y="4039737"/>
                </a:cubicBezTo>
                <a:cubicBezTo>
                  <a:pt x="21486" y="4022100"/>
                  <a:pt x="42235" y="4013621"/>
                  <a:pt x="54591" y="3998794"/>
                </a:cubicBezTo>
                <a:cubicBezTo>
                  <a:pt x="65092" y="3986193"/>
                  <a:pt x="72788" y="3971499"/>
                  <a:pt x="81886" y="3957851"/>
                </a:cubicBezTo>
                <a:cubicBezTo>
                  <a:pt x="86435" y="3939654"/>
                  <a:pt x="88948" y="3920823"/>
                  <a:pt x="95534" y="3903260"/>
                </a:cubicBezTo>
                <a:cubicBezTo>
                  <a:pt x="131425" y="3807552"/>
                  <a:pt x="110529" y="3886917"/>
                  <a:pt x="150125" y="3807725"/>
                </a:cubicBezTo>
                <a:cubicBezTo>
                  <a:pt x="156559" y="3794858"/>
                  <a:pt x="154786" y="3778016"/>
                  <a:pt x="163773" y="3766782"/>
                </a:cubicBezTo>
                <a:cubicBezTo>
                  <a:pt x="174020" y="3753974"/>
                  <a:pt x="191068" y="3748585"/>
                  <a:pt x="204716" y="3739486"/>
                </a:cubicBezTo>
                <a:cubicBezTo>
                  <a:pt x="218364" y="3712191"/>
                  <a:pt x="230838" y="3684277"/>
                  <a:pt x="245659" y="3657600"/>
                </a:cubicBezTo>
                <a:cubicBezTo>
                  <a:pt x="253625" y="3643262"/>
                  <a:pt x="265619" y="3631328"/>
                  <a:pt x="272955" y="3616657"/>
                </a:cubicBezTo>
                <a:cubicBezTo>
                  <a:pt x="289455" y="3583658"/>
                  <a:pt x="287129" y="3556110"/>
                  <a:pt x="300250" y="3521122"/>
                </a:cubicBezTo>
                <a:cubicBezTo>
                  <a:pt x="307394" y="3502072"/>
                  <a:pt x="319532" y="3485231"/>
                  <a:pt x="327546" y="3466531"/>
                </a:cubicBezTo>
                <a:cubicBezTo>
                  <a:pt x="333213" y="3453308"/>
                  <a:pt x="333569" y="3437787"/>
                  <a:pt x="341194" y="3425588"/>
                </a:cubicBezTo>
                <a:cubicBezTo>
                  <a:pt x="356633" y="3400886"/>
                  <a:pt x="378307" y="3380653"/>
                  <a:pt x="395785" y="3357349"/>
                </a:cubicBezTo>
                <a:cubicBezTo>
                  <a:pt x="405626" y="3344227"/>
                  <a:pt x="413982" y="3330054"/>
                  <a:pt x="423080" y="3316406"/>
                </a:cubicBezTo>
                <a:cubicBezTo>
                  <a:pt x="405829" y="2919606"/>
                  <a:pt x="394984" y="2825047"/>
                  <a:pt x="423080" y="2347415"/>
                </a:cubicBezTo>
                <a:cubicBezTo>
                  <a:pt x="424043" y="2331040"/>
                  <a:pt x="439875" y="2319072"/>
                  <a:pt x="450376" y="2306471"/>
                </a:cubicBezTo>
                <a:cubicBezTo>
                  <a:pt x="537950" y="2201382"/>
                  <a:pt x="450840" y="2326244"/>
                  <a:pt x="518615" y="2224585"/>
                </a:cubicBezTo>
                <a:cubicBezTo>
                  <a:pt x="523164" y="2210937"/>
                  <a:pt x="525829" y="2196509"/>
                  <a:pt x="532262" y="2183642"/>
                </a:cubicBezTo>
                <a:cubicBezTo>
                  <a:pt x="539598" y="2168971"/>
                  <a:pt x="553249" y="2157839"/>
                  <a:pt x="559558" y="2142698"/>
                </a:cubicBezTo>
                <a:cubicBezTo>
                  <a:pt x="636441" y="1958179"/>
                  <a:pt x="564873" y="2073309"/>
                  <a:pt x="627797" y="1978925"/>
                </a:cubicBezTo>
                <a:cubicBezTo>
                  <a:pt x="637179" y="1932013"/>
                  <a:pt x="642241" y="1901073"/>
                  <a:pt x="655092" y="1856095"/>
                </a:cubicBezTo>
                <a:cubicBezTo>
                  <a:pt x="659044" y="1842263"/>
                  <a:pt x="662306" y="1828019"/>
                  <a:pt x="668740" y="1815152"/>
                </a:cubicBezTo>
                <a:cubicBezTo>
                  <a:pt x="676075" y="1800481"/>
                  <a:pt x="688700" y="1788880"/>
                  <a:pt x="696035" y="1774209"/>
                </a:cubicBezTo>
                <a:cubicBezTo>
                  <a:pt x="727793" y="1710691"/>
                  <a:pt x="686692" y="1745486"/>
                  <a:pt x="736979" y="1665027"/>
                </a:cubicBezTo>
                <a:cubicBezTo>
                  <a:pt x="747209" y="1648660"/>
                  <a:pt x="766704" y="1639789"/>
                  <a:pt x="777922" y="1624083"/>
                </a:cubicBezTo>
                <a:cubicBezTo>
                  <a:pt x="789747" y="1607528"/>
                  <a:pt x="796119" y="1587689"/>
                  <a:pt x="805218" y="1569492"/>
                </a:cubicBezTo>
                <a:cubicBezTo>
                  <a:pt x="800669" y="1519450"/>
                  <a:pt x="798676" y="1469110"/>
                  <a:pt x="791570" y="1419367"/>
                </a:cubicBezTo>
                <a:cubicBezTo>
                  <a:pt x="785019" y="1373509"/>
                  <a:pt x="746062" y="1330633"/>
                  <a:pt x="723331" y="1296537"/>
                </a:cubicBezTo>
                <a:cubicBezTo>
                  <a:pt x="686938" y="1241947"/>
                  <a:pt x="709681" y="1264692"/>
                  <a:pt x="655092" y="1228298"/>
                </a:cubicBezTo>
                <a:cubicBezTo>
                  <a:pt x="650543" y="1210101"/>
                  <a:pt x="648030" y="1191270"/>
                  <a:pt x="641444" y="1173707"/>
                </a:cubicBezTo>
                <a:cubicBezTo>
                  <a:pt x="634301" y="1154658"/>
                  <a:pt x="620583" y="1138417"/>
                  <a:pt x="614149" y="1119116"/>
                </a:cubicBezTo>
                <a:cubicBezTo>
                  <a:pt x="606814" y="1097110"/>
                  <a:pt x="605050" y="1073623"/>
                  <a:pt x="600501" y="1050877"/>
                </a:cubicBezTo>
                <a:cubicBezTo>
                  <a:pt x="605050" y="923498"/>
                  <a:pt x="606438" y="795967"/>
                  <a:pt x="614149" y="668740"/>
                </a:cubicBezTo>
                <a:cubicBezTo>
                  <a:pt x="620097" y="570606"/>
                  <a:pt x="644928" y="603700"/>
                  <a:pt x="682388" y="491319"/>
                </a:cubicBezTo>
                <a:cubicBezTo>
                  <a:pt x="716876" y="387854"/>
                  <a:pt x="692420" y="432450"/>
                  <a:pt x="750627" y="354842"/>
                </a:cubicBezTo>
                <a:cubicBezTo>
                  <a:pt x="777195" y="275133"/>
                  <a:pt x="743486" y="348334"/>
                  <a:pt x="805218" y="286603"/>
                </a:cubicBezTo>
                <a:cubicBezTo>
                  <a:pt x="816816" y="275005"/>
                  <a:pt x="820915" y="257258"/>
                  <a:pt x="832513" y="245660"/>
                </a:cubicBezTo>
                <a:cubicBezTo>
                  <a:pt x="864748" y="213425"/>
                  <a:pt x="890583" y="217828"/>
                  <a:pt x="928047" y="191068"/>
                </a:cubicBezTo>
                <a:cubicBezTo>
                  <a:pt x="943753" y="179850"/>
                  <a:pt x="956635" y="164952"/>
                  <a:pt x="968991" y="150125"/>
                </a:cubicBezTo>
                <a:cubicBezTo>
                  <a:pt x="979492" y="137524"/>
                  <a:pt x="983478" y="119428"/>
                  <a:pt x="996286" y="109182"/>
                </a:cubicBezTo>
                <a:cubicBezTo>
                  <a:pt x="1007520" y="100195"/>
                  <a:pt x="1024363" y="101968"/>
                  <a:pt x="1037230" y="95534"/>
                </a:cubicBezTo>
                <a:cubicBezTo>
                  <a:pt x="1051901" y="88199"/>
                  <a:pt x="1064525" y="77337"/>
                  <a:pt x="1078173" y="68239"/>
                </a:cubicBezTo>
                <a:cubicBezTo>
                  <a:pt x="1095890" y="15088"/>
                  <a:pt x="1081648" y="37468"/>
                  <a:pt x="1119116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CA918384-CD18-49FF-A61E-EA48C70FAC95}"/>
              </a:ext>
            </a:extLst>
          </p:cNvPr>
          <p:cNvSpPr/>
          <p:nvPr/>
        </p:nvSpPr>
        <p:spPr>
          <a:xfrm>
            <a:off x="2552131" y="1241946"/>
            <a:ext cx="996287" cy="368490"/>
          </a:xfrm>
          <a:custGeom>
            <a:avLst/>
            <a:gdLst>
              <a:gd name="connsiteX0" fmla="*/ 0 w 996287"/>
              <a:gd name="connsiteY0" fmla="*/ 368490 h 368490"/>
              <a:gd name="connsiteX1" fmla="*/ 95535 w 996287"/>
              <a:gd name="connsiteY1" fmla="*/ 354842 h 368490"/>
              <a:gd name="connsiteX2" fmla="*/ 177421 w 996287"/>
              <a:gd name="connsiteY2" fmla="*/ 327547 h 368490"/>
              <a:gd name="connsiteX3" fmla="*/ 218365 w 996287"/>
              <a:gd name="connsiteY3" fmla="*/ 300251 h 368490"/>
              <a:gd name="connsiteX4" fmla="*/ 327547 w 996287"/>
              <a:gd name="connsiteY4" fmla="*/ 272955 h 368490"/>
              <a:gd name="connsiteX5" fmla="*/ 518615 w 996287"/>
              <a:gd name="connsiteY5" fmla="*/ 245660 h 368490"/>
              <a:gd name="connsiteX6" fmla="*/ 559559 w 996287"/>
              <a:gd name="connsiteY6" fmla="*/ 218364 h 368490"/>
              <a:gd name="connsiteX7" fmla="*/ 573206 w 996287"/>
              <a:gd name="connsiteY7" fmla="*/ 177421 h 368490"/>
              <a:gd name="connsiteX8" fmla="*/ 655093 w 996287"/>
              <a:gd name="connsiteY8" fmla="*/ 150126 h 368490"/>
              <a:gd name="connsiteX9" fmla="*/ 777923 w 996287"/>
              <a:gd name="connsiteY9" fmla="*/ 95535 h 368490"/>
              <a:gd name="connsiteX10" fmla="*/ 887105 w 996287"/>
              <a:gd name="connsiteY10" fmla="*/ 68239 h 368490"/>
              <a:gd name="connsiteX11" fmla="*/ 968991 w 996287"/>
              <a:gd name="connsiteY11" fmla="*/ 13648 h 368490"/>
              <a:gd name="connsiteX12" fmla="*/ 996287 w 996287"/>
              <a:gd name="connsiteY12" fmla="*/ 0 h 36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287" h="368490">
                <a:moveTo>
                  <a:pt x="0" y="368490"/>
                </a:moveTo>
                <a:cubicBezTo>
                  <a:pt x="31845" y="363941"/>
                  <a:pt x="64190" y="362075"/>
                  <a:pt x="95535" y="354842"/>
                </a:cubicBezTo>
                <a:cubicBezTo>
                  <a:pt x="123570" y="348372"/>
                  <a:pt x="177421" y="327547"/>
                  <a:pt x="177421" y="327547"/>
                </a:cubicBezTo>
                <a:cubicBezTo>
                  <a:pt x="191069" y="318448"/>
                  <a:pt x="203694" y="307587"/>
                  <a:pt x="218365" y="300251"/>
                </a:cubicBezTo>
                <a:cubicBezTo>
                  <a:pt x="247631" y="285618"/>
                  <a:pt x="299515" y="279184"/>
                  <a:pt x="327547" y="272955"/>
                </a:cubicBezTo>
                <a:cubicBezTo>
                  <a:pt x="448974" y="245972"/>
                  <a:pt x="308677" y="266654"/>
                  <a:pt x="518615" y="245660"/>
                </a:cubicBezTo>
                <a:cubicBezTo>
                  <a:pt x="532263" y="236561"/>
                  <a:pt x="549312" y="231172"/>
                  <a:pt x="559559" y="218364"/>
                </a:cubicBezTo>
                <a:cubicBezTo>
                  <a:pt x="568546" y="207131"/>
                  <a:pt x="561500" y="185783"/>
                  <a:pt x="573206" y="177421"/>
                </a:cubicBezTo>
                <a:cubicBezTo>
                  <a:pt x="596619" y="160698"/>
                  <a:pt x="655093" y="150126"/>
                  <a:pt x="655093" y="150126"/>
                </a:cubicBezTo>
                <a:cubicBezTo>
                  <a:pt x="704105" y="117451"/>
                  <a:pt x="708314" y="109457"/>
                  <a:pt x="777923" y="95535"/>
                </a:cubicBezTo>
                <a:cubicBezTo>
                  <a:pt x="796830" y="91754"/>
                  <a:pt x="863498" y="81354"/>
                  <a:pt x="887105" y="68239"/>
                </a:cubicBezTo>
                <a:cubicBezTo>
                  <a:pt x="915782" y="52307"/>
                  <a:pt x="939649" y="28319"/>
                  <a:pt x="968991" y="13648"/>
                </a:cubicBezTo>
                <a:lnTo>
                  <a:pt x="996287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940321C-CFE7-49A0-B02A-E377F568F91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B16E315-0477-40E7-BDC5-742131691E3B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318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225673"/>
            <a:ext cx="10515600" cy="79865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Průmyslová zóna na Rychnovsku</a:t>
            </a:r>
            <a:endParaRPr lang="cs-CZ" sz="3600" dirty="0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11FA7690-BB07-4404-8D85-6A4BBBA6D8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140040"/>
              </p:ext>
            </p:extLst>
          </p:nvPr>
        </p:nvGraphicFramePr>
        <p:xfrm>
          <a:off x="392215" y="1354571"/>
          <a:ext cx="11407571" cy="538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www.ceskatelevize.cz/ct24/sites/default/files/styles/scale_1180/public/images/1902335-p201702100383601.jpeg?itok=FeTF8Zn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03" y="1428906"/>
            <a:ext cx="3794086" cy="25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eskatelevize.cz/ct24/sites/default/files/styles/scale_1180/public/images/1028230-595885.jpg?itok=niylwYc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25" y="4201816"/>
            <a:ext cx="3862693" cy="25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258397-B54D-461E-A4EC-98D6CE797C8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120226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189640"/>
            <a:ext cx="10515600" cy="71505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Silniční doprava</a:t>
            </a:r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34283D38-BC8D-45A5-9DA2-EF43192A9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991547"/>
              </p:ext>
            </p:extLst>
          </p:nvPr>
        </p:nvGraphicFramePr>
        <p:xfrm>
          <a:off x="838200" y="1093159"/>
          <a:ext cx="10515600" cy="1077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142" y="3874331"/>
            <a:ext cx="5125425" cy="2880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842" y="3874331"/>
            <a:ext cx="3840002" cy="2880000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FEDB1AE-F7F9-4A44-8D28-47B1C8F64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18874"/>
              </p:ext>
            </p:extLst>
          </p:nvPr>
        </p:nvGraphicFramePr>
        <p:xfrm>
          <a:off x="838200" y="2586182"/>
          <a:ext cx="9940636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CB218A-DB43-4BF7-8052-BEA788B8A36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5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208110"/>
            <a:ext cx="10515600" cy="75247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Železniční doprava</a:t>
            </a:r>
            <a:endParaRPr lang="cs-CZ" sz="3600" dirty="0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37A7BD5F-00FF-4FF0-895F-B34F0E9025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656308"/>
              </p:ext>
            </p:extLst>
          </p:nvPr>
        </p:nvGraphicFramePr>
        <p:xfrm>
          <a:off x="1021278" y="1283856"/>
          <a:ext cx="10165277" cy="96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www.enteria.cz/data/Images/galleries/big/56d04f2ee0f15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52" y="3612871"/>
            <a:ext cx="431789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elpage.cz/fotogalerie/big/840cz03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2598" r="5899"/>
          <a:stretch/>
        </p:blipFill>
        <p:spPr bwMode="auto">
          <a:xfrm>
            <a:off x="5948182" y="3612871"/>
            <a:ext cx="43178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A5D99F-C7DA-4201-92D8-DED3F0249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314177"/>
              </p:ext>
            </p:extLst>
          </p:nvPr>
        </p:nvGraphicFramePr>
        <p:xfrm>
          <a:off x="1099126" y="2425120"/>
          <a:ext cx="10087429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AED2FBD-BE62-4ABB-99A4-023531C6EF40}"/>
              </a:ext>
            </a:extLst>
          </p:cNvPr>
          <p:cNvSpPr/>
          <p:nvPr/>
        </p:nvSpPr>
        <p:spPr>
          <a:xfrm>
            <a:off x="3971636" y="1662545"/>
            <a:ext cx="489528" cy="314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58AB14-2E27-419F-8E4E-2FC54599090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6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0" y="256986"/>
            <a:ext cx="10515600" cy="62943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Představení projektu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9813576-BA3D-4DB3-B1B5-2A0AD7E80E58}"/>
              </a:ext>
            </a:extLst>
          </p:cNvPr>
          <p:cNvSpPr/>
          <p:nvPr/>
        </p:nvSpPr>
        <p:spPr>
          <a:xfrm>
            <a:off x="150125" y="1669760"/>
            <a:ext cx="6073253" cy="792000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	Zlepšení dopravní obslužnosti a dopravní 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infrastruktury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3DF485-81BC-47F5-9819-7BA430EEAA2A}"/>
              </a:ext>
            </a:extLst>
          </p:cNvPr>
          <p:cNvSpPr/>
          <p:nvPr/>
        </p:nvSpPr>
        <p:spPr>
          <a:xfrm>
            <a:off x="150120" y="4028446"/>
            <a:ext cx="6073259" cy="79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	Snížení provozu na silničních komunikacích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FDFE95-A671-482E-9D98-6A147DBAC508}"/>
              </a:ext>
            </a:extLst>
          </p:cNvPr>
          <p:cNvSpPr/>
          <p:nvPr/>
        </p:nvSpPr>
        <p:spPr>
          <a:xfrm>
            <a:off x="150119" y="2455685"/>
            <a:ext cx="6073259" cy="79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	Zkvalitnění přepravních služeb v železniční 	dopravě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6CA6868-3ADD-489C-AD8D-575E48F8306F}"/>
              </a:ext>
            </a:extLst>
          </p:cNvPr>
          <p:cNvSpPr/>
          <p:nvPr/>
        </p:nvSpPr>
        <p:spPr>
          <a:xfrm>
            <a:off x="150119" y="3241610"/>
            <a:ext cx="6073259" cy="792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	Reorganizace integrovaného dopravního 	systému a zkvalitnění veřejné dopravy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A8C035C-98E4-4B73-BE1A-824DF45BE571}"/>
              </a:ext>
            </a:extLst>
          </p:cNvPr>
          <p:cNvSpPr/>
          <p:nvPr/>
        </p:nvSpPr>
        <p:spPr>
          <a:xfrm>
            <a:off x="150118" y="4814371"/>
            <a:ext cx="6073261" cy="792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	Dopravní systém a dopravní infastruktura pro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budoucnost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D354D22-3BF9-4523-B7B9-D89982327816}"/>
              </a:ext>
            </a:extLst>
          </p:cNvPr>
          <p:cNvSpPr/>
          <p:nvPr/>
        </p:nvSpPr>
        <p:spPr>
          <a:xfrm>
            <a:off x="150118" y="5600296"/>
            <a:ext cx="6073261" cy="79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	Výhodná doprava dostupná a přijatelná pro 	všechny </a:t>
            </a:r>
          </a:p>
        </p:txBody>
      </p:sp>
      <p:pic>
        <p:nvPicPr>
          <p:cNvPr id="20" name="Obrázek 19" descr="Obsah obrázku obloha, exteriér, budova, vlak&#10;&#10;Popis vygenerován s velmi vysokou mírou spolehlivosti">
            <a:extLst>
              <a:ext uri="{FF2B5EF4-FFF2-40B4-BE49-F238E27FC236}">
                <a16:creationId xmlns:a16="http://schemas.microsoft.com/office/drawing/2014/main" id="{A4A3EE09-27AA-4E63-9216-4D45FD590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57" y="4028447"/>
            <a:ext cx="4048023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2D72A487-4B48-44D5-937D-7F6837FD0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73" y="1414197"/>
            <a:ext cx="3596195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279C7-73B5-420C-AC8D-51E2AA32A5C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265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6799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lvl="0" algn="ctr"/>
            <a:r>
              <a:rPr lang="cs-CZ" sz="3600" cap="all" dirty="0">
                <a:latin typeface="Times New Roman" pitchFamily="18"/>
                <a:cs typeface="Times New Roman" pitchFamily="18"/>
              </a:rPr>
              <a:t>1. Využití v osobní dopravě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567237"/>
              </p:ext>
            </p:extLst>
          </p:nvPr>
        </p:nvGraphicFramePr>
        <p:xfrm>
          <a:off x="838204" y="1240162"/>
          <a:ext cx="10411126" cy="392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upload.wikimedia.org/wikipedia/commons/thumb/d/de/IP13dcr.jpg/170px-IP13dc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1" y="4626591"/>
            <a:ext cx="141428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orderegger.at/fileadmin/user_upload/Busflotte/vorderbus_mercedes_integr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6" y="4266591"/>
            <a:ext cx="376659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droj: Wikipedi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42" y="4059923"/>
            <a:ext cx="491183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6096003" y="5883523"/>
            <a:ext cx="77613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6096002" y="5583009"/>
            <a:ext cx="7761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524" y="5477286"/>
            <a:ext cx="1005927" cy="530398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2EDB9B-D9AD-4533-9C8C-767BD9BC0DB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8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968832" y="270127"/>
            <a:ext cx="10515600" cy="6680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>
            <a:normAutofit/>
          </a:bodyPr>
          <a:lstStyle/>
          <a:p>
            <a:pPr algn="ctr"/>
            <a:r>
              <a:rPr lang="cs-CZ" sz="3600" cap="all" dirty="0">
                <a:latin typeface="Times New Roman" pitchFamily="18"/>
                <a:cs typeface="Times New Roman" pitchFamily="18"/>
              </a:rPr>
              <a:t>2. Využití v nákladní dopravě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573349"/>
              </p:ext>
            </p:extLst>
          </p:nvPr>
        </p:nvGraphicFramePr>
        <p:xfrm>
          <a:off x="838203" y="1508166"/>
          <a:ext cx="11001496" cy="507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44A055-EF6C-4833-BFE5-0E6DB67C63A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4104CE0-2FF8-4C05-BBC3-981AE3352169}" type="slidenum">
              <a:rPr lang="cs-CZ" smtClean="0"/>
              <a:t>9</a:t>
            </a:fld>
            <a:endParaRPr lang="cs-CZ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Paralaxa</Template>
  <TotalTime>5258</TotalTime>
  <Words>1057</Words>
  <Application>Microsoft Office PowerPoint</Application>
  <PresentationFormat>Širokoúhlá obrazovka</PresentationFormat>
  <Paragraphs>238</Paragraphs>
  <Slides>23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5" baseType="lpstr">
      <vt:lpstr>Motiv Office</vt:lpstr>
      <vt:lpstr>1_Motiv Office</vt:lpstr>
      <vt:lpstr>Prezentace aplikace PowerPoint</vt:lpstr>
      <vt:lpstr>Prezentace aplikace PowerPoint</vt:lpstr>
      <vt:lpstr>Prezentace aplikace PowerPoint</vt:lpstr>
      <vt:lpstr>Průmyslová zóna na Rychnovsku</vt:lpstr>
      <vt:lpstr>Silniční doprava</vt:lpstr>
      <vt:lpstr>Železniční doprava</vt:lpstr>
      <vt:lpstr>Představení projektu</vt:lpstr>
      <vt:lpstr>1. Využití v osobní dopravě</vt:lpstr>
      <vt:lpstr>2. Využití v nákladní dopravě</vt:lpstr>
      <vt:lpstr>Prezentace aplikace PowerPoint</vt:lpstr>
      <vt:lpstr>2. Využití v nákladní dopravě</vt:lpstr>
      <vt:lpstr>3. Zvýšení propustnosti na trati</vt:lpstr>
      <vt:lpstr>3. Zvýšení rychlosti na trati</vt:lpstr>
      <vt:lpstr>4. Rozšíření železniční sítě</vt:lpstr>
      <vt:lpstr>4. Modernizace železniční infrastruktury</vt:lpstr>
      <vt:lpstr>4. Modernizace železniční infrastruktury</vt:lpstr>
      <vt:lpstr>Další kroky ke kvalitní dopravě</vt:lpstr>
      <vt:lpstr>Výsledky dopravního průzkumu</vt:lpstr>
      <vt:lpstr>Výsledky dopravního průzkumu</vt:lpstr>
      <vt:lpstr>Výsledky dopravního průzkumu</vt:lpstr>
      <vt:lpstr>Postupy projektu</vt:lpstr>
      <vt:lpstr>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dopravy  na Rychnovsku</dc:title>
  <dc:creator>Martin Starý</dc:creator>
  <cp:lastModifiedBy>Admin</cp:lastModifiedBy>
  <cp:revision>194</cp:revision>
  <dcterms:created xsi:type="dcterms:W3CDTF">2017-02-25T19:17:09Z</dcterms:created>
  <dcterms:modified xsi:type="dcterms:W3CDTF">2018-02-10T10:43:53Z</dcterms:modified>
</cp:coreProperties>
</file>