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298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67277-AA6E-40F0-8DA3-013A82FFE2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8EFF01E-1F1C-4B69-8E35-357D62985475}">
      <dgm:prSet/>
      <dgm:spPr/>
      <dgm:t>
        <a:bodyPr/>
        <a:lstStyle/>
        <a:p>
          <a:r>
            <a:rPr lang="cs-CZ"/>
            <a:t>Skandinávie cca 8. – 11. století</a:t>
          </a:r>
        </a:p>
      </dgm:t>
    </dgm:pt>
    <dgm:pt modelId="{E1E8F83D-8694-4094-BBE6-E43879749A1C}" type="parTrans" cxnId="{42D05462-B85F-4AAF-BA27-CB4B046C0184}">
      <dgm:prSet/>
      <dgm:spPr/>
      <dgm:t>
        <a:bodyPr/>
        <a:lstStyle/>
        <a:p>
          <a:endParaRPr lang="cs-CZ"/>
        </a:p>
      </dgm:t>
    </dgm:pt>
    <dgm:pt modelId="{65854CB6-5507-4BD9-9AA4-36C72332B6A7}" type="sibTrans" cxnId="{42D05462-B85F-4AAF-BA27-CB4B046C0184}">
      <dgm:prSet/>
      <dgm:spPr/>
      <dgm:t>
        <a:bodyPr/>
        <a:lstStyle/>
        <a:p>
          <a:endParaRPr lang="cs-CZ"/>
        </a:p>
      </dgm:t>
    </dgm:pt>
    <dgm:pt modelId="{955D9972-7B88-4719-9EC1-B328C0099E38}">
      <dgm:prSet/>
      <dgm:spPr/>
      <dgm:t>
        <a:bodyPr/>
        <a:lstStyle/>
        <a:p>
          <a:r>
            <a:rPr lang="cs-CZ"/>
            <a:t>8. června 793 – Lindisfarne, Holy Island</a:t>
          </a:r>
        </a:p>
      </dgm:t>
    </dgm:pt>
    <dgm:pt modelId="{E2802DC5-19C2-474F-9A94-7FB908C1D82A}" type="parTrans" cxnId="{B9A43A38-9CC6-4082-BD2F-FED85CFA16CC}">
      <dgm:prSet/>
      <dgm:spPr/>
      <dgm:t>
        <a:bodyPr/>
        <a:lstStyle/>
        <a:p>
          <a:endParaRPr lang="cs-CZ"/>
        </a:p>
      </dgm:t>
    </dgm:pt>
    <dgm:pt modelId="{A80F3DBB-7C9D-4328-8F50-B6C93FA2FB55}" type="sibTrans" cxnId="{B9A43A38-9CC6-4082-BD2F-FED85CFA16CC}">
      <dgm:prSet/>
      <dgm:spPr/>
      <dgm:t>
        <a:bodyPr/>
        <a:lstStyle/>
        <a:p>
          <a:endParaRPr lang="cs-CZ"/>
        </a:p>
      </dgm:t>
    </dgm:pt>
    <dgm:pt modelId="{8EA9A0C4-3066-431B-886B-34F9453F90D9}">
      <dgm:prSet/>
      <dgm:spPr/>
      <dgm:t>
        <a:bodyPr/>
        <a:lstStyle/>
        <a:p>
          <a:r>
            <a:rPr lang="cs-CZ"/>
            <a:t>1066 – b. u Stamford bridge</a:t>
          </a:r>
        </a:p>
      </dgm:t>
    </dgm:pt>
    <dgm:pt modelId="{6659752F-275D-45DE-BBB5-1D6BC2359466}" type="parTrans" cxnId="{CDA3D5D5-F020-49D2-9B4F-48E5A3818745}">
      <dgm:prSet/>
      <dgm:spPr/>
      <dgm:t>
        <a:bodyPr/>
        <a:lstStyle/>
        <a:p>
          <a:endParaRPr lang="cs-CZ"/>
        </a:p>
      </dgm:t>
    </dgm:pt>
    <dgm:pt modelId="{3F6CEC6C-A978-4F90-B2CB-EB77278F3CAB}" type="sibTrans" cxnId="{CDA3D5D5-F020-49D2-9B4F-48E5A3818745}">
      <dgm:prSet/>
      <dgm:spPr/>
      <dgm:t>
        <a:bodyPr/>
        <a:lstStyle/>
        <a:p>
          <a:endParaRPr lang="cs-CZ"/>
        </a:p>
      </dgm:t>
    </dgm:pt>
    <dgm:pt modelId="{1A07B359-7849-42E5-8062-383C2A4B2B76}">
      <dgm:prSet/>
      <dgm:spPr/>
      <dgm:t>
        <a:bodyPr/>
        <a:lstStyle/>
        <a:p>
          <a:r>
            <a:rPr lang="cs-CZ"/>
            <a:t>Objevení Ameriky, Kanady, Islandu, Grónska</a:t>
          </a:r>
        </a:p>
      </dgm:t>
    </dgm:pt>
    <dgm:pt modelId="{B0970023-B8FF-4E13-8A65-4A8720FA74AD}" type="parTrans" cxnId="{2670F3EB-0DA1-411F-8734-B8388596E1AF}">
      <dgm:prSet/>
      <dgm:spPr/>
      <dgm:t>
        <a:bodyPr/>
        <a:lstStyle/>
        <a:p>
          <a:endParaRPr lang="cs-CZ"/>
        </a:p>
      </dgm:t>
    </dgm:pt>
    <dgm:pt modelId="{528E3C60-F65E-46BC-BC2B-2C743A776519}" type="sibTrans" cxnId="{2670F3EB-0DA1-411F-8734-B8388596E1AF}">
      <dgm:prSet/>
      <dgm:spPr/>
      <dgm:t>
        <a:bodyPr/>
        <a:lstStyle/>
        <a:p>
          <a:endParaRPr lang="cs-CZ"/>
        </a:p>
      </dgm:t>
    </dgm:pt>
    <dgm:pt modelId="{2FC53BE8-213A-4E99-BB69-432709B6754E}">
      <dgm:prSet/>
      <dgm:spPr/>
      <dgm:t>
        <a:bodyPr/>
        <a:lstStyle/>
        <a:p>
          <a:r>
            <a:rPr lang="cs-CZ"/>
            <a:t>Expanze všude po světě, založení mnoha měst a oblastí</a:t>
          </a:r>
        </a:p>
      </dgm:t>
    </dgm:pt>
    <dgm:pt modelId="{4E0F964C-83F8-41DA-BEC6-2BEC4E08C78C}" type="parTrans" cxnId="{0CD5E91A-951A-463A-B9FD-DC11E7DC46D8}">
      <dgm:prSet/>
      <dgm:spPr/>
      <dgm:t>
        <a:bodyPr/>
        <a:lstStyle/>
        <a:p>
          <a:endParaRPr lang="cs-CZ"/>
        </a:p>
      </dgm:t>
    </dgm:pt>
    <dgm:pt modelId="{DDAB16D8-BE7D-407B-BDBB-587E755CAFC3}" type="sibTrans" cxnId="{0CD5E91A-951A-463A-B9FD-DC11E7DC46D8}">
      <dgm:prSet/>
      <dgm:spPr/>
      <dgm:t>
        <a:bodyPr/>
        <a:lstStyle/>
        <a:p>
          <a:endParaRPr lang="cs-CZ"/>
        </a:p>
      </dgm:t>
    </dgm:pt>
    <dgm:pt modelId="{828A9FDA-89F4-479A-8823-4FFDCCEB9D7A}" type="pres">
      <dgm:prSet presAssocID="{01F67277-AA6E-40F0-8DA3-013A82FFE2D4}" presName="linear" presStyleCnt="0">
        <dgm:presLayoutVars>
          <dgm:animLvl val="lvl"/>
          <dgm:resizeHandles val="exact"/>
        </dgm:presLayoutVars>
      </dgm:prSet>
      <dgm:spPr/>
    </dgm:pt>
    <dgm:pt modelId="{5E48DD38-D790-4257-820C-389F3AFC5CAF}" type="pres">
      <dgm:prSet presAssocID="{A8EFF01E-1F1C-4B69-8E35-357D6298547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A0D8ABB-C40C-44C6-B925-420300AAF371}" type="pres">
      <dgm:prSet presAssocID="{65854CB6-5507-4BD9-9AA4-36C72332B6A7}" presName="spacer" presStyleCnt="0"/>
      <dgm:spPr/>
    </dgm:pt>
    <dgm:pt modelId="{E1CE044F-1DE5-46E5-8332-CA98EF7C91D8}" type="pres">
      <dgm:prSet presAssocID="{955D9972-7B88-4719-9EC1-B328C0099E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40BD26-2358-4C3B-8FD3-CD809817A560}" type="pres">
      <dgm:prSet presAssocID="{A80F3DBB-7C9D-4328-8F50-B6C93FA2FB55}" presName="spacer" presStyleCnt="0"/>
      <dgm:spPr/>
    </dgm:pt>
    <dgm:pt modelId="{DE3A2C39-D31B-4BBF-8450-E3589414CFB7}" type="pres">
      <dgm:prSet presAssocID="{8EA9A0C4-3066-431B-886B-34F9453F90D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9D3F8A4-F110-457A-B4A0-B003C1A9FD76}" type="pres">
      <dgm:prSet presAssocID="{3F6CEC6C-A978-4F90-B2CB-EB77278F3CAB}" presName="spacer" presStyleCnt="0"/>
      <dgm:spPr/>
    </dgm:pt>
    <dgm:pt modelId="{C8A6CF54-8014-49E2-8519-05B48A13FC55}" type="pres">
      <dgm:prSet presAssocID="{1A07B359-7849-42E5-8062-383C2A4B2B7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64560AF-B535-4979-80FB-8037F01FD095}" type="pres">
      <dgm:prSet presAssocID="{528E3C60-F65E-46BC-BC2B-2C743A776519}" presName="spacer" presStyleCnt="0"/>
      <dgm:spPr/>
    </dgm:pt>
    <dgm:pt modelId="{C28FE3C9-8A02-411A-B1DA-4541A41C9ACE}" type="pres">
      <dgm:prSet presAssocID="{2FC53BE8-213A-4E99-BB69-432709B6754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B97306-F830-43D3-A5A5-DDEC7159EDFB}" type="presOf" srcId="{01F67277-AA6E-40F0-8DA3-013A82FFE2D4}" destId="{828A9FDA-89F4-479A-8823-4FFDCCEB9D7A}" srcOrd="0" destOrd="0" presId="urn:microsoft.com/office/officeart/2005/8/layout/vList2"/>
    <dgm:cxn modelId="{0CD5E91A-951A-463A-B9FD-DC11E7DC46D8}" srcId="{01F67277-AA6E-40F0-8DA3-013A82FFE2D4}" destId="{2FC53BE8-213A-4E99-BB69-432709B6754E}" srcOrd="4" destOrd="0" parTransId="{4E0F964C-83F8-41DA-BEC6-2BEC4E08C78C}" sibTransId="{DDAB16D8-BE7D-407B-BDBB-587E755CAFC3}"/>
    <dgm:cxn modelId="{FFFAD22E-CC36-4E1E-A566-6ADE843B2EF3}" type="presOf" srcId="{1A07B359-7849-42E5-8062-383C2A4B2B76}" destId="{C8A6CF54-8014-49E2-8519-05B48A13FC55}" srcOrd="0" destOrd="0" presId="urn:microsoft.com/office/officeart/2005/8/layout/vList2"/>
    <dgm:cxn modelId="{B9A43A38-9CC6-4082-BD2F-FED85CFA16CC}" srcId="{01F67277-AA6E-40F0-8DA3-013A82FFE2D4}" destId="{955D9972-7B88-4719-9EC1-B328C0099E38}" srcOrd="1" destOrd="0" parTransId="{E2802DC5-19C2-474F-9A94-7FB908C1D82A}" sibTransId="{A80F3DBB-7C9D-4328-8F50-B6C93FA2FB55}"/>
    <dgm:cxn modelId="{45C5F75D-22C4-4882-ABA7-3CBA5EBB4A65}" type="presOf" srcId="{955D9972-7B88-4719-9EC1-B328C0099E38}" destId="{E1CE044F-1DE5-46E5-8332-CA98EF7C91D8}" srcOrd="0" destOrd="0" presId="urn:microsoft.com/office/officeart/2005/8/layout/vList2"/>
    <dgm:cxn modelId="{42D05462-B85F-4AAF-BA27-CB4B046C0184}" srcId="{01F67277-AA6E-40F0-8DA3-013A82FFE2D4}" destId="{A8EFF01E-1F1C-4B69-8E35-357D62985475}" srcOrd="0" destOrd="0" parTransId="{E1E8F83D-8694-4094-BBE6-E43879749A1C}" sibTransId="{65854CB6-5507-4BD9-9AA4-36C72332B6A7}"/>
    <dgm:cxn modelId="{A16A0481-0967-4ABB-9412-ABA8F5693FB2}" type="presOf" srcId="{A8EFF01E-1F1C-4B69-8E35-357D62985475}" destId="{5E48DD38-D790-4257-820C-389F3AFC5CAF}" srcOrd="0" destOrd="0" presId="urn:microsoft.com/office/officeart/2005/8/layout/vList2"/>
    <dgm:cxn modelId="{637AD89E-A0C2-45FD-9A3F-4666F98D6E9E}" type="presOf" srcId="{8EA9A0C4-3066-431B-886B-34F9453F90D9}" destId="{DE3A2C39-D31B-4BBF-8450-E3589414CFB7}" srcOrd="0" destOrd="0" presId="urn:microsoft.com/office/officeart/2005/8/layout/vList2"/>
    <dgm:cxn modelId="{CDA3D5D5-F020-49D2-9B4F-48E5A3818745}" srcId="{01F67277-AA6E-40F0-8DA3-013A82FFE2D4}" destId="{8EA9A0C4-3066-431B-886B-34F9453F90D9}" srcOrd="2" destOrd="0" parTransId="{6659752F-275D-45DE-BBB5-1D6BC2359466}" sibTransId="{3F6CEC6C-A978-4F90-B2CB-EB77278F3CAB}"/>
    <dgm:cxn modelId="{2670F3EB-0DA1-411F-8734-B8388596E1AF}" srcId="{01F67277-AA6E-40F0-8DA3-013A82FFE2D4}" destId="{1A07B359-7849-42E5-8062-383C2A4B2B76}" srcOrd="3" destOrd="0" parTransId="{B0970023-B8FF-4E13-8A65-4A8720FA74AD}" sibTransId="{528E3C60-F65E-46BC-BC2B-2C743A776519}"/>
    <dgm:cxn modelId="{038772F9-F07D-454C-9BB3-B91D08C7B3A4}" type="presOf" srcId="{2FC53BE8-213A-4E99-BB69-432709B6754E}" destId="{C28FE3C9-8A02-411A-B1DA-4541A41C9ACE}" srcOrd="0" destOrd="0" presId="urn:microsoft.com/office/officeart/2005/8/layout/vList2"/>
    <dgm:cxn modelId="{306AD63A-0AC5-4123-9148-A5FFD82BA005}" type="presParOf" srcId="{828A9FDA-89F4-479A-8823-4FFDCCEB9D7A}" destId="{5E48DD38-D790-4257-820C-389F3AFC5CAF}" srcOrd="0" destOrd="0" presId="urn:microsoft.com/office/officeart/2005/8/layout/vList2"/>
    <dgm:cxn modelId="{712E78D2-CCB6-4D7D-BAB1-8345A8BB32BD}" type="presParOf" srcId="{828A9FDA-89F4-479A-8823-4FFDCCEB9D7A}" destId="{BA0D8ABB-C40C-44C6-B925-420300AAF371}" srcOrd="1" destOrd="0" presId="urn:microsoft.com/office/officeart/2005/8/layout/vList2"/>
    <dgm:cxn modelId="{586CC4A9-0362-4074-A860-3060964AF366}" type="presParOf" srcId="{828A9FDA-89F4-479A-8823-4FFDCCEB9D7A}" destId="{E1CE044F-1DE5-46E5-8332-CA98EF7C91D8}" srcOrd="2" destOrd="0" presId="urn:microsoft.com/office/officeart/2005/8/layout/vList2"/>
    <dgm:cxn modelId="{16B4BC0F-703A-4BC7-A409-F7571010CC2D}" type="presParOf" srcId="{828A9FDA-89F4-479A-8823-4FFDCCEB9D7A}" destId="{AE40BD26-2358-4C3B-8FD3-CD809817A560}" srcOrd="3" destOrd="0" presId="urn:microsoft.com/office/officeart/2005/8/layout/vList2"/>
    <dgm:cxn modelId="{31F6B9D9-0EFA-47E4-8083-AB3D9337A37B}" type="presParOf" srcId="{828A9FDA-89F4-479A-8823-4FFDCCEB9D7A}" destId="{DE3A2C39-D31B-4BBF-8450-E3589414CFB7}" srcOrd="4" destOrd="0" presId="urn:microsoft.com/office/officeart/2005/8/layout/vList2"/>
    <dgm:cxn modelId="{EE962566-F065-4A79-8F12-4AC53A325C5B}" type="presParOf" srcId="{828A9FDA-89F4-479A-8823-4FFDCCEB9D7A}" destId="{09D3F8A4-F110-457A-B4A0-B003C1A9FD76}" srcOrd="5" destOrd="0" presId="urn:microsoft.com/office/officeart/2005/8/layout/vList2"/>
    <dgm:cxn modelId="{849DC336-CD92-46DC-A4EF-12B50702EC64}" type="presParOf" srcId="{828A9FDA-89F4-479A-8823-4FFDCCEB9D7A}" destId="{C8A6CF54-8014-49E2-8519-05B48A13FC55}" srcOrd="6" destOrd="0" presId="urn:microsoft.com/office/officeart/2005/8/layout/vList2"/>
    <dgm:cxn modelId="{5A5199B8-5D33-43B6-A508-D775B89236E8}" type="presParOf" srcId="{828A9FDA-89F4-479A-8823-4FFDCCEB9D7A}" destId="{064560AF-B535-4979-80FB-8037F01FD095}" srcOrd="7" destOrd="0" presId="urn:microsoft.com/office/officeart/2005/8/layout/vList2"/>
    <dgm:cxn modelId="{4BF78E08-8EA4-4457-BF32-8C8991041853}" type="presParOf" srcId="{828A9FDA-89F4-479A-8823-4FFDCCEB9D7A}" destId="{C28FE3C9-8A02-411A-B1DA-4541A41C9A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2D1647-0EFA-43ED-94A3-94C53AF1B786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E9901B2-12EB-4DF3-B919-1B9182262657}">
      <dgm:prSet/>
      <dgm:spPr/>
      <dgm:t>
        <a:bodyPr/>
        <a:lstStyle/>
        <a:p>
          <a:r>
            <a:rPr lang="cs-CZ"/>
            <a:t>Sekery </a:t>
          </a:r>
        </a:p>
      </dgm:t>
    </dgm:pt>
    <dgm:pt modelId="{E9653F9B-0184-4C66-B281-01AFCF56E6D7}" type="parTrans" cxnId="{6DA7AB8F-B3AD-447B-90CB-0C10D2381B70}">
      <dgm:prSet/>
      <dgm:spPr/>
      <dgm:t>
        <a:bodyPr/>
        <a:lstStyle/>
        <a:p>
          <a:endParaRPr lang="cs-CZ"/>
        </a:p>
      </dgm:t>
    </dgm:pt>
    <dgm:pt modelId="{70FE3FCF-E2C0-4009-82C6-458F8EAD7099}" type="sibTrans" cxnId="{6DA7AB8F-B3AD-447B-90CB-0C10D2381B70}">
      <dgm:prSet/>
      <dgm:spPr/>
      <dgm:t>
        <a:bodyPr/>
        <a:lstStyle/>
        <a:p>
          <a:endParaRPr lang="cs-CZ"/>
        </a:p>
      </dgm:t>
    </dgm:pt>
    <dgm:pt modelId="{7E7B3532-1A56-4C38-92C0-3F54425E55A2}">
      <dgm:prSet/>
      <dgm:spPr/>
      <dgm:t>
        <a:bodyPr/>
        <a:lstStyle/>
        <a:p>
          <a:r>
            <a:rPr lang="cs-CZ"/>
            <a:t>nejčastější zbraň a nástroj, </a:t>
          </a:r>
        </a:p>
      </dgm:t>
    </dgm:pt>
    <dgm:pt modelId="{154341EF-78DF-433D-BD2F-A7C6B6105FDA}" type="parTrans" cxnId="{D7BE1C93-D80E-4AE6-ACD2-5632D5A1ED1E}">
      <dgm:prSet/>
      <dgm:spPr/>
      <dgm:t>
        <a:bodyPr/>
        <a:lstStyle/>
        <a:p>
          <a:endParaRPr lang="cs-CZ"/>
        </a:p>
      </dgm:t>
    </dgm:pt>
    <dgm:pt modelId="{EF2E8587-4CC2-4B59-8868-59965B74FD1D}" type="sibTrans" cxnId="{D7BE1C93-D80E-4AE6-ACD2-5632D5A1ED1E}">
      <dgm:prSet/>
      <dgm:spPr/>
      <dgm:t>
        <a:bodyPr/>
        <a:lstStyle/>
        <a:p>
          <a:endParaRPr lang="cs-CZ"/>
        </a:p>
      </dgm:t>
    </dgm:pt>
    <dgm:pt modelId="{81604428-5A24-449A-BBAF-91BD8ADC4F8D}">
      <dgm:prSet/>
      <dgm:spPr/>
      <dgm:t>
        <a:bodyPr/>
        <a:lstStyle/>
        <a:p>
          <a:r>
            <a:rPr lang="cs-CZ"/>
            <a:t>byly velmi lehké a levné</a:t>
          </a:r>
        </a:p>
      </dgm:t>
    </dgm:pt>
    <dgm:pt modelId="{189FDF06-9FCF-4BAC-9E83-9D621C970B26}" type="parTrans" cxnId="{4D3A8A97-E1E3-459D-B16D-C6D9AECDC1AF}">
      <dgm:prSet/>
      <dgm:spPr/>
      <dgm:t>
        <a:bodyPr/>
        <a:lstStyle/>
        <a:p>
          <a:endParaRPr lang="cs-CZ"/>
        </a:p>
      </dgm:t>
    </dgm:pt>
    <dgm:pt modelId="{E109E6BE-8933-4F4C-962A-B10164F07114}" type="sibTrans" cxnId="{4D3A8A97-E1E3-459D-B16D-C6D9AECDC1AF}">
      <dgm:prSet/>
      <dgm:spPr/>
      <dgm:t>
        <a:bodyPr/>
        <a:lstStyle/>
        <a:p>
          <a:endParaRPr lang="cs-CZ"/>
        </a:p>
      </dgm:t>
    </dgm:pt>
    <dgm:pt modelId="{B8E58710-3D92-45BC-B4BD-55345E5A520C}">
      <dgm:prSet/>
      <dgm:spPr/>
      <dgm:t>
        <a:bodyPr/>
        <a:lstStyle/>
        <a:p>
          <a:r>
            <a:rPr lang="cs-CZ"/>
            <a:t>Meče </a:t>
          </a:r>
        </a:p>
      </dgm:t>
    </dgm:pt>
    <dgm:pt modelId="{6F669508-94C8-4BFB-8C36-74DBE27EEEFE}" type="parTrans" cxnId="{530D749F-007C-4655-BF66-D11B998BC87F}">
      <dgm:prSet/>
      <dgm:spPr/>
      <dgm:t>
        <a:bodyPr/>
        <a:lstStyle/>
        <a:p>
          <a:endParaRPr lang="cs-CZ"/>
        </a:p>
      </dgm:t>
    </dgm:pt>
    <dgm:pt modelId="{B78C0B61-9A6D-415E-90CB-9DBA28B379DD}" type="sibTrans" cxnId="{530D749F-007C-4655-BF66-D11B998BC87F}">
      <dgm:prSet/>
      <dgm:spPr/>
      <dgm:t>
        <a:bodyPr/>
        <a:lstStyle/>
        <a:p>
          <a:endParaRPr lang="cs-CZ"/>
        </a:p>
      </dgm:t>
    </dgm:pt>
    <dgm:pt modelId="{03302869-B2C2-4AF9-A90D-D1A1893A61E0}">
      <dgm:prSet/>
      <dgm:spPr/>
      <dgm:t>
        <a:bodyPr/>
        <a:lstStyle/>
        <a:p>
          <a:r>
            <a:rPr lang="cs-CZ"/>
            <a:t>vzácné zbraně, </a:t>
          </a:r>
        </a:p>
      </dgm:t>
    </dgm:pt>
    <dgm:pt modelId="{FC25B43F-B7DD-448B-BE4B-E1C02582426A}" type="parTrans" cxnId="{D09D8EEE-1E6F-41B5-BA00-0C70F54660D1}">
      <dgm:prSet/>
      <dgm:spPr/>
      <dgm:t>
        <a:bodyPr/>
        <a:lstStyle/>
        <a:p>
          <a:endParaRPr lang="cs-CZ"/>
        </a:p>
      </dgm:t>
    </dgm:pt>
    <dgm:pt modelId="{48DA7C87-D20D-4939-B3E9-7B4443470F20}" type="sibTrans" cxnId="{D09D8EEE-1E6F-41B5-BA00-0C70F54660D1}">
      <dgm:prSet/>
      <dgm:spPr/>
      <dgm:t>
        <a:bodyPr/>
        <a:lstStyle/>
        <a:p>
          <a:endParaRPr lang="cs-CZ"/>
        </a:p>
      </dgm:t>
    </dgm:pt>
    <dgm:pt modelId="{3454301C-0384-4CD5-9A2A-FDAC0073FB5E}">
      <dgm:prSet/>
      <dgm:spPr/>
      <dgm:t>
        <a:bodyPr/>
        <a:lstStyle/>
        <a:p>
          <a:r>
            <a:rPr lang="cs-CZ"/>
            <a:t>často dostávaly jména</a:t>
          </a:r>
        </a:p>
      </dgm:t>
    </dgm:pt>
    <dgm:pt modelId="{ED1F264D-3C1C-4D76-9E06-168C6E6CB00E}" type="parTrans" cxnId="{76A6E018-7E47-42A5-A4E5-4541FC75699B}">
      <dgm:prSet/>
      <dgm:spPr/>
      <dgm:t>
        <a:bodyPr/>
        <a:lstStyle/>
        <a:p>
          <a:endParaRPr lang="cs-CZ"/>
        </a:p>
      </dgm:t>
    </dgm:pt>
    <dgm:pt modelId="{4E8308B5-817C-41D5-8FBA-AB79E01118CA}" type="sibTrans" cxnId="{76A6E018-7E47-42A5-A4E5-4541FC75699B}">
      <dgm:prSet/>
      <dgm:spPr/>
      <dgm:t>
        <a:bodyPr/>
        <a:lstStyle/>
        <a:p>
          <a:endParaRPr lang="cs-CZ"/>
        </a:p>
      </dgm:t>
    </dgm:pt>
    <dgm:pt modelId="{1736226B-677F-4C6B-930A-5B3FE6FE9F95}">
      <dgm:prSet/>
      <dgm:spPr/>
      <dgm:t>
        <a:bodyPr/>
        <a:lstStyle/>
        <a:p>
          <a:r>
            <a:rPr lang="cs-CZ"/>
            <a:t>Kopí </a:t>
          </a:r>
        </a:p>
      </dgm:t>
    </dgm:pt>
    <dgm:pt modelId="{3451BB02-53AA-41BF-86C8-842CDB35B6EA}" type="parTrans" cxnId="{5E1E981D-D6D5-4E3A-BD1F-1B959917497D}">
      <dgm:prSet/>
      <dgm:spPr/>
      <dgm:t>
        <a:bodyPr/>
        <a:lstStyle/>
        <a:p>
          <a:endParaRPr lang="cs-CZ"/>
        </a:p>
      </dgm:t>
    </dgm:pt>
    <dgm:pt modelId="{BD0248D9-7633-4259-A3C7-7F6C10539C8A}" type="sibTrans" cxnId="{5E1E981D-D6D5-4E3A-BD1F-1B959917497D}">
      <dgm:prSet/>
      <dgm:spPr/>
      <dgm:t>
        <a:bodyPr/>
        <a:lstStyle/>
        <a:p>
          <a:endParaRPr lang="cs-CZ"/>
        </a:p>
      </dgm:t>
    </dgm:pt>
    <dgm:pt modelId="{7D81A008-D344-4BFE-A537-E30F2AE8BC63}">
      <dgm:prSet/>
      <dgm:spPr/>
      <dgm:t>
        <a:bodyPr/>
        <a:lstStyle/>
        <a:p>
          <a:r>
            <a:rPr lang="cs-CZ"/>
            <a:t>další nejčastější zbraň, </a:t>
          </a:r>
        </a:p>
      </dgm:t>
    </dgm:pt>
    <dgm:pt modelId="{0BC04F8E-6493-407D-A384-58C37F29CCC8}" type="parTrans" cxnId="{58932327-B8A5-4DFB-812D-1F6DE36649EC}">
      <dgm:prSet/>
      <dgm:spPr/>
      <dgm:t>
        <a:bodyPr/>
        <a:lstStyle/>
        <a:p>
          <a:endParaRPr lang="cs-CZ"/>
        </a:p>
      </dgm:t>
    </dgm:pt>
    <dgm:pt modelId="{2CB8DC11-3E0F-458F-8969-F6633C5F3D3B}" type="sibTrans" cxnId="{58932327-B8A5-4DFB-812D-1F6DE36649EC}">
      <dgm:prSet/>
      <dgm:spPr/>
      <dgm:t>
        <a:bodyPr/>
        <a:lstStyle/>
        <a:p>
          <a:endParaRPr lang="cs-CZ"/>
        </a:p>
      </dgm:t>
    </dgm:pt>
    <dgm:pt modelId="{0E0AFEDC-88B0-405B-A938-0F26EB41BFEF}">
      <dgm:prSet/>
      <dgm:spPr/>
      <dgm:t>
        <a:bodyPr/>
        <a:lstStyle/>
        <a:p>
          <a:r>
            <a:rPr lang="cs-CZ"/>
            <a:t>speciální pro hod a pro bodání</a:t>
          </a:r>
        </a:p>
      </dgm:t>
    </dgm:pt>
    <dgm:pt modelId="{7423BE41-E87B-4320-8507-C14D4416C4C8}" type="parTrans" cxnId="{FBF94415-418C-46BA-BBCC-D345B0D7D835}">
      <dgm:prSet/>
      <dgm:spPr/>
      <dgm:t>
        <a:bodyPr/>
        <a:lstStyle/>
        <a:p>
          <a:endParaRPr lang="cs-CZ"/>
        </a:p>
      </dgm:t>
    </dgm:pt>
    <dgm:pt modelId="{64595B89-95F3-408B-927F-06F5265E1F30}" type="sibTrans" cxnId="{FBF94415-418C-46BA-BBCC-D345B0D7D835}">
      <dgm:prSet/>
      <dgm:spPr/>
      <dgm:t>
        <a:bodyPr/>
        <a:lstStyle/>
        <a:p>
          <a:endParaRPr lang="cs-CZ"/>
        </a:p>
      </dgm:t>
    </dgm:pt>
    <dgm:pt modelId="{A047C268-3AC8-4FFC-93ED-BDBB6933F223}">
      <dgm:prSet/>
      <dgm:spPr/>
      <dgm:t>
        <a:bodyPr/>
        <a:lstStyle/>
        <a:p>
          <a:r>
            <a:rPr lang="cs-CZ"/>
            <a:t>Luky </a:t>
          </a:r>
        </a:p>
      </dgm:t>
    </dgm:pt>
    <dgm:pt modelId="{D2A44F81-EDB1-4685-A994-5EDF0C8B125F}" type="parTrans" cxnId="{F0E5B46D-EE59-4FEC-8853-5F75F05D0E9E}">
      <dgm:prSet/>
      <dgm:spPr/>
      <dgm:t>
        <a:bodyPr/>
        <a:lstStyle/>
        <a:p>
          <a:endParaRPr lang="cs-CZ"/>
        </a:p>
      </dgm:t>
    </dgm:pt>
    <dgm:pt modelId="{FE9A6696-088A-4AE9-812D-2A4FBF0B6334}" type="sibTrans" cxnId="{F0E5B46D-EE59-4FEC-8853-5F75F05D0E9E}">
      <dgm:prSet/>
      <dgm:spPr/>
      <dgm:t>
        <a:bodyPr/>
        <a:lstStyle/>
        <a:p>
          <a:endParaRPr lang="cs-CZ"/>
        </a:p>
      </dgm:t>
    </dgm:pt>
    <dgm:pt modelId="{ADE93F9F-CDFC-41FF-A9AF-6E1617D70525}">
      <dgm:prSet/>
      <dgm:spPr/>
      <dgm:t>
        <a:bodyPr/>
        <a:lstStyle/>
        <a:p>
          <a:r>
            <a:rPr lang="cs-CZ"/>
            <a:t>v boji občasné, </a:t>
          </a:r>
        </a:p>
      </dgm:t>
    </dgm:pt>
    <dgm:pt modelId="{6D5B027B-45C8-4794-AE3A-50FDE06887F1}" type="parTrans" cxnId="{FD151F7B-65FD-4E40-A10E-03B15522038F}">
      <dgm:prSet/>
      <dgm:spPr/>
      <dgm:t>
        <a:bodyPr/>
        <a:lstStyle/>
        <a:p>
          <a:endParaRPr lang="cs-CZ"/>
        </a:p>
      </dgm:t>
    </dgm:pt>
    <dgm:pt modelId="{8EBF3BE6-06FF-49F0-9AE0-20F3FA7759FD}" type="sibTrans" cxnId="{FD151F7B-65FD-4E40-A10E-03B15522038F}">
      <dgm:prSet/>
      <dgm:spPr/>
      <dgm:t>
        <a:bodyPr/>
        <a:lstStyle/>
        <a:p>
          <a:endParaRPr lang="cs-CZ"/>
        </a:p>
      </dgm:t>
    </dgm:pt>
    <dgm:pt modelId="{65A971BE-77E9-4128-AAF8-98DF1C524929}">
      <dgm:prSet/>
      <dgm:spPr/>
      <dgm:t>
        <a:bodyPr/>
        <a:lstStyle/>
        <a:p>
          <a:r>
            <a:rPr lang="cs-CZ"/>
            <a:t>nejčastěji používané k lovu</a:t>
          </a:r>
        </a:p>
      </dgm:t>
    </dgm:pt>
    <dgm:pt modelId="{B91B9C27-D162-4058-ACFE-9E5AF0DD5CAD}" type="parTrans" cxnId="{16862D93-BC6F-4BA4-8355-DBB016309255}">
      <dgm:prSet/>
      <dgm:spPr/>
      <dgm:t>
        <a:bodyPr/>
        <a:lstStyle/>
        <a:p>
          <a:endParaRPr lang="cs-CZ"/>
        </a:p>
      </dgm:t>
    </dgm:pt>
    <dgm:pt modelId="{490608C0-FFB6-4F33-ABAD-767D79D40E93}" type="sibTrans" cxnId="{16862D93-BC6F-4BA4-8355-DBB016309255}">
      <dgm:prSet/>
      <dgm:spPr/>
      <dgm:t>
        <a:bodyPr/>
        <a:lstStyle/>
        <a:p>
          <a:endParaRPr lang="cs-CZ"/>
        </a:p>
      </dgm:t>
    </dgm:pt>
    <dgm:pt modelId="{5112A4FA-6719-4A46-8EF8-4BF055E756A7}" type="pres">
      <dgm:prSet presAssocID="{EA2D1647-0EFA-43ED-94A3-94C53AF1B7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125A0F-4D70-4146-BEEE-17C26328A9E3}" type="pres">
      <dgm:prSet presAssocID="{4E9901B2-12EB-4DF3-B919-1B9182262657}" presName="root" presStyleCnt="0"/>
      <dgm:spPr/>
    </dgm:pt>
    <dgm:pt modelId="{2C35C56D-8B04-4310-9E62-D8ECA0E8F683}" type="pres">
      <dgm:prSet presAssocID="{4E9901B2-12EB-4DF3-B919-1B9182262657}" presName="rootComposite" presStyleCnt="0"/>
      <dgm:spPr/>
    </dgm:pt>
    <dgm:pt modelId="{EA818A7C-2822-4349-930C-3E7C47CD33F3}" type="pres">
      <dgm:prSet presAssocID="{4E9901B2-12EB-4DF3-B919-1B9182262657}" presName="rootText" presStyleLbl="node1" presStyleIdx="0" presStyleCnt="4"/>
      <dgm:spPr/>
    </dgm:pt>
    <dgm:pt modelId="{B8011861-0A08-4D40-904C-22171B31C6F1}" type="pres">
      <dgm:prSet presAssocID="{4E9901B2-12EB-4DF3-B919-1B9182262657}" presName="rootConnector" presStyleLbl="node1" presStyleIdx="0" presStyleCnt="4"/>
      <dgm:spPr/>
    </dgm:pt>
    <dgm:pt modelId="{06E3E209-7CDD-473D-B31B-F6391C7BB793}" type="pres">
      <dgm:prSet presAssocID="{4E9901B2-12EB-4DF3-B919-1B9182262657}" presName="childShape" presStyleCnt="0"/>
      <dgm:spPr/>
    </dgm:pt>
    <dgm:pt modelId="{1186548A-372A-404C-A73A-3DA5AED402AF}" type="pres">
      <dgm:prSet presAssocID="{154341EF-78DF-433D-BD2F-A7C6B6105FDA}" presName="Name13" presStyleLbl="parChTrans1D2" presStyleIdx="0" presStyleCnt="8"/>
      <dgm:spPr/>
    </dgm:pt>
    <dgm:pt modelId="{CDB8D2AA-65EE-4381-9823-B6BFCD1D5F1A}" type="pres">
      <dgm:prSet presAssocID="{7E7B3532-1A56-4C38-92C0-3F54425E55A2}" presName="childText" presStyleLbl="bgAcc1" presStyleIdx="0" presStyleCnt="8">
        <dgm:presLayoutVars>
          <dgm:bulletEnabled val="1"/>
        </dgm:presLayoutVars>
      </dgm:prSet>
      <dgm:spPr/>
    </dgm:pt>
    <dgm:pt modelId="{B952CC29-71CA-4DB6-A7FC-061EEFFB4CB7}" type="pres">
      <dgm:prSet presAssocID="{189FDF06-9FCF-4BAC-9E83-9D621C970B26}" presName="Name13" presStyleLbl="parChTrans1D2" presStyleIdx="1" presStyleCnt="8"/>
      <dgm:spPr/>
    </dgm:pt>
    <dgm:pt modelId="{55243A8D-86F9-4941-82EE-DB3BCC77FF88}" type="pres">
      <dgm:prSet presAssocID="{81604428-5A24-449A-BBAF-91BD8ADC4F8D}" presName="childText" presStyleLbl="bgAcc1" presStyleIdx="1" presStyleCnt="8">
        <dgm:presLayoutVars>
          <dgm:bulletEnabled val="1"/>
        </dgm:presLayoutVars>
      </dgm:prSet>
      <dgm:spPr/>
    </dgm:pt>
    <dgm:pt modelId="{2C80AB53-038B-45FF-8354-F4925C2EC3D5}" type="pres">
      <dgm:prSet presAssocID="{B8E58710-3D92-45BC-B4BD-55345E5A520C}" presName="root" presStyleCnt="0"/>
      <dgm:spPr/>
    </dgm:pt>
    <dgm:pt modelId="{A58ACE8E-3B5D-49C3-B88B-714166EDE2C7}" type="pres">
      <dgm:prSet presAssocID="{B8E58710-3D92-45BC-B4BD-55345E5A520C}" presName="rootComposite" presStyleCnt="0"/>
      <dgm:spPr/>
    </dgm:pt>
    <dgm:pt modelId="{8E59CF97-4677-40B8-BFCA-E6C6987C4A71}" type="pres">
      <dgm:prSet presAssocID="{B8E58710-3D92-45BC-B4BD-55345E5A520C}" presName="rootText" presStyleLbl="node1" presStyleIdx="1" presStyleCnt="4"/>
      <dgm:spPr/>
    </dgm:pt>
    <dgm:pt modelId="{366B1AE7-2799-4F74-9B95-E2872CA5AF63}" type="pres">
      <dgm:prSet presAssocID="{B8E58710-3D92-45BC-B4BD-55345E5A520C}" presName="rootConnector" presStyleLbl="node1" presStyleIdx="1" presStyleCnt="4"/>
      <dgm:spPr/>
    </dgm:pt>
    <dgm:pt modelId="{F8D1D84F-8294-4D7E-8439-FE737AD6353E}" type="pres">
      <dgm:prSet presAssocID="{B8E58710-3D92-45BC-B4BD-55345E5A520C}" presName="childShape" presStyleCnt="0"/>
      <dgm:spPr/>
    </dgm:pt>
    <dgm:pt modelId="{9B5CDA55-6BF6-447E-8292-011AB7DDF852}" type="pres">
      <dgm:prSet presAssocID="{FC25B43F-B7DD-448B-BE4B-E1C02582426A}" presName="Name13" presStyleLbl="parChTrans1D2" presStyleIdx="2" presStyleCnt="8"/>
      <dgm:spPr/>
    </dgm:pt>
    <dgm:pt modelId="{484EF65D-FC0A-403C-8AFF-03D1467783F1}" type="pres">
      <dgm:prSet presAssocID="{03302869-B2C2-4AF9-A90D-D1A1893A61E0}" presName="childText" presStyleLbl="bgAcc1" presStyleIdx="2" presStyleCnt="8">
        <dgm:presLayoutVars>
          <dgm:bulletEnabled val="1"/>
        </dgm:presLayoutVars>
      </dgm:prSet>
      <dgm:spPr/>
    </dgm:pt>
    <dgm:pt modelId="{70160658-4D70-4D5D-8B1E-7D378ACFFE0F}" type="pres">
      <dgm:prSet presAssocID="{ED1F264D-3C1C-4D76-9E06-168C6E6CB00E}" presName="Name13" presStyleLbl="parChTrans1D2" presStyleIdx="3" presStyleCnt="8"/>
      <dgm:spPr/>
    </dgm:pt>
    <dgm:pt modelId="{7741FFE3-307C-4519-8E16-729352BE02FF}" type="pres">
      <dgm:prSet presAssocID="{3454301C-0384-4CD5-9A2A-FDAC0073FB5E}" presName="childText" presStyleLbl="bgAcc1" presStyleIdx="3" presStyleCnt="8">
        <dgm:presLayoutVars>
          <dgm:bulletEnabled val="1"/>
        </dgm:presLayoutVars>
      </dgm:prSet>
      <dgm:spPr/>
    </dgm:pt>
    <dgm:pt modelId="{A162308D-D025-45AE-A0D4-A57DC221E3E1}" type="pres">
      <dgm:prSet presAssocID="{1736226B-677F-4C6B-930A-5B3FE6FE9F95}" presName="root" presStyleCnt="0"/>
      <dgm:spPr/>
    </dgm:pt>
    <dgm:pt modelId="{5D4ADCDF-EE3B-475C-A9F4-6955F49357A0}" type="pres">
      <dgm:prSet presAssocID="{1736226B-677F-4C6B-930A-5B3FE6FE9F95}" presName="rootComposite" presStyleCnt="0"/>
      <dgm:spPr/>
    </dgm:pt>
    <dgm:pt modelId="{C815CBAA-5E7D-4C1B-ADDF-ECE28A768508}" type="pres">
      <dgm:prSet presAssocID="{1736226B-677F-4C6B-930A-5B3FE6FE9F95}" presName="rootText" presStyleLbl="node1" presStyleIdx="2" presStyleCnt="4"/>
      <dgm:spPr/>
    </dgm:pt>
    <dgm:pt modelId="{CB579942-3A55-4FE5-A406-D734A144097C}" type="pres">
      <dgm:prSet presAssocID="{1736226B-677F-4C6B-930A-5B3FE6FE9F95}" presName="rootConnector" presStyleLbl="node1" presStyleIdx="2" presStyleCnt="4"/>
      <dgm:spPr/>
    </dgm:pt>
    <dgm:pt modelId="{1B35CCCF-9280-4409-AE28-86CB56D71061}" type="pres">
      <dgm:prSet presAssocID="{1736226B-677F-4C6B-930A-5B3FE6FE9F95}" presName="childShape" presStyleCnt="0"/>
      <dgm:spPr/>
    </dgm:pt>
    <dgm:pt modelId="{44389970-4AF8-42DC-8F38-0157147B1ED1}" type="pres">
      <dgm:prSet presAssocID="{0BC04F8E-6493-407D-A384-58C37F29CCC8}" presName="Name13" presStyleLbl="parChTrans1D2" presStyleIdx="4" presStyleCnt="8"/>
      <dgm:spPr/>
    </dgm:pt>
    <dgm:pt modelId="{BD278455-CA4E-4D79-81E8-B9BD4FEB9D61}" type="pres">
      <dgm:prSet presAssocID="{7D81A008-D344-4BFE-A537-E30F2AE8BC63}" presName="childText" presStyleLbl="bgAcc1" presStyleIdx="4" presStyleCnt="8">
        <dgm:presLayoutVars>
          <dgm:bulletEnabled val="1"/>
        </dgm:presLayoutVars>
      </dgm:prSet>
      <dgm:spPr/>
    </dgm:pt>
    <dgm:pt modelId="{1A9739C7-07BA-4C52-B60B-64722EBB8F94}" type="pres">
      <dgm:prSet presAssocID="{7423BE41-E87B-4320-8507-C14D4416C4C8}" presName="Name13" presStyleLbl="parChTrans1D2" presStyleIdx="5" presStyleCnt="8"/>
      <dgm:spPr/>
    </dgm:pt>
    <dgm:pt modelId="{EBDC496B-8134-4716-99F4-72362CA62C26}" type="pres">
      <dgm:prSet presAssocID="{0E0AFEDC-88B0-405B-A938-0F26EB41BFEF}" presName="childText" presStyleLbl="bgAcc1" presStyleIdx="5" presStyleCnt="8">
        <dgm:presLayoutVars>
          <dgm:bulletEnabled val="1"/>
        </dgm:presLayoutVars>
      </dgm:prSet>
      <dgm:spPr/>
    </dgm:pt>
    <dgm:pt modelId="{153934DB-9C4D-416B-A286-1A15D8D7691B}" type="pres">
      <dgm:prSet presAssocID="{A047C268-3AC8-4FFC-93ED-BDBB6933F223}" presName="root" presStyleCnt="0"/>
      <dgm:spPr/>
    </dgm:pt>
    <dgm:pt modelId="{AA254B34-0856-4BAE-A085-8D4446D2CA97}" type="pres">
      <dgm:prSet presAssocID="{A047C268-3AC8-4FFC-93ED-BDBB6933F223}" presName="rootComposite" presStyleCnt="0"/>
      <dgm:spPr/>
    </dgm:pt>
    <dgm:pt modelId="{D2DCFE4E-B55F-46BF-83D7-65870543487F}" type="pres">
      <dgm:prSet presAssocID="{A047C268-3AC8-4FFC-93ED-BDBB6933F223}" presName="rootText" presStyleLbl="node1" presStyleIdx="3" presStyleCnt="4"/>
      <dgm:spPr/>
    </dgm:pt>
    <dgm:pt modelId="{1BEBA43C-7B75-4F13-909C-D50EE50D395F}" type="pres">
      <dgm:prSet presAssocID="{A047C268-3AC8-4FFC-93ED-BDBB6933F223}" presName="rootConnector" presStyleLbl="node1" presStyleIdx="3" presStyleCnt="4"/>
      <dgm:spPr/>
    </dgm:pt>
    <dgm:pt modelId="{02407E53-B2F6-423E-98BB-A4DDFC7B7054}" type="pres">
      <dgm:prSet presAssocID="{A047C268-3AC8-4FFC-93ED-BDBB6933F223}" presName="childShape" presStyleCnt="0"/>
      <dgm:spPr/>
    </dgm:pt>
    <dgm:pt modelId="{3804E551-061C-4C2A-9F00-B8255E4C7F88}" type="pres">
      <dgm:prSet presAssocID="{6D5B027B-45C8-4794-AE3A-50FDE06887F1}" presName="Name13" presStyleLbl="parChTrans1D2" presStyleIdx="6" presStyleCnt="8"/>
      <dgm:spPr/>
    </dgm:pt>
    <dgm:pt modelId="{B2998658-02F4-47FE-BAC5-EE07AD13AB3F}" type="pres">
      <dgm:prSet presAssocID="{ADE93F9F-CDFC-41FF-A9AF-6E1617D70525}" presName="childText" presStyleLbl="bgAcc1" presStyleIdx="6" presStyleCnt="8">
        <dgm:presLayoutVars>
          <dgm:bulletEnabled val="1"/>
        </dgm:presLayoutVars>
      </dgm:prSet>
      <dgm:spPr/>
    </dgm:pt>
    <dgm:pt modelId="{C36487A8-2712-40AA-987B-8DC7B26F13CE}" type="pres">
      <dgm:prSet presAssocID="{B91B9C27-D162-4058-ACFE-9E5AF0DD5CAD}" presName="Name13" presStyleLbl="parChTrans1D2" presStyleIdx="7" presStyleCnt="8"/>
      <dgm:spPr/>
    </dgm:pt>
    <dgm:pt modelId="{6D62403E-241F-459A-A66D-4B52DD1CA251}" type="pres">
      <dgm:prSet presAssocID="{65A971BE-77E9-4128-AAF8-98DF1C524929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EEDAD706-1196-4732-B2DB-F81F52AF1762}" type="presOf" srcId="{65A971BE-77E9-4128-AAF8-98DF1C524929}" destId="{6D62403E-241F-459A-A66D-4B52DD1CA251}" srcOrd="0" destOrd="0" presId="urn:microsoft.com/office/officeart/2005/8/layout/hierarchy3"/>
    <dgm:cxn modelId="{A1E8400F-D338-4EAC-901A-5FE6F6D7AF4E}" type="presOf" srcId="{B8E58710-3D92-45BC-B4BD-55345E5A520C}" destId="{366B1AE7-2799-4F74-9B95-E2872CA5AF63}" srcOrd="1" destOrd="0" presId="urn:microsoft.com/office/officeart/2005/8/layout/hierarchy3"/>
    <dgm:cxn modelId="{4A750411-C77F-49BE-929F-449ED740FFBC}" type="presOf" srcId="{4E9901B2-12EB-4DF3-B919-1B9182262657}" destId="{B8011861-0A08-4D40-904C-22171B31C6F1}" srcOrd="1" destOrd="0" presId="urn:microsoft.com/office/officeart/2005/8/layout/hierarchy3"/>
    <dgm:cxn modelId="{A8FC9C11-20CC-4146-9EBA-A2C33AB9D5AD}" type="presOf" srcId="{6D5B027B-45C8-4794-AE3A-50FDE06887F1}" destId="{3804E551-061C-4C2A-9F00-B8255E4C7F88}" srcOrd="0" destOrd="0" presId="urn:microsoft.com/office/officeart/2005/8/layout/hierarchy3"/>
    <dgm:cxn modelId="{FBF94415-418C-46BA-BBCC-D345B0D7D835}" srcId="{1736226B-677F-4C6B-930A-5B3FE6FE9F95}" destId="{0E0AFEDC-88B0-405B-A938-0F26EB41BFEF}" srcOrd="1" destOrd="0" parTransId="{7423BE41-E87B-4320-8507-C14D4416C4C8}" sibTransId="{64595B89-95F3-408B-927F-06F5265E1F30}"/>
    <dgm:cxn modelId="{76A6E018-7E47-42A5-A4E5-4541FC75699B}" srcId="{B8E58710-3D92-45BC-B4BD-55345E5A520C}" destId="{3454301C-0384-4CD5-9A2A-FDAC0073FB5E}" srcOrd="1" destOrd="0" parTransId="{ED1F264D-3C1C-4D76-9E06-168C6E6CB00E}" sibTransId="{4E8308B5-817C-41D5-8FBA-AB79E01118CA}"/>
    <dgm:cxn modelId="{2B9D7C1B-6D34-4FA2-961F-1EB121625B95}" type="presOf" srcId="{154341EF-78DF-433D-BD2F-A7C6B6105FDA}" destId="{1186548A-372A-404C-A73A-3DA5AED402AF}" srcOrd="0" destOrd="0" presId="urn:microsoft.com/office/officeart/2005/8/layout/hierarchy3"/>
    <dgm:cxn modelId="{5E1E981D-D6D5-4E3A-BD1F-1B959917497D}" srcId="{EA2D1647-0EFA-43ED-94A3-94C53AF1B786}" destId="{1736226B-677F-4C6B-930A-5B3FE6FE9F95}" srcOrd="2" destOrd="0" parTransId="{3451BB02-53AA-41BF-86C8-842CDB35B6EA}" sibTransId="{BD0248D9-7633-4259-A3C7-7F6C10539C8A}"/>
    <dgm:cxn modelId="{DC9FF31D-7CBE-46D0-BAE3-7E22A1E18A07}" type="presOf" srcId="{1736226B-677F-4C6B-930A-5B3FE6FE9F95}" destId="{C815CBAA-5E7D-4C1B-ADDF-ECE28A768508}" srcOrd="0" destOrd="0" presId="urn:microsoft.com/office/officeart/2005/8/layout/hierarchy3"/>
    <dgm:cxn modelId="{58932327-B8A5-4DFB-812D-1F6DE36649EC}" srcId="{1736226B-677F-4C6B-930A-5B3FE6FE9F95}" destId="{7D81A008-D344-4BFE-A537-E30F2AE8BC63}" srcOrd="0" destOrd="0" parTransId="{0BC04F8E-6493-407D-A384-58C37F29CCC8}" sibTransId="{2CB8DC11-3E0F-458F-8969-F6633C5F3D3B}"/>
    <dgm:cxn modelId="{2843EA27-399A-4E14-9209-0C3FD8E12514}" type="presOf" srcId="{B91B9C27-D162-4058-ACFE-9E5AF0DD5CAD}" destId="{C36487A8-2712-40AA-987B-8DC7B26F13CE}" srcOrd="0" destOrd="0" presId="urn:microsoft.com/office/officeart/2005/8/layout/hierarchy3"/>
    <dgm:cxn modelId="{E730F427-3E4C-410C-8C54-234A5DFD1271}" type="presOf" srcId="{189FDF06-9FCF-4BAC-9E83-9D621C970B26}" destId="{B952CC29-71CA-4DB6-A7FC-061EEFFB4CB7}" srcOrd="0" destOrd="0" presId="urn:microsoft.com/office/officeart/2005/8/layout/hierarchy3"/>
    <dgm:cxn modelId="{E44F4534-D332-4B8A-9BD1-EADA0DBEBBE0}" type="presOf" srcId="{EA2D1647-0EFA-43ED-94A3-94C53AF1B786}" destId="{5112A4FA-6719-4A46-8EF8-4BF055E756A7}" srcOrd="0" destOrd="0" presId="urn:microsoft.com/office/officeart/2005/8/layout/hierarchy3"/>
    <dgm:cxn modelId="{8F00F93B-DA93-4EB6-9436-76BEBD53DE35}" type="presOf" srcId="{A047C268-3AC8-4FFC-93ED-BDBB6933F223}" destId="{D2DCFE4E-B55F-46BF-83D7-65870543487F}" srcOrd="0" destOrd="0" presId="urn:microsoft.com/office/officeart/2005/8/layout/hierarchy3"/>
    <dgm:cxn modelId="{2F32753E-702C-4111-90D3-6C67C7BDF69B}" type="presOf" srcId="{FC25B43F-B7DD-448B-BE4B-E1C02582426A}" destId="{9B5CDA55-6BF6-447E-8292-011AB7DDF852}" srcOrd="0" destOrd="0" presId="urn:microsoft.com/office/officeart/2005/8/layout/hierarchy3"/>
    <dgm:cxn modelId="{7F411648-3D4E-43BF-ABD7-36DD5BBB0B9D}" type="presOf" srcId="{0E0AFEDC-88B0-405B-A938-0F26EB41BFEF}" destId="{EBDC496B-8134-4716-99F4-72362CA62C26}" srcOrd="0" destOrd="0" presId="urn:microsoft.com/office/officeart/2005/8/layout/hierarchy3"/>
    <dgm:cxn modelId="{F0E5B46D-EE59-4FEC-8853-5F75F05D0E9E}" srcId="{EA2D1647-0EFA-43ED-94A3-94C53AF1B786}" destId="{A047C268-3AC8-4FFC-93ED-BDBB6933F223}" srcOrd="3" destOrd="0" parTransId="{D2A44F81-EDB1-4685-A994-5EDF0C8B125F}" sibTransId="{FE9A6696-088A-4AE9-812D-2A4FBF0B6334}"/>
    <dgm:cxn modelId="{05A7C971-CE95-41A1-97E3-B00E09450AB2}" type="presOf" srcId="{7E7B3532-1A56-4C38-92C0-3F54425E55A2}" destId="{CDB8D2AA-65EE-4381-9823-B6BFCD1D5F1A}" srcOrd="0" destOrd="0" presId="urn:microsoft.com/office/officeart/2005/8/layout/hierarchy3"/>
    <dgm:cxn modelId="{FD151F7B-65FD-4E40-A10E-03B15522038F}" srcId="{A047C268-3AC8-4FFC-93ED-BDBB6933F223}" destId="{ADE93F9F-CDFC-41FF-A9AF-6E1617D70525}" srcOrd="0" destOrd="0" parTransId="{6D5B027B-45C8-4794-AE3A-50FDE06887F1}" sibTransId="{8EBF3BE6-06FF-49F0-9AE0-20F3FA7759FD}"/>
    <dgm:cxn modelId="{5BDE907B-F335-48C7-87C8-07188CA94E46}" type="presOf" srcId="{1736226B-677F-4C6B-930A-5B3FE6FE9F95}" destId="{CB579942-3A55-4FE5-A406-D734A144097C}" srcOrd="1" destOrd="0" presId="urn:microsoft.com/office/officeart/2005/8/layout/hierarchy3"/>
    <dgm:cxn modelId="{A8CACE88-C6D4-418D-8927-C85AB3EEED5C}" type="presOf" srcId="{7D81A008-D344-4BFE-A537-E30F2AE8BC63}" destId="{BD278455-CA4E-4D79-81E8-B9BD4FEB9D61}" srcOrd="0" destOrd="0" presId="urn:microsoft.com/office/officeart/2005/8/layout/hierarchy3"/>
    <dgm:cxn modelId="{F270578D-D84D-42FA-967D-317B56B6D1C9}" type="presOf" srcId="{81604428-5A24-449A-BBAF-91BD8ADC4F8D}" destId="{55243A8D-86F9-4941-82EE-DB3BCC77FF88}" srcOrd="0" destOrd="0" presId="urn:microsoft.com/office/officeart/2005/8/layout/hierarchy3"/>
    <dgm:cxn modelId="{6DA7AB8F-B3AD-447B-90CB-0C10D2381B70}" srcId="{EA2D1647-0EFA-43ED-94A3-94C53AF1B786}" destId="{4E9901B2-12EB-4DF3-B919-1B9182262657}" srcOrd="0" destOrd="0" parTransId="{E9653F9B-0184-4C66-B281-01AFCF56E6D7}" sibTransId="{70FE3FCF-E2C0-4009-82C6-458F8EAD7099}"/>
    <dgm:cxn modelId="{D7BE1C93-D80E-4AE6-ACD2-5632D5A1ED1E}" srcId="{4E9901B2-12EB-4DF3-B919-1B9182262657}" destId="{7E7B3532-1A56-4C38-92C0-3F54425E55A2}" srcOrd="0" destOrd="0" parTransId="{154341EF-78DF-433D-BD2F-A7C6B6105FDA}" sibTransId="{EF2E8587-4CC2-4B59-8868-59965B74FD1D}"/>
    <dgm:cxn modelId="{16862D93-BC6F-4BA4-8355-DBB016309255}" srcId="{A047C268-3AC8-4FFC-93ED-BDBB6933F223}" destId="{65A971BE-77E9-4128-AAF8-98DF1C524929}" srcOrd="1" destOrd="0" parTransId="{B91B9C27-D162-4058-ACFE-9E5AF0DD5CAD}" sibTransId="{490608C0-FFB6-4F33-ABAD-767D79D40E93}"/>
    <dgm:cxn modelId="{4D3A8A97-E1E3-459D-B16D-C6D9AECDC1AF}" srcId="{4E9901B2-12EB-4DF3-B919-1B9182262657}" destId="{81604428-5A24-449A-BBAF-91BD8ADC4F8D}" srcOrd="1" destOrd="0" parTransId="{189FDF06-9FCF-4BAC-9E83-9D621C970B26}" sibTransId="{E109E6BE-8933-4F4C-962A-B10164F07114}"/>
    <dgm:cxn modelId="{DA0C759A-1EF6-4E63-A414-F1C3AB16F1B3}" type="presOf" srcId="{0BC04F8E-6493-407D-A384-58C37F29CCC8}" destId="{44389970-4AF8-42DC-8F38-0157147B1ED1}" srcOrd="0" destOrd="0" presId="urn:microsoft.com/office/officeart/2005/8/layout/hierarchy3"/>
    <dgm:cxn modelId="{530D749F-007C-4655-BF66-D11B998BC87F}" srcId="{EA2D1647-0EFA-43ED-94A3-94C53AF1B786}" destId="{B8E58710-3D92-45BC-B4BD-55345E5A520C}" srcOrd="1" destOrd="0" parTransId="{6F669508-94C8-4BFB-8C36-74DBE27EEEFE}" sibTransId="{B78C0B61-9A6D-415E-90CB-9DBA28B379DD}"/>
    <dgm:cxn modelId="{189D83AB-E7AE-4D1B-8F6E-F75A15832EFC}" type="presOf" srcId="{A047C268-3AC8-4FFC-93ED-BDBB6933F223}" destId="{1BEBA43C-7B75-4F13-909C-D50EE50D395F}" srcOrd="1" destOrd="0" presId="urn:microsoft.com/office/officeart/2005/8/layout/hierarchy3"/>
    <dgm:cxn modelId="{50F499AF-EDB7-40F1-948A-EDD25BB57F1E}" type="presOf" srcId="{ADE93F9F-CDFC-41FF-A9AF-6E1617D70525}" destId="{B2998658-02F4-47FE-BAC5-EE07AD13AB3F}" srcOrd="0" destOrd="0" presId="urn:microsoft.com/office/officeart/2005/8/layout/hierarchy3"/>
    <dgm:cxn modelId="{57A569B1-F364-4A03-81C6-3287D0EA157F}" type="presOf" srcId="{B8E58710-3D92-45BC-B4BD-55345E5A520C}" destId="{8E59CF97-4677-40B8-BFCA-E6C6987C4A71}" srcOrd="0" destOrd="0" presId="urn:microsoft.com/office/officeart/2005/8/layout/hierarchy3"/>
    <dgm:cxn modelId="{91C3FFB4-95A3-434E-A4C6-3CEB48518FAC}" type="presOf" srcId="{7423BE41-E87B-4320-8507-C14D4416C4C8}" destId="{1A9739C7-07BA-4C52-B60B-64722EBB8F94}" srcOrd="0" destOrd="0" presId="urn:microsoft.com/office/officeart/2005/8/layout/hierarchy3"/>
    <dgm:cxn modelId="{0A8FEFC2-3190-48CA-96FC-25BEACD4C94B}" type="presOf" srcId="{3454301C-0384-4CD5-9A2A-FDAC0073FB5E}" destId="{7741FFE3-307C-4519-8E16-729352BE02FF}" srcOrd="0" destOrd="0" presId="urn:microsoft.com/office/officeart/2005/8/layout/hierarchy3"/>
    <dgm:cxn modelId="{49DFD3C6-45F9-4448-8646-88444CABF0B1}" type="presOf" srcId="{03302869-B2C2-4AF9-A90D-D1A1893A61E0}" destId="{484EF65D-FC0A-403C-8AFF-03D1467783F1}" srcOrd="0" destOrd="0" presId="urn:microsoft.com/office/officeart/2005/8/layout/hierarchy3"/>
    <dgm:cxn modelId="{9FE49DC7-D125-45A3-815F-83C2D284B251}" type="presOf" srcId="{ED1F264D-3C1C-4D76-9E06-168C6E6CB00E}" destId="{70160658-4D70-4D5D-8B1E-7D378ACFFE0F}" srcOrd="0" destOrd="0" presId="urn:microsoft.com/office/officeart/2005/8/layout/hierarchy3"/>
    <dgm:cxn modelId="{38A238D0-46B1-418E-9382-A01FB9359C40}" type="presOf" srcId="{4E9901B2-12EB-4DF3-B919-1B9182262657}" destId="{EA818A7C-2822-4349-930C-3E7C47CD33F3}" srcOrd="0" destOrd="0" presId="urn:microsoft.com/office/officeart/2005/8/layout/hierarchy3"/>
    <dgm:cxn modelId="{D09D8EEE-1E6F-41B5-BA00-0C70F54660D1}" srcId="{B8E58710-3D92-45BC-B4BD-55345E5A520C}" destId="{03302869-B2C2-4AF9-A90D-D1A1893A61E0}" srcOrd="0" destOrd="0" parTransId="{FC25B43F-B7DD-448B-BE4B-E1C02582426A}" sibTransId="{48DA7C87-D20D-4939-B3E9-7B4443470F20}"/>
    <dgm:cxn modelId="{39AE2438-BA15-404E-BF15-69A93740763E}" type="presParOf" srcId="{5112A4FA-6719-4A46-8EF8-4BF055E756A7}" destId="{B5125A0F-4D70-4146-BEEE-17C26328A9E3}" srcOrd="0" destOrd="0" presId="urn:microsoft.com/office/officeart/2005/8/layout/hierarchy3"/>
    <dgm:cxn modelId="{0BD82CD6-6BCD-4C29-8CA9-FD222608B37D}" type="presParOf" srcId="{B5125A0F-4D70-4146-BEEE-17C26328A9E3}" destId="{2C35C56D-8B04-4310-9E62-D8ECA0E8F683}" srcOrd="0" destOrd="0" presId="urn:microsoft.com/office/officeart/2005/8/layout/hierarchy3"/>
    <dgm:cxn modelId="{3962086A-FC74-41FC-A008-D8F6AB4D9A53}" type="presParOf" srcId="{2C35C56D-8B04-4310-9E62-D8ECA0E8F683}" destId="{EA818A7C-2822-4349-930C-3E7C47CD33F3}" srcOrd="0" destOrd="0" presId="urn:microsoft.com/office/officeart/2005/8/layout/hierarchy3"/>
    <dgm:cxn modelId="{6870E130-E9CA-4A4C-AEF1-A3FCABF22BE0}" type="presParOf" srcId="{2C35C56D-8B04-4310-9E62-D8ECA0E8F683}" destId="{B8011861-0A08-4D40-904C-22171B31C6F1}" srcOrd="1" destOrd="0" presId="urn:microsoft.com/office/officeart/2005/8/layout/hierarchy3"/>
    <dgm:cxn modelId="{6E243BF6-DC4B-40CD-8D33-070D8C70A070}" type="presParOf" srcId="{B5125A0F-4D70-4146-BEEE-17C26328A9E3}" destId="{06E3E209-7CDD-473D-B31B-F6391C7BB793}" srcOrd="1" destOrd="0" presId="urn:microsoft.com/office/officeart/2005/8/layout/hierarchy3"/>
    <dgm:cxn modelId="{3C4AFF43-F8E9-4A0C-BEB6-E43F7D3A9EA8}" type="presParOf" srcId="{06E3E209-7CDD-473D-B31B-F6391C7BB793}" destId="{1186548A-372A-404C-A73A-3DA5AED402AF}" srcOrd="0" destOrd="0" presId="urn:microsoft.com/office/officeart/2005/8/layout/hierarchy3"/>
    <dgm:cxn modelId="{5499EF8E-5D5E-48FC-869F-A61AF38D3076}" type="presParOf" srcId="{06E3E209-7CDD-473D-B31B-F6391C7BB793}" destId="{CDB8D2AA-65EE-4381-9823-B6BFCD1D5F1A}" srcOrd="1" destOrd="0" presId="urn:microsoft.com/office/officeart/2005/8/layout/hierarchy3"/>
    <dgm:cxn modelId="{D4C74FD8-6DC0-483C-82FD-C8B657584113}" type="presParOf" srcId="{06E3E209-7CDD-473D-B31B-F6391C7BB793}" destId="{B952CC29-71CA-4DB6-A7FC-061EEFFB4CB7}" srcOrd="2" destOrd="0" presId="urn:microsoft.com/office/officeart/2005/8/layout/hierarchy3"/>
    <dgm:cxn modelId="{B68BCCAA-4D95-43D6-AD01-F297519DFE3B}" type="presParOf" srcId="{06E3E209-7CDD-473D-B31B-F6391C7BB793}" destId="{55243A8D-86F9-4941-82EE-DB3BCC77FF88}" srcOrd="3" destOrd="0" presId="urn:microsoft.com/office/officeart/2005/8/layout/hierarchy3"/>
    <dgm:cxn modelId="{6F58BC05-892B-4F04-8BF9-947546D8B105}" type="presParOf" srcId="{5112A4FA-6719-4A46-8EF8-4BF055E756A7}" destId="{2C80AB53-038B-45FF-8354-F4925C2EC3D5}" srcOrd="1" destOrd="0" presId="urn:microsoft.com/office/officeart/2005/8/layout/hierarchy3"/>
    <dgm:cxn modelId="{5D869B88-32AA-4048-9C31-4796DC6CE7BE}" type="presParOf" srcId="{2C80AB53-038B-45FF-8354-F4925C2EC3D5}" destId="{A58ACE8E-3B5D-49C3-B88B-714166EDE2C7}" srcOrd="0" destOrd="0" presId="urn:microsoft.com/office/officeart/2005/8/layout/hierarchy3"/>
    <dgm:cxn modelId="{7E41D9F3-65BB-4D67-BDA0-62B9D75215A7}" type="presParOf" srcId="{A58ACE8E-3B5D-49C3-B88B-714166EDE2C7}" destId="{8E59CF97-4677-40B8-BFCA-E6C6987C4A71}" srcOrd="0" destOrd="0" presId="urn:microsoft.com/office/officeart/2005/8/layout/hierarchy3"/>
    <dgm:cxn modelId="{E72FC78B-5129-4CBC-9083-990F7692B040}" type="presParOf" srcId="{A58ACE8E-3B5D-49C3-B88B-714166EDE2C7}" destId="{366B1AE7-2799-4F74-9B95-E2872CA5AF63}" srcOrd="1" destOrd="0" presId="urn:microsoft.com/office/officeart/2005/8/layout/hierarchy3"/>
    <dgm:cxn modelId="{7DC84893-8438-471D-97DD-38EA60E65D47}" type="presParOf" srcId="{2C80AB53-038B-45FF-8354-F4925C2EC3D5}" destId="{F8D1D84F-8294-4D7E-8439-FE737AD6353E}" srcOrd="1" destOrd="0" presId="urn:microsoft.com/office/officeart/2005/8/layout/hierarchy3"/>
    <dgm:cxn modelId="{08919936-9E9E-4847-A6FF-4D1F74CEB7C1}" type="presParOf" srcId="{F8D1D84F-8294-4D7E-8439-FE737AD6353E}" destId="{9B5CDA55-6BF6-447E-8292-011AB7DDF852}" srcOrd="0" destOrd="0" presId="urn:microsoft.com/office/officeart/2005/8/layout/hierarchy3"/>
    <dgm:cxn modelId="{EE49C707-07D7-4430-95CE-325F6C4CA162}" type="presParOf" srcId="{F8D1D84F-8294-4D7E-8439-FE737AD6353E}" destId="{484EF65D-FC0A-403C-8AFF-03D1467783F1}" srcOrd="1" destOrd="0" presId="urn:microsoft.com/office/officeart/2005/8/layout/hierarchy3"/>
    <dgm:cxn modelId="{4AC9546F-A6AF-43C3-AB86-CC96439C586D}" type="presParOf" srcId="{F8D1D84F-8294-4D7E-8439-FE737AD6353E}" destId="{70160658-4D70-4D5D-8B1E-7D378ACFFE0F}" srcOrd="2" destOrd="0" presId="urn:microsoft.com/office/officeart/2005/8/layout/hierarchy3"/>
    <dgm:cxn modelId="{73BF4AFB-7932-4192-8AA7-B2564DF722DC}" type="presParOf" srcId="{F8D1D84F-8294-4D7E-8439-FE737AD6353E}" destId="{7741FFE3-307C-4519-8E16-729352BE02FF}" srcOrd="3" destOrd="0" presId="urn:microsoft.com/office/officeart/2005/8/layout/hierarchy3"/>
    <dgm:cxn modelId="{A5271BF4-A2FE-43DF-B849-948E08CD6480}" type="presParOf" srcId="{5112A4FA-6719-4A46-8EF8-4BF055E756A7}" destId="{A162308D-D025-45AE-A0D4-A57DC221E3E1}" srcOrd="2" destOrd="0" presId="urn:microsoft.com/office/officeart/2005/8/layout/hierarchy3"/>
    <dgm:cxn modelId="{D2E0AA69-CF8C-4FAC-BDC6-059D42113A38}" type="presParOf" srcId="{A162308D-D025-45AE-A0D4-A57DC221E3E1}" destId="{5D4ADCDF-EE3B-475C-A9F4-6955F49357A0}" srcOrd="0" destOrd="0" presId="urn:microsoft.com/office/officeart/2005/8/layout/hierarchy3"/>
    <dgm:cxn modelId="{4A3CD549-6709-4B6C-ADFD-B8895DA3A207}" type="presParOf" srcId="{5D4ADCDF-EE3B-475C-A9F4-6955F49357A0}" destId="{C815CBAA-5E7D-4C1B-ADDF-ECE28A768508}" srcOrd="0" destOrd="0" presId="urn:microsoft.com/office/officeart/2005/8/layout/hierarchy3"/>
    <dgm:cxn modelId="{E29AE20D-A796-44BF-9C37-E44681715978}" type="presParOf" srcId="{5D4ADCDF-EE3B-475C-A9F4-6955F49357A0}" destId="{CB579942-3A55-4FE5-A406-D734A144097C}" srcOrd="1" destOrd="0" presId="urn:microsoft.com/office/officeart/2005/8/layout/hierarchy3"/>
    <dgm:cxn modelId="{F355024B-BD25-4F60-809F-1D24EE8296AB}" type="presParOf" srcId="{A162308D-D025-45AE-A0D4-A57DC221E3E1}" destId="{1B35CCCF-9280-4409-AE28-86CB56D71061}" srcOrd="1" destOrd="0" presId="urn:microsoft.com/office/officeart/2005/8/layout/hierarchy3"/>
    <dgm:cxn modelId="{B6E6F77A-D7A3-477F-803C-586E2519B29E}" type="presParOf" srcId="{1B35CCCF-9280-4409-AE28-86CB56D71061}" destId="{44389970-4AF8-42DC-8F38-0157147B1ED1}" srcOrd="0" destOrd="0" presId="urn:microsoft.com/office/officeart/2005/8/layout/hierarchy3"/>
    <dgm:cxn modelId="{FE021DFC-24CB-4952-AD22-2B84911342B7}" type="presParOf" srcId="{1B35CCCF-9280-4409-AE28-86CB56D71061}" destId="{BD278455-CA4E-4D79-81E8-B9BD4FEB9D61}" srcOrd="1" destOrd="0" presId="urn:microsoft.com/office/officeart/2005/8/layout/hierarchy3"/>
    <dgm:cxn modelId="{BD998BA0-D2E2-4EF2-90D8-846163FB224D}" type="presParOf" srcId="{1B35CCCF-9280-4409-AE28-86CB56D71061}" destId="{1A9739C7-07BA-4C52-B60B-64722EBB8F94}" srcOrd="2" destOrd="0" presId="urn:microsoft.com/office/officeart/2005/8/layout/hierarchy3"/>
    <dgm:cxn modelId="{B882D2F2-FBAA-4D9D-93E3-DA75D94F1EE3}" type="presParOf" srcId="{1B35CCCF-9280-4409-AE28-86CB56D71061}" destId="{EBDC496B-8134-4716-99F4-72362CA62C26}" srcOrd="3" destOrd="0" presId="urn:microsoft.com/office/officeart/2005/8/layout/hierarchy3"/>
    <dgm:cxn modelId="{55C2579F-6D30-4211-B38C-FE0B2914CFCD}" type="presParOf" srcId="{5112A4FA-6719-4A46-8EF8-4BF055E756A7}" destId="{153934DB-9C4D-416B-A286-1A15D8D7691B}" srcOrd="3" destOrd="0" presId="urn:microsoft.com/office/officeart/2005/8/layout/hierarchy3"/>
    <dgm:cxn modelId="{A30D7A38-E723-4439-B7B3-79DDD025AFC1}" type="presParOf" srcId="{153934DB-9C4D-416B-A286-1A15D8D7691B}" destId="{AA254B34-0856-4BAE-A085-8D4446D2CA97}" srcOrd="0" destOrd="0" presId="urn:microsoft.com/office/officeart/2005/8/layout/hierarchy3"/>
    <dgm:cxn modelId="{499835D7-84A0-4A99-B63B-1CE96CC5F8ED}" type="presParOf" srcId="{AA254B34-0856-4BAE-A085-8D4446D2CA97}" destId="{D2DCFE4E-B55F-46BF-83D7-65870543487F}" srcOrd="0" destOrd="0" presId="urn:microsoft.com/office/officeart/2005/8/layout/hierarchy3"/>
    <dgm:cxn modelId="{09A56EB1-04A8-4D7E-BB1C-FC46F294E6C5}" type="presParOf" srcId="{AA254B34-0856-4BAE-A085-8D4446D2CA97}" destId="{1BEBA43C-7B75-4F13-909C-D50EE50D395F}" srcOrd="1" destOrd="0" presId="urn:microsoft.com/office/officeart/2005/8/layout/hierarchy3"/>
    <dgm:cxn modelId="{D44CD1C2-53C6-4A4D-908A-CAA1E10607D1}" type="presParOf" srcId="{153934DB-9C4D-416B-A286-1A15D8D7691B}" destId="{02407E53-B2F6-423E-98BB-A4DDFC7B7054}" srcOrd="1" destOrd="0" presId="urn:microsoft.com/office/officeart/2005/8/layout/hierarchy3"/>
    <dgm:cxn modelId="{9090D5E9-3F92-42B4-98E9-9B093C2C2BD4}" type="presParOf" srcId="{02407E53-B2F6-423E-98BB-A4DDFC7B7054}" destId="{3804E551-061C-4C2A-9F00-B8255E4C7F88}" srcOrd="0" destOrd="0" presId="urn:microsoft.com/office/officeart/2005/8/layout/hierarchy3"/>
    <dgm:cxn modelId="{B4FDD06A-80CA-4609-A157-53856CA417F4}" type="presParOf" srcId="{02407E53-B2F6-423E-98BB-A4DDFC7B7054}" destId="{B2998658-02F4-47FE-BAC5-EE07AD13AB3F}" srcOrd="1" destOrd="0" presId="urn:microsoft.com/office/officeart/2005/8/layout/hierarchy3"/>
    <dgm:cxn modelId="{82E1CFDD-C6A1-436F-9639-B37367AE34A7}" type="presParOf" srcId="{02407E53-B2F6-423E-98BB-A4DDFC7B7054}" destId="{C36487A8-2712-40AA-987B-8DC7B26F13CE}" srcOrd="2" destOrd="0" presId="urn:microsoft.com/office/officeart/2005/8/layout/hierarchy3"/>
    <dgm:cxn modelId="{30FBDE70-01E8-431E-8230-68F8735BD271}" type="presParOf" srcId="{02407E53-B2F6-423E-98BB-A4DDFC7B7054}" destId="{6D62403E-241F-459A-A66D-4B52DD1CA25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017D30-2C83-4312-B51D-072957D1120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426F690-7BD6-4187-B890-A8CC259A8293}">
      <dgm:prSet custT="1"/>
      <dgm:spPr/>
      <dgm:t>
        <a:bodyPr/>
        <a:lstStyle/>
        <a:p>
          <a:r>
            <a:rPr lang="cs-CZ" sz="3200" dirty="0"/>
            <a:t>Nejstatečnější a nejagresivnější</a:t>
          </a:r>
        </a:p>
      </dgm:t>
    </dgm:pt>
    <dgm:pt modelId="{A423DE03-6142-4CE5-B885-A725E9E054C7}" type="parTrans" cxnId="{81B7589B-C4EF-4267-AD76-3BF5F77A14D4}">
      <dgm:prSet/>
      <dgm:spPr/>
      <dgm:t>
        <a:bodyPr/>
        <a:lstStyle/>
        <a:p>
          <a:endParaRPr lang="cs-CZ"/>
        </a:p>
      </dgm:t>
    </dgm:pt>
    <dgm:pt modelId="{B0B7F492-EC55-48FF-A606-29294D608C47}" type="sibTrans" cxnId="{81B7589B-C4EF-4267-AD76-3BF5F77A14D4}">
      <dgm:prSet/>
      <dgm:spPr/>
      <dgm:t>
        <a:bodyPr/>
        <a:lstStyle/>
        <a:p>
          <a:endParaRPr lang="cs-CZ"/>
        </a:p>
      </dgm:t>
    </dgm:pt>
    <dgm:pt modelId="{45A21B30-6752-464D-947F-216DFAA5C836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Masky v podobě medvědí nebo vlčí hlavy</a:t>
          </a:r>
        </a:p>
      </dgm:t>
    </dgm:pt>
    <dgm:pt modelId="{4853C727-5D44-4022-83E1-973695059AFC}" type="parTrans" cxnId="{E350F3D5-FB6E-4A78-9826-76D89FFE7A86}">
      <dgm:prSet/>
      <dgm:spPr/>
      <dgm:t>
        <a:bodyPr/>
        <a:lstStyle/>
        <a:p>
          <a:endParaRPr lang="cs-CZ"/>
        </a:p>
      </dgm:t>
    </dgm:pt>
    <dgm:pt modelId="{CA9E883F-1063-4993-836D-7DC596709788}" type="sibTrans" cxnId="{E350F3D5-FB6E-4A78-9826-76D89FFE7A86}">
      <dgm:prSet/>
      <dgm:spPr/>
      <dgm:t>
        <a:bodyPr/>
        <a:lstStyle/>
        <a:p>
          <a:endParaRPr lang="cs-CZ"/>
        </a:p>
      </dgm:t>
    </dgm:pt>
    <dgm:pt modelId="{AFC5CBBE-B5BB-4BE3-815E-378D455E03F8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Mnohdy považováni za přímo spojené s bohy</a:t>
          </a:r>
        </a:p>
      </dgm:t>
    </dgm:pt>
    <dgm:pt modelId="{F2159BE5-7B56-42DC-BA58-9CC74914D628}" type="parTrans" cxnId="{C33F5CBC-71BF-4C94-9F76-051ABF2A2FB9}">
      <dgm:prSet/>
      <dgm:spPr/>
      <dgm:t>
        <a:bodyPr/>
        <a:lstStyle/>
        <a:p>
          <a:endParaRPr lang="cs-CZ"/>
        </a:p>
      </dgm:t>
    </dgm:pt>
    <dgm:pt modelId="{0DA4938A-46EA-48D8-A8A7-32670113B171}" type="sibTrans" cxnId="{C33F5CBC-71BF-4C94-9F76-051ABF2A2FB9}">
      <dgm:prSet/>
      <dgm:spPr/>
      <dgm:t>
        <a:bodyPr/>
        <a:lstStyle/>
        <a:p>
          <a:endParaRPr lang="cs-CZ"/>
        </a:p>
      </dgm:t>
    </dgm:pt>
    <dgm:pt modelId="{8BED3846-B681-4BF6-98B8-FEDF80D37F6C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Obvykle se oddělili od zbytku bojovníků</a:t>
          </a:r>
        </a:p>
      </dgm:t>
    </dgm:pt>
    <dgm:pt modelId="{08381F18-6C26-4440-B2FF-D19E56C02C6C}" type="parTrans" cxnId="{A41424E1-04AA-48EC-AADD-3F506BE8BDFF}">
      <dgm:prSet/>
      <dgm:spPr/>
      <dgm:t>
        <a:bodyPr/>
        <a:lstStyle/>
        <a:p>
          <a:endParaRPr lang="cs-CZ"/>
        </a:p>
      </dgm:t>
    </dgm:pt>
    <dgm:pt modelId="{EF5CEA47-E7B5-4AEF-BEC1-F0EE44FA0389}" type="sibTrans" cxnId="{A41424E1-04AA-48EC-AADD-3F506BE8BDFF}">
      <dgm:prSet/>
      <dgm:spPr/>
      <dgm:t>
        <a:bodyPr/>
        <a:lstStyle/>
        <a:p>
          <a:endParaRPr lang="cs-CZ"/>
        </a:p>
      </dgm:t>
    </dgm:pt>
    <dgm:pt modelId="{01CDA751-FFEC-4B7F-A8DE-8071D89999F8}" type="pres">
      <dgm:prSet presAssocID="{C3017D30-2C83-4312-B51D-072957D11208}" presName="linear" presStyleCnt="0">
        <dgm:presLayoutVars>
          <dgm:animLvl val="lvl"/>
          <dgm:resizeHandles val="exact"/>
        </dgm:presLayoutVars>
      </dgm:prSet>
      <dgm:spPr/>
    </dgm:pt>
    <dgm:pt modelId="{C5E57837-4056-46CB-A803-6E9C0A3C325D}" type="pres">
      <dgm:prSet presAssocID="{6426F690-7BD6-4187-B890-A8CC259A829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E554FA-C0D3-453D-AF1D-0C2F9A064740}" type="pres">
      <dgm:prSet presAssocID="{B0B7F492-EC55-48FF-A606-29294D608C47}" presName="spacer" presStyleCnt="0"/>
      <dgm:spPr/>
    </dgm:pt>
    <dgm:pt modelId="{DD52BDA3-08FF-42E5-83F1-2022889B8D2B}" type="pres">
      <dgm:prSet presAssocID="{45A21B30-6752-464D-947F-216DFAA5C836}" presName="parentText" presStyleLbl="node1" presStyleIdx="1" presStyleCnt="4" custLinFactNeighborX="1876" custLinFactNeighborY="27446">
        <dgm:presLayoutVars>
          <dgm:chMax val="0"/>
          <dgm:bulletEnabled val="1"/>
        </dgm:presLayoutVars>
      </dgm:prSet>
      <dgm:spPr/>
    </dgm:pt>
    <dgm:pt modelId="{ABDC33F6-2A6D-46C0-A033-8621F82E27A4}" type="pres">
      <dgm:prSet presAssocID="{CA9E883F-1063-4993-836D-7DC596709788}" presName="spacer" presStyleCnt="0"/>
      <dgm:spPr/>
    </dgm:pt>
    <dgm:pt modelId="{E3EBEC6F-AD8A-43B0-8E8A-8C966FEFB7AF}" type="pres">
      <dgm:prSet presAssocID="{AFC5CBBE-B5BB-4BE3-815E-378D455E03F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6A13A4-10C9-4CB3-B127-555CF8EA1AE7}" type="pres">
      <dgm:prSet presAssocID="{0DA4938A-46EA-48D8-A8A7-32670113B171}" presName="spacer" presStyleCnt="0"/>
      <dgm:spPr/>
    </dgm:pt>
    <dgm:pt modelId="{8B24AE0D-1812-4D68-92F0-CE6DDF44849F}" type="pres">
      <dgm:prSet presAssocID="{8BED3846-B681-4BF6-98B8-FEDF80D37F6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2A4234-F5AC-4897-883C-D55963900DF0}" type="presOf" srcId="{AFC5CBBE-B5BB-4BE3-815E-378D455E03F8}" destId="{E3EBEC6F-AD8A-43B0-8E8A-8C966FEFB7AF}" srcOrd="0" destOrd="0" presId="urn:microsoft.com/office/officeart/2005/8/layout/vList2"/>
    <dgm:cxn modelId="{D5E6E335-1CD0-4FFF-BBD9-37B7A56849A6}" type="presOf" srcId="{C3017D30-2C83-4312-B51D-072957D11208}" destId="{01CDA751-FFEC-4B7F-A8DE-8071D89999F8}" srcOrd="0" destOrd="0" presId="urn:microsoft.com/office/officeart/2005/8/layout/vList2"/>
    <dgm:cxn modelId="{E49F2838-42D4-441A-9EB1-4E7D908FE512}" type="presOf" srcId="{6426F690-7BD6-4187-B890-A8CC259A8293}" destId="{C5E57837-4056-46CB-A803-6E9C0A3C325D}" srcOrd="0" destOrd="0" presId="urn:microsoft.com/office/officeart/2005/8/layout/vList2"/>
    <dgm:cxn modelId="{9B069075-EA5A-484E-82A1-140282B3A9E1}" type="presOf" srcId="{8BED3846-B681-4BF6-98B8-FEDF80D37F6C}" destId="{8B24AE0D-1812-4D68-92F0-CE6DDF44849F}" srcOrd="0" destOrd="0" presId="urn:microsoft.com/office/officeart/2005/8/layout/vList2"/>
    <dgm:cxn modelId="{81B7589B-C4EF-4267-AD76-3BF5F77A14D4}" srcId="{C3017D30-2C83-4312-B51D-072957D11208}" destId="{6426F690-7BD6-4187-B890-A8CC259A8293}" srcOrd="0" destOrd="0" parTransId="{A423DE03-6142-4CE5-B885-A725E9E054C7}" sibTransId="{B0B7F492-EC55-48FF-A606-29294D608C47}"/>
    <dgm:cxn modelId="{C33F5CBC-71BF-4C94-9F76-051ABF2A2FB9}" srcId="{C3017D30-2C83-4312-B51D-072957D11208}" destId="{AFC5CBBE-B5BB-4BE3-815E-378D455E03F8}" srcOrd="2" destOrd="0" parTransId="{F2159BE5-7B56-42DC-BA58-9CC74914D628}" sibTransId="{0DA4938A-46EA-48D8-A8A7-32670113B171}"/>
    <dgm:cxn modelId="{0B3E16C6-2095-4409-88D2-54D5E73998D4}" type="presOf" srcId="{45A21B30-6752-464D-947F-216DFAA5C836}" destId="{DD52BDA3-08FF-42E5-83F1-2022889B8D2B}" srcOrd="0" destOrd="0" presId="urn:microsoft.com/office/officeart/2005/8/layout/vList2"/>
    <dgm:cxn modelId="{E350F3D5-FB6E-4A78-9826-76D89FFE7A86}" srcId="{C3017D30-2C83-4312-B51D-072957D11208}" destId="{45A21B30-6752-464D-947F-216DFAA5C836}" srcOrd="1" destOrd="0" parTransId="{4853C727-5D44-4022-83E1-973695059AFC}" sibTransId="{CA9E883F-1063-4993-836D-7DC596709788}"/>
    <dgm:cxn modelId="{A41424E1-04AA-48EC-AADD-3F506BE8BDFF}" srcId="{C3017D30-2C83-4312-B51D-072957D11208}" destId="{8BED3846-B681-4BF6-98B8-FEDF80D37F6C}" srcOrd="3" destOrd="0" parTransId="{08381F18-6C26-4440-B2FF-D19E56C02C6C}" sibTransId="{EF5CEA47-E7B5-4AEF-BEC1-F0EE44FA0389}"/>
    <dgm:cxn modelId="{31F0E64F-2E72-44ED-9F20-F1B96634D868}" type="presParOf" srcId="{01CDA751-FFEC-4B7F-A8DE-8071D89999F8}" destId="{C5E57837-4056-46CB-A803-6E9C0A3C325D}" srcOrd="0" destOrd="0" presId="urn:microsoft.com/office/officeart/2005/8/layout/vList2"/>
    <dgm:cxn modelId="{6DD1F682-B575-40CB-9C64-025C4BB4A8E6}" type="presParOf" srcId="{01CDA751-FFEC-4B7F-A8DE-8071D89999F8}" destId="{1FE554FA-C0D3-453D-AF1D-0C2F9A064740}" srcOrd="1" destOrd="0" presId="urn:microsoft.com/office/officeart/2005/8/layout/vList2"/>
    <dgm:cxn modelId="{0A4470FC-26A0-4CD8-9DE0-8ADCF939597F}" type="presParOf" srcId="{01CDA751-FFEC-4B7F-A8DE-8071D89999F8}" destId="{DD52BDA3-08FF-42E5-83F1-2022889B8D2B}" srcOrd="2" destOrd="0" presId="urn:microsoft.com/office/officeart/2005/8/layout/vList2"/>
    <dgm:cxn modelId="{16DFCFCA-DB5A-425B-B2CA-D7159A357A8F}" type="presParOf" srcId="{01CDA751-FFEC-4B7F-A8DE-8071D89999F8}" destId="{ABDC33F6-2A6D-46C0-A033-8621F82E27A4}" srcOrd="3" destOrd="0" presId="urn:microsoft.com/office/officeart/2005/8/layout/vList2"/>
    <dgm:cxn modelId="{8DA84950-4A73-440C-9AA7-D87CEFBB9D88}" type="presParOf" srcId="{01CDA751-FFEC-4B7F-A8DE-8071D89999F8}" destId="{E3EBEC6F-AD8A-43B0-8E8A-8C966FEFB7AF}" srcOrd="4" destOrd="0" presId="urn:microsoft.com/office/officeart/2005/8/layout/vList2"/>
    <dgm:cxn modelId="{90FAA362-53E8-4FDB-8AEC-D020D12820BD}" type="presParOf" srcId="{01CDA751-FFEC-4B7F-A8DE-8071D89999F8}" destId="{D86A13A4-10C9-4CB3-B127-555CF8EA1AE7}" srcOrd="5" destOrd="0" presId="urn:microsoft.com/office/officeart/2005/8/layout/vList2"/>
    <dgm:cxn modelId="{A1E929B7-ED7A-433B-94DA-443F44789B04}" type="presParOf" srcId="{01CDA751-FFEC-4B7F-A8DE-8071D89999F8}" destId="{8B24AE0D-1812-4D68-92F0-CE6DDF4484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816FAB-8419-418E-B926-5D7A1EAA31E6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0764F5A-1B33-4B2A-939B-A4B4C09C24D4}">
      <dgm:prSet custT="1"/>
      <dgm:spPr/>
      <dgm:t>
        <a:bodyPr/>
        <a:lstStyle/>
        <a:p>
          <a:r>
            <a:rPr lang="cs-CZ" sz="3600" dirty="0" err="1"/>
            <a:t>Drakkar</a:t>
          </a:r>
          <a:endParaRPr lang="cs-CZ" sz="3600" dirty="0"/>
        </a:p>
      </dgm:t>
    </dgm:pt>
    <dgm:pt modelId="{DE8CAF1B-856C-4FD9-92EC-0D8C36FFAD55}" type="parTrans" cxnId="{99C300E2-65E7-4130-98A5-30D58E886895}">
      <dgm:prSet/>
      <dgm:spPr/>
      <dgm:t>
        <a:bodyPr/>
        <a:lstStyle/>
        <a:p>
          <a:endParaRPr lang="cs-CZ"/>
        </a:p>
      </dgm:t>
    </dgm:pt>
    <dgm:pt modelId="{3099AEFF-E446-402B-A549-265D8D3E882F}" type="sibTrans" cxnId="{99C300E2-65E7-4130-98A5-30D58E886895}">
      <dgm:prSet/>
      <dgm:spPr/>
      <dgm:t>
        <a:bodyPr/>
        <a:lstStyle/>
        <a:p>
          <a:endParaRPr lang="cs-CZ"/>
        </a:p>
      </dgm:t>
    </dgm:pt>
    <dgm:pt modelId="{7F568C91-E240-4882-839D-A98C75EA3A09}">
      <dgm:prSet custT="1"/>
      <dgm:spPr/>
      <dgm:t>
        <a:bodyPr/>
        <a:lstStyle/>
        <a:p>
          <a:r>
            <a:rPr lang="cs-CZ" sz="3600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Snekkar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9EF2D7E7-F75B-464D-A038-35190FA36AD7}" type="parTrans" cxnId="{8A49BF9A-A5FA-4688-97E0-CC4320163F44}">
      <dgm:prSet/>
      <dgm:spPr/>
      <dgm:t>
        <a:bodyPr/>
        <a:lstStyle/>
        <a:p>
          <a:endParaRPr lang="cs-CZ"/>
        </a:p>
      </dgm:t>
    </dgm:pt>
    <dgm:pt modelId="{22FAC148-EEF5-429E-80B3-1B721EBD0263}" type="sibTrans" cxnId="{8A49BF9A-A5FA-4688-97E0-CC4320163F44}">
      <dgm:prSet/>
      <dgm:spPr/>
      <dgm:t>
        <a:bodyPr/>
        <a:lstStyle/>
        <a:p>
          <a:endParaRPr lang="cs-CZ"/>
        </a:p>
      </dgm:t>
    </dgm:pt>
    <dgm:pt modelId="{09D90605-D1DA-4AEB-B5AE-0DD91C4E92FC}">
      <dgm:prSet custT="1"/>
      <dgm:spPr/>
      <dgm:t>
        <a:bodyPr/>
        <a:lstStyle/>
        <a:p>
          <a:r>
            <a:rPr lang="cs-CZ" sz="3600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Knarr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4553AE0E-CEB8-4AF8-B8AB-F8DF580C2A2F}" type="parTrans" cxnId="{02EF81AF-C50E-44F6-A071-F8D1F4E07E73}">
      <dgm:prSet/>
      <dgm:spPr/>
      <dgm:t>
        <a:bodyPr/>
        <a:lstStyle/>
        <a:p>
          <a:endParaRPr lang="cs-CZ"/>
        </a:p>
      </dgm:t>
    </dgm:pt>
    <dgm:pt modelId="{BD50D7AA-E34F-4C04-89A0-15E8D3CB567F}" type="sibTrans" cxnId="{02EF81AF-C50E-44F6-A071-F8D1F4E07E73}">
      <dgm:prSet/>
      <dgm:spPr/>
      <dgm:t>
        <a:bodyPr/>
        <a:lstStyle/>
        <a:p>
          <a:endParaRPr lang="cs-CZ"/>
        </a:p>
      </dgm:t>
    </dgm:pt>
    <dgm:pt modelId="{A76FCC5B-86B6-41B0-A768-81CB86E2554A}" type="pres">
      <dgm:prSet presAssocID="{BA816FAB-8419-418E-B926-5D7A1EAA31E6}" presName="linearFlow" presStyleCnt="0">
        <dgm:presLayoutVars>
          <dgm:dir/>
          <dgm:resizeHandles val="exact"/>
        </dgm:presLayoutVars>
      </dgm:prSet>
      <dgm:spPr/>
    </dgm:pt>
    <dgm:pt modelId="{528626B2-CCB0-495F-9CC9-436D0883F4B5}" type="pres">
      <dgm:prSet presAssocID="{40764F5A-1B33-4B2A-939B-A4B4C09C24D4}" presName="composite" presStyleCnt="0"/>
      <dgm:spPr/>
    </dgm:pt>
    <dgm:pt modelId="{5248DC61-0EA7-4A12-802C-6689DA66F7AB}" type="pres">
      <dgm:prSet presAssocID="{40764F5A-1B33-4B2A-939B-A4B4C09C24D4}" presName="imgShp" presStyleLbl="fgImgPlace1" presStyleIdx="0" presStyleCnt="3"/>
      <dgm:spPr/>
    </dgm:pt>
    <dgm:pt modelId="{786AD2FA-7627-4033-BA75-DA43B9FE6965}" type="pres">
      <dgm:prSet presAssocID="{40764F5A-1B33-4B2A-939B-A4B4C09C24D4}" presName="txShp" presStyleLbl="node1" presStyleIdx="0" presStyleCnt="3">
        <dgm:presLayoutVars>
          <dgm:bulletEnabled val="1"/>
        </dgm:presLayoutVars>
      </dgm:prSet>
      <dgm:spPr/>
    </dgm:pt>
    <dgm:pt modelId="{C72BEC7B-8DA1-4238-A015-6D05AAC351DE}" type="pres">
      <dgm:prSet presAssocID="{3099AEFF-E446-402B-A549-265D8D3E882F}" presName="spacing" presStyleCnt="0"/>
      <dgm:spPr/>
    </dgm:pt>
    <dgm:pt modelId="{B7074B4E-27FF-4FFD-88BF-ABC9194290B8}" type="pres">
      <dgm:prSet presAssocID="{7F568C91-E240-4882-839D-A98C75EA3A09}" presName="composite" presStyleCnt="0"/>
      <dgm:spPr/>
    </dgm:pt>
    <dgm:pt modelId="{611DFC8C-F132-4F3D-B9D9-38FC0D443E2E}" type="pres">
      <dgm:prSet presAssocID="{7F568C91-E240-4882-839D-A98C75EA3A09}" presName="imgShp" presStyleLbl="fgImgPlace1" presStyleIdx="1" presStyleCnt="3"/>
      <dgm:spPr/>
    </dgm:pt>
    <dgm:pt modelId="{D7AFA689-528F-45FD-8D34-4C671FF4248D}" type="pres">
      <dgm:prSet presAssocID="{7F568C91-E240-4882-839D-A98C75EA3A09}" presName="txShp" presStyleLbl="node1" presStyleIdx="1" presStyleCnt="3">
        <dgm:presLayoutVars>
          <dgm:bulletEnabled val="1"/>
        </dgm:presLayoutVars>
      </dgm:prSet>
      <dgm:spPr/>
    </dgm:pt>
    <dgm:pt modelId="{1BDE27BD-E43E-4086-B3FD-F26585D7DE92}" type="pres">
      <dgm:prSet presAssocID="{22FAC148-EEF5-429E-80B3-1B721EBD0263}" presName="spacing" presStyleCnt="0"/>
      <dgm:spPr/>
    </dgm:pt>
    <dgm:pt modelId="{F547C532-1278-4FF8-A789-EB01AB967C25}" type="pres">
      <dgm:prSet presAssocID="{09D90605-D1DA-4AEB-B5AE-0DD91C4E92FC}" presName="composite" presStyleCnt="0"/>
      <dgm:spPr/>
    </dgm:pt>
    <dgm:pt modelId="{3E255503-192B-44C4-94CF-E9B493C77261}" type="pres">
      <dgm:prSet presAssocID="{09D90605-D1DA-4AEB-B5AE-0DD91C4E92FC}" presName="imgShp" presStyleLbl="fgImgPlace1" presStyleIdx="2" presStyleCnt="3"/>
      <dgm:spPr/>
    </dgm:pt>
    <dgm:pt modelId="{7033B5F2-0F30-456A-B1B6-D784D0217F90}" type="pres">
      <dgm:prSet presAssocID="{09D90605-D1DA-4AEB-B5AE-0DD91C4E92FC}" presName="txShp" presStyleLbl="node1" presStyleIdx="2" presStyleCnt="3">
        <dgm:presLayoutVars>
          <dgm:bulletEnabled val="1"/>
        </dgm:presLayoutVars>
      </dgm:prSet>
      <dgm:spPr/>
    </dgm:pt>
  </dgm:ptLst>
  <dgm:cxnLst>
    <dgm:cxn modelId="{209E201D-4C1A-400C-B10E-727AC4572199}" type="presOf" srcId="{BA816FAB-8419-418E-B926-5D7A1EAA31E6}" destId="{A76FCC5B-86B6-41B0-A768-81CB86E2554A}" srcOrd="0" destOrd="0" presId="urn:microsoft.com/office/officeart/2005/8/layout/vList3"/>
    <dgm:cxn modelId="{F7811A2A-B5C3-4A94-85FF-B65D48D7BE05}" type="presOf" srcId="{09D90605-D1DA-4AEB-B5AE-0DD91C4E92FC}" destId="{7033B5F2-0F30-456A-B1B6-D784D0217F90}" srcOrd="0" destOrd="0" presId="urn:microsoft.com/office/officeart/2005/8/layout/vList3"/>
    <dgm:cxn modelId="{26635A44-7AC8-4DFF-B1E7-875DBD1A13A1}" type="presOf" srcId="{40764F5A-1B33-4B2A-939B-A4B4C09C24D4}" destId="{786AD2FA-7627-4033-BA75-DA43B9FE6965}" srcOrd="0" destOrd="0" presId="urn:microsoft.com/office/officeart/2005/8/layout/vList3"/>
    <dgm:cxn modelId="{8A49BF9A-A5FA-4688-97E0-CC4320163F44}" srcId="{BA816FAB-8419-418E-B926-5D7A1EAA31E6}" destId="{7F568C91-E240-4882-839D-A98C75EA3A09}" srcOrd="1" destOrd="0" parTransId="{9EF2D7E7-F75B-464D-A038-35190FA36AD7}" sibTransId="{22FAC148-EEF5-429E-80B3-1B721EBD0263}"/>
    <dgm:cxn modelId="{02EF81AF-C50E-44F6-A071-F8D1F4E07E73}" srcId="{BA816FAB-8419-418E-B926-5D7A1EAA31E6}" destId="{09D90605-D1DA-4AEB-B5AE-0DD91C4E92FC}" srcOrd="2" destOrd="0" parTransId="{4553AE0E-CEB8-4AF8-B8AB-F8DF580C2A2F}" sibTransId="{BD50D7AA-E34F-4C04-89A0-15E8D3CB567F}"/>
    <dgm:cxn modelId="{D91726B9-ECF2-4A1F-8DE1-AB480CD69A26}" type="presOf" srcId="{7F568C91-E240-4882-839D-A98C75EA3A09}" destId="{D7AFA689-528F-45FD-8D34-4C671FF4248D}" srcOrd="0" destOrd="0" presId="urn:microsoft.com/office/officeart/2005/8/layout/vList3"/>
    <dgm:cxn modelId="{99C300E2-65E7-4130-98A5-30D58E886895}" srcId="{BA816FAB-8419-418E-B926-5D7A1EAA31E6}" destId="{40764F5A-1B33-4B2A-939B-A4B4C09C24D4}" srcOrd="0" destOrd="0" parTransId="{DE8CAF1B-856C-4FD9-92EC-0D8C36FFAD55}" sibTransId="{3099AEFF-E446-402B-A549-265D8D3E882F}"/>
    <dgm:cxn modelId="{C6C764A6-311C-4831-9BEA-EE02F4478842}" type="presParOf" srcId="{A76FCC5B-86B6-41B0-A768-81CB86E2554A}" destId="{528626B2-CCB0-495F-9CC9-436D0883F4B5}" srcOrd="0" destOrd="0" presId="urn:microsoft.com/office/officeart/2005/8/layout/vList3"/>
    <dgm:cxn modelId="{FB5E562F-7561-4F72-9AB6-922069864E40}" type="presParOf" srcId="{528626B2-CCB0-495F-9CC9-436D0883F4B5}" destId="{5248DC61-0EA7-4A12-802C-6689DA66F7AB}" srcOrd="0" destOrd="0" presId="urn:microsoft.com/office/officeart/2005/8/layout/vList3"/>
    <dgm:cxn modelId="{53374E50-0AE5-4FEC-AB76-D3EAAD9089D6}" type="presParOf" srcId="{528626B2-CCB0-495F-9CC9-436D0883F4B5}" destId="{786AD2FA-7627-4033-BA75-DA43B9FE6965}" srcOrd="1" destOrd="0" presId="urn:microsoft.com/office/officeart/2005/8/layout/vList3"/>
    <dgm:cxn modelId="{B85EB475-2B3D-4D1E-9E66-892E66A3B0FB}" type="presParOf" srcId="{A76FCC5B-86B6-41B0-A768-81CB86E2554A}" destId="{C72BEC7B-8DA1-4238-A015-6D05AAC351DE}" srcOrd="1" destOrd="0" presId="urn:microsoft.com/office/officeart/2005/8/layout/vList3"/>
    <dgm:cxn modelId="{02CA2EF8-325C-445D-91C9-C05F5957B756}" type="presParOf" srcId="{A76FCC5B-86B6-41B0-A768-81CB86E2554A}" destId="{B7074B4E-27FF-4FFD-88BF-ABC9194290B8}" srcOrd="2" destOrd="0" presId="urn:microsoft.com/office/officeart/2005/8/layout/vList3"/>
    <dgm:cxn modelId="{9C0BAFD1-EBB3-4BCF-AE47-CEC52214028B}" type="presParOf" srcId="{B7074B4E-27FF-4FFD-88BF-ABC9194290B8}" destId="{611DFC8C-F132-4F3D-B9D9-38FC0D443E2E}" srcOrd="0" destOrd="0" presId="urn:microsoft.com/office/officeart/2005/8/layout/vList3"/>
    <dgm:cxn modelId="{D4742B0A-820E-47EE-B457-18D76DACDF1B}" type="presParOf" srcId="{B7074B4E-27FF-4FFD-88BF-ABC9194290B8}" destId="{D7AFA689-528F-45FD-8D34-4C671FF4248D}" srcOrd="1" destOrd="0" presId="urn:microsoft.com/office/officeart/2005/8/layout/vList3"/>
    <dgm:cxn modelId="{80B51729-DBB9-4300-AEFF-EBEAFD026EBD}" type="presParOf" srcId="{A76FCC5B-86B6-41B0-A768-81CB86E2554A}" destId="{1BDE27BD-E43E-4086-B3FD-F26585D7DE92}" srcOrd="3" destOrd="0" presId="urn:microsoft.com/office/officeart/2005/8/layout/vList3"/>
    <dgm:cxn modelId="{684EDB4C-5D09-422B-97FA-85D6A6680225}" type="presParOf" srcId="{A76FCC5B-86B6-41B0-A768-81CB86E2554A}" destId="{F547C532-1278-4FF8-A789-EB01AB967C25}" srcOrd="4" destOrd="0" presId="urn:microsoft.com/office/officeart/2005/8/layout/vList3"/>
    <dgm:cxn modelId="{0F22086F-223A-4594-8E46-5C08E25548C4}" type="presParOf" srcId="{F547C532-1278-4FF8-A789-EB01AB967C25}" destId="{3E255503-192B-44C4-94CF-E9B493C77261}" srcOrd="0" destOrd="0" presId="urn:microsoft.com/office/officeart/2005/8/layout/vList3"/>
    <dgm:cxn modelId="{5D286BFF-8178-4C1A-B06F-013124211750}" type="presParOf" srcId="{F547C532-1278-4FF8-A789-EB01AB967C25}" destId="{7033B5F2-0F30-456A-B1B6-D784D0217F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EE0548-C134-4BAE-87CB-18A54CC0952C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18F5462-18F0-4C47-8C64-D0EF33909B69}">
      <dgm:prSet/>
      <dgm:spPr/>
      <dgm:t>
        <a:bodyPr/>
        <a:lstStyle/>
        <a:p>
          <a:r>
            <a:rPr lang="cs-CZ"/>
            <a:t>Obchod nejvýznamnější ve Švédsku</a:t>
          </a:r>
        </a:p>
      </dgm:t>
    </dgm:pt>
    <dgm:pt modelId="{48CE9E47-B971-4E87-8463-B97090CC4C0C}" type="parTrans" cxnId="{A885A7F2-DD4B-4DC3-AA6E-AF27DE9DCF71}">
      <dgm:prSet/>
      <dgm:spPr/>
      <dgm:t>
        <a:bodyPr/>
        <a:lstStyle/>
        <a:p>
          <a:endParaRPr lang="cs-CZ"/>
        </a:p>
      </dgm:t>
    </dgm:pt>
    <dgm:pt modelId="{99AE785E-C933-49FC-95C4-747E11579832}" type="sibTrans" cxnId="{A885A7F2-DD4B-4DC3-AA6E-AF27DE9DCF71}">
      <dgm:prSet/>
      <dgm:spPr/>
      <dgm:t>
        <a:bodyPr/>
        <a:lstStyle/>
        <a:p>
          <a:endParaRPr lang="cs-CZ"/>
        </a:p>
      </dgm:t>
    </dgm:pt>
    <dgm:pt modelId="{E2A4A3E5-BBF1-487F-9757-48712286E4D5}">
      <dgm:prSet/>
      <dgm:spPr/>
      <dgm:t>
        <a:bodyPr/>
        <a:lstStyle/>
        <a:p>
          <a:r>
            <a:rPr lang="cs-CZ"/>
            <a:t>Největší obchodní centra: </a:t>
          </a:r>
        </a:p>
      </dgm:t>
    </dgm:pt>
    <dgm:pt modelId="{20C4711A-5333-4E0C-8DEE-7FE609EB9659}" type="parTrans" cxnId="{DCFFBE80-B8FF-463E-B560-CEB4AAC80697}">
      <dgm:prSet/>
      <dgm:spPr/>
      <dgm:t>
        <a:bodyPr/>
        <a:lstStyle/>
        <a:p>
          <a:endParaRPr lang="cs-CZ"/>
        </a:p>
      </dgm:t>
    </dgm:pt>
    <dgm:pt modelId="{34397FC1-3D8D-4514-8599-BAA9CBC12802}" type="sibTrans" cxnId="{DCFFBE80-B8FF-463E-B560-CEB4AAC80697}">
      <dgm:prSet/>
      <dgm:spPr/>
      <dgm:t>
        <a:bodyPr/>
        <a:lstStyle/>
        <a:p>
          <a:endParaRPr lang="cs-CZ"/>
        </a:p>
      </dgm:t>
    </dgm:pt>
    <dgm:pt modelId="{239447B3-9557-4143-B167-737A8186E6C4}">
      <dgm:prSet/>
      <dgm:spPr/>
      <dgm:t>
        <a:bodyPr/>
        <a:lstStyle/>
        <a:p>
          <a:r>
            <a:rPr lang="cs-CZ"/>
            <a:t>Birka/Björkö, </a:t>
          </a:r>
        </a:p>
      </dgm:t>
    </dgm:pt>
    <dgm:pt modelId="{0CDD4CE0-B176-45C2-AB7B-17AF49E29026}" type="parTrans" cxnId="{85A6F0FF-AC84-480D-B639-6F4E4A269D0F}">
      <dgm:prSet/>
      <dgm:spPr/>
      <dgm:t>
        <a:bodyPr/>
        <a:lstStyle/>
        <a:p>
          <a:endParaRPr lang="cs-CZ"/>
        </a:p>
      </dgm:t>
    </dgm:pt>
    <dgm:pt modelId="{328497CD-AACF-4D9B-B1E0-69FB801243A3}" type="sibTrans" cxnId="{85A6F0FF-AC84-480D-B639-6F4E4A269D0F}">
      <dgm:prSet/>
      <dgm:spPr/>
      <dgm:t>
        <a:bodyPr/>
        <a:lstStyle/>
        <a:p>
          <a:endParaRPr lang="cs-CZ"/>
        </a:p>
      </dgm:t>
    </dgm:pt>
    <dgm:pt modelId="{5EC1E4C3-E9D8-4A07-AF32-CBC7F826C109}">
      <dgm:prSet/>
      <dgm:spPr/>
      <dgm:t>
        <a:bodyPr/>
        <a:lstStyle/>
        <a:p>
          <a:r>
            <a:rPr lang="cs-CZ"/>
            <a:t>Švédsko; </a:t>
          </a:r>
        </a:p>
      </dgm:t>
    </dgm:pt>
    <dgm:pt modelId="{EF766392-E92E-4ADA-85FC-569E0ACDCE57}" type="parTrans" cxnId="{4B8E43B6-6A00-4634-995F-1531EC9AB592}">
      <dgm:prSet/>
      <dgm:spPr/>
      <dgm:t>
        <a:bodyPr/>
        <a:lstStyle/>
        <a:p>
          <a:endParaRPr lang="cs-CZ"/>
        </a:p>
      </dgm:t>
    </dgm:pt>
    <dgm:pt modelId="{DB16E4A6-FBD6-467D-A695-4BD7A5094BDB}" type="sibTrans" cxnId="{4B8E43B6-6A00-4634-995F-1531EC9AB592}">
      <dgm:prSet/>
      <dgm:spPr/>
      <dgm:t>
        <a:bodyPr/>
        <a:lstStyle/>
        <a:p>
          <a:endParaRPr lang="cs-CZ"/>
        </a:p>
      </dgm:t>
    </dgm:pt>
    <dgm:pt modelId="{B31E8FB9-3074-497D-9941-75966FFBEFEF}">
      <dgm:prSet/>
      <dgm:spPr/>
      <dgm:t>
        <a:bodyPr/>
        <a:lstStyle/>
        <a:p>
          <a:r>
            <a:rPr lang="cs-CZ"/>
            <a:t>Hei</a:t>
          </a:r>
          <a:r>
            <a:rPr lang="is-IS"/>
            <a:t>ðab</a:t>
          </a:r>
          <a:r>
            <a:rPr lang="cs-CZ"/>
            <a:t>ýr/Hedeby, </a:t>
          </a:r>
        </a:p>
      </dgm:t>
    </dgm:pt>
    <dgm:pt modelId="{2857ECAC-60DB-475D-8954-6C1C5A8C9210}" type="parTrans" cxnId="{91DA4C0C-1F26-442F-AF65-1124D3ADA152}">
      <dgm:prSet/>
      <dgm:spPr/>
      <dgm:t>
        <a:bodyPr/>
        <a:lstStyle/>
        <a:p>
          <a:endParaRPr lang="cs-CZ"/>
        </a:p>
      </dgm:t>
    </dgm:pt>
    <dgm:pt modelId="{29C0D045-6772-4905-BF27-C28CAB5EE447}" type="sibTrans" cxnId="{91DA4C0C-1F26-442F-AF65-1124D3ADA152}">
      <dgm:prSet/>
      <dgm:spPr/>
      <dgm:t>
        <a:bodyPr/>
        <a:lstStyle/>
        <a:p>
          <a:endParaRPr lang="cs-CZ"/>
        </a:p>
      </dgm:t>
    </dgm:pt>
    <dgm:pt modelId="{AECE13EE-105E-434E-96FB-964C17B08EA9}">
      <dgm:prSet/>
      <dgm:spPr/>
      <dgm:t>
        <a:bodyPr/>
        <a:lstStyle/>
        <a:p>
          <a:r>
            <a:rPr lang="cs-CZ"/>
            <a:t>Dánsko; </a:t>
          </a:r>
        </a:p>
      </dgm:t>
    </dgm:pt>
    <dgm:pt modelId="{75B36773-431B-4E31-9D4F-5AD0EC241AE9}" type="parTrans" cxnId="{5103E33F-C184-4B77-9C4E-08C5156491C2}">
      <dgm:prSet/>
      <dgm:spPr/>
      <dgm:t>
        <a:bodyPr/>
        <a:lstStyle/>
        <a:p>
          <a:endParaRPr lang="cs-CZ"/>
        </a:p>
      </dgm:t>
    </dgm:pt>
    <dgm:pt modelId="{4882903E-EE8C-4458-9379-FC5C9BB16F0B}" type="sibTrans" cxnId="{5103E33F-C184-4B77-9C4E-08C5156491C2}">
      <dgm:prSet/>
      <dgm:spPr/>
      <dgm:t>
        <a:bodyPr/>
        <a:lstStyle/>
        <a:p>
          <a:endParaRPr lang="cs-CZ"/>
        </a:p>
      </dgm:t>
    </dgm:pt>
    <dgm:pt modelId="{012FA105-1BE7-42B3-8FE8-96CDC20BED40}">
      <dgm:prSet/>
      <dgm:spPr/>
      <dgm:t>
        <a:bodyPr/>
        <a:lstStyle/>
        <a:p>
          <a:r>
            <a:rPr lang="cs-CZ"/>
            <a:t>Kaupang, </a:t>
          </a:r>
        </a:p>
      </dgm:t>
    </dgm:pt>
    <dgm:pt modelId="{C29077D2-48AD-43D6-A314-7EFB338C583D}" type="parTrans" cxnId="{DF1E929F-AE27-4E1A-8DF2-6E0AE9E1A96A}">
      <dgm:prSet/>
      <dgm:spPr/>
      <dgm:t>
        <a:bodyPr/>
        <a:lstStyle/>
        <a:p>
          <a:endParaRPr lang="cs-CZ"/>
        </a:p>
      </dgm:t>
    </dgm:pt>
    <dgm:pt modelId="{2F67DE54-BAD3-44DA-8FD7-9932A534C09A}" type="sibTrans" cxnId="{DF1E929F-AE27-4E1A-8DF2-6E0AE9E1A96A}">
      <dgm:prSet/>
      <dgm:spPr/>
      <dgm:t>
        <a:bodyPr/>
        <a:lstStyle/>
        <a:p>
          <a:endParaRPr lang="cs-CZ"/>
        </a:p>
      </dgm:t>
    </dgm:pt>
    <dgm:pt modelId="{13759A63-807D-476C-B86F-8722CA2C3952}">
      <dgm:prSet/>
      <dgm:spPr/>
      <dgm:t>
        <a:bodyPr/>
        <a:lstStyle/>
        <a:p>
          <a:r>
            <a:rPr lang="cs-CZ"/>
            <a:t>Norsko</a:t>
          </a:r>
        </a:p>
      </dgm:t>
    </dgm:pt>
    <dgm:pt modelId="{FBDE25B3-C35F-4CCB-8849-8B3444DF6B6F}" type="parTrans" cxnId="{E94FEE4F-4E5B-4F0C-915F-8BC3626DB626}">
      <dgm:prSet/>
      <dgm:spPr/>
      <dgm:t>
        <a:bodyPr/>
        <a:lstStyle/>
        <a:p>
          <a:endParaRPr lang="cs-CZ"/>
        </a:p>
      </dgm:t>
    </dgm:pt>
    <dgm:pt modelId="{BFA7B36F-4A5A-452A-8785-6D8418D9B97C}" type="sibTrans" cxnId="{E94FEE4F-4E5B-4F0C-915F-8BC3626DB626}">
      <dgm:prSet/>
      <dgm:spPr/>
      <dgm:t>
        <a:bodyPr/>
        <a:lstStyle/>
        <a:p>
          <a:endParaRPr lang="cs-CZ"/>
        </a:p>
      </dgm:t>
    </dgm:pt>
    <dgm:pt modelId="{DB63B44B-A499-4A03-A61D-65D326AA4685}" type="pres">
      <dgm:prSet presAssocID="{00EE0548-C134-4BAE-87CB-18A54CC095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4D97B6-C331-45D1-BE74-50104A1046D9}" type="pres">
      <dgm:prSet presAssocID="{918F5462-18F0-4C47-8C64-D0EF33909B69}" presName="hierRoot1" presStyleCnt="0">
        <dgm:presLayoutVars>
          <dgm:hierBranch val="init"/>
        </dgm:presLayoutVars>
      </dgm:prSet>
      <dgm:spPr/>
    </dgm:pt>
    <dgm:pt modelId="{2D557DF2-9346-4229-8E5E-C9DE23B59C6D}" type="pres">
      <dgm:prSet presAssocID="{918F5462-18F0-4C47-8C64-D0EF33909B69}" presName="rootComposite1" presStyleCnt="0"/>
      <dgm:spPr/>
    </dgm:pt>
    <dgm:pt modelId="{4435FEE9-E3A2-4850-B13A-97B88F7287F5}" type="pres">
      <dgm:prSet presAssocID="{918F5462-18F0-4C47-8C64-D0EF33909B69}" presName="rootText1" presStyleLbl="node0" presStyleIdx="0" presStyleCnt="2">
        <dgm:presLayoutVars>
          <dgm:chPref val="3"/>
        </dgm:presLayoutVars>
      </dgm:prSet>
      <dgm:spPr/>
    </dgm:pt>
    <dgm:pt modelId="{76EF6396-55A3-4757-AE51-632006CEA057}" type="pres">
      <dgm:prSet presAssocID="{918F5462-18F0-4C47-8C64-D0EF33909B69}" presName="rootConnector1" presStyleLbl="node1" presStyleIdx="0" presStyleCnt="0"/>
      <dgm:spPr/>
    </dgm:pt>
    <dgm:pt modelId="{1B73E1F3-DDA5-4968-9E6A-C66ADDD15C4A}" type="pres">
      <dgm:prSet presAssocID="{918F5462-18F0-4C47-8C64-D0EF33909B69}" presName="hierChild2" presStyleCnt="0"/>
      <dgm:spPr/>
    </dgm:pt>
    <dgm:pt modelId="{A8AAA68E-AB08-472F-A128-88D3EE549E22}" type="pres">
      <dgm:prSet presAssocID="{918F5462-18F0-4C47-8C64-D0EF33909B69}" presName="hierChild3" presStyleCnt="0"/>
      <dgm:spPr/>
    </dgm:pt>
    <dgm:pt modelId="{D9185353-48EA-469C-921B-EF2B0F980B81}" type="pres">
      <dgm:prSet presAssocID="{E2A4A3E5-BBF1-487F-9757-48712286E4D5}" presName="hierRoot1" presStyleCnt="0">
        <dgm:presLayoutVars>
          <dgm:hierBranch val="init"/>
        </dgm:presLayoutVars>
      </dgm:prSet>
      <dgm:spPr/>
    </dgm:pt>
    <dgm:pt modelId="{0AA132AF-5700-4377-9497-C154B45F4DAA}" type="pres">
      <dgm:prSet presAssocID="{E2A4A3E5-BBF1-487F-9757-48712286E4D5}" presName="rootComposite1" presStyleCnt="0"/>
      <dgm:spPr/>
    </dgm:pt>
    <dgm:pt modelId="{9157361B-CF9B-4A13-8C49-DF3E3F070B47}" type="pres">
      <dgm:prSet presAssocID="{E2A4A3E5-BBF1-487F-9757-48712286E4D5}" presName="rootText1" presStyleLbl="node0" presStyleIdx="1" presStyleCnt="2">
        <dgm:presLayoutVars>
          <dgm:chPref val="3"/>
        </dgm:presLayoutVars>
      </dgm:prSet>
      <dgm:spPr/>
    </dgm:pt>
    <dgm:pt modelId="{3F99FC3E-4BF9-4A4A-B825-3708EAE6B2F2}" type="pres">
      <dgm:prSet presAssocID="{E2A4A3E5-BBF1-487F-9757-48712286E4D5}" presName="rootConnector1" presStyleLbl="node1" presStyleIdx="0" presStyleCnt="0"/>
      <dgm:spPr/>
    </dgm:pt>
    <dgm:pt modelId="{C4D3B886-E629-478A-AC53-40D0B5BA6EFE}" type="pres">
      <dgm:prSet presAssocID="{E2A4A3E5-BBF1-487F-9757-48712286E4D5}" presName="hierChild2" presStyleCnt="0"/>
      <dgm:spPr/>
    </dgm:pt>
    <dgm:pt modelId="{DB67C7BB-9372-4911-A511-DB970A06DF87}" type="pres">
      <dgm:prSet presAssocID="{0CDD4CE0-B176-45C2-AB7B-17AF49E29026}" presName="Name64" presStyleLbl="parChTrans1D2" presStyleIdx="0" presStyleCnt="6"/>
      <dgm:spPr/>
    </dgm:pt>
    <dgm:pt modelId="{8158F4E2-8284-451A-A7A2-9CFC585B3B0E}" type="pres">
      <dgm:prSet presAssocID="{239447B3-9557-4143-B167-737A8186E6C4}" presName="hierRoot2" presStyleCnt="0">
        <dgm:presLayoutVars>
          <dgm:hierBranch val="init"/>
        </dgm:presLayoutVars>
      </dgm:prSet>
      <dgm:spPr/>
    </dgm:pt>
    <dgm:pt modelId="{9DF17E99-462B-4BD1-865A-E1F301A6CF6A}" type="pres">
      <dgm:prSet presAssocID="{239447B3-9557-4143-B167-737A8186E6C4}" presName="rootComposite" presStyleCnt="0"/>
      <dgm:spPr/>
    </dgm:pt>
    <dgm:pt modelId="{53D27C29-F79A-4FB4-BA57-F264A43D0F33}" type="pres">
      <dgm:prSet presAssocID="{239447B3-9557-4143-B167-737A8186E6C4}" presName="rootText" presStyleLbl="node2" presStyleIdx="0" presStyleCnt="6">
        <dgm:presLayoutVars>
          <dgm:chPref val="3"/>
        </dgm:presLayoutVars>
      </dgm:prSet>
      <dgm:spPr/>
    </dgm:pt>
    <dgm:pt modelId="{E327A054-BDF8-4348-A896-F0AFD1C05B76}" type="pres">
      <dgm:prSet presAssocID="{239447B3-9557-4143-B167-737A8186E6C4}" presName="rootConnector" presStyleLbl="node2" presStyleIdx="0" presStyleCnt="6"/>
      <dgm:spPr/>
    </dgm:pt>
    <dgm:pt modelId="{31494635-2138-44BD-90BD-F7FAA9AE1701}" type="pres">
      <dgm:prSet presAssocID="{239447B3-9557-4143-B167-737A8186E6C4}" presName="hierChild4" presStyleCnt="0"/>
      <dgm:spPr/>
    </dgm:pt>
    <dgm:pt modelId="{B279220D-85D9-4A61-A3B5-B1FC2386CA4E}" type="pres">
      <dgm:prSet presAssocID="{239447B3-9557-4143-B167-737A8186E6C4}" presName="hierChild5" presStyleCnt="0"/>
      <dgm:spPr/>
    </dgm:pt>
    <dgm:pt modelId="{A9A2FDA1-55D6-4939-A7A2-D35E468770CD}" type="pres">
      <dgm:prSet presAssocID="{EF766392-E92E-4ADA-85FC-569E0ACDCE57}" presName="Name64" presStyleLbl="parChTrans1D2" presStyleIdx="1" presStyleCnt="6"/>
      <dgm:spPr/>
    </dgm:pt>
    <dgm:pt modelId="{322335AB-C468-4640-A270-F284B0050522}" type="pres">
      <dgm:prSet presAssocID="{5EC1E4C3-E9D8-4A07-AF32-CBC7F826C109}" presName="hierRoot2" presStyleCnt="0">
        <dgm:presLayoutVars>
          <dgm:hierBranch val="init"/>
        </dgm:presLayoutVars>
      </dgm:prSet>
      <dgm:spPr/>
    </dgm:pt>
    <dgm:pt modelId="{5DA7D601-F79F-4016-AFE4-3EC8D18FBD3E}" type="pres">
      <dgm:prSet presAssocID="{5EC1E4C3-E9D8-4A07-AF32-CBC7F826C109}" presName="rootComposite" presStyleCnt="0"/>
      <dgm:spPr/>
    </dgm:pt>
    <dgm:pt modelId="{75C8F18C-29AF-4428-BB50-A3ECBFD3D581}" type="pres">
      <dgm:prSet presAssocID="{5EC1E4C3-E9D8-4A07-AF32-CBC7F826C109}" presName="rootText" presStyleLbl="node2" presStyleIdx="1" presStyleCnt="6">
        <dgm:presLayoutVars>
          <dgm:chPref val="3"/>
        </dgm:presLayoutVars>
      </dgm:prSet>
      <dgm:spPr/>
    </dgm:pt>
    <dgm:pt modelId="{E66BA857-A7F0-42C9-BBAE-4BE7EDFC5691}" type="pres">
      <dgm:prSet presAssocID="{5EC1E4C3-E9D8-4A07-AF32-CBC7F826C109}" presName="rootConnector" presStyleLbl="node2" presStyleIdx="1" presStyleCnt="6"/>
      <dgm:spPr/>
    </dgm:pt>
    <dgm:pt modelId="{5077D4AB-AE70-4D38-BABE-813D246F0826}" type="pres">
      <dgm:prSet presAssocID="{5EC1E4C3-E9D8-4A07-AF32-CBC7F826C109}" presName="hierChild4" presStyleCnt="0"/>
      <dgm:spPr/>
    </dgm:pt>
    <dgm:pt modelId="{643FB6AD-CBF3-4B5F-A712-0FCA033722D4}" type="pres">
      <dgm:prSet presAssocID="{5EC1E4C3-E9D8-4A07-AF32-CBC7F826C109}" presName="hierChild5" presStyleCnt="0"/>
      <dgm:spPr/>
    </dgm:pt>
    <dgm:pt modelId="{C597F85C-AA14-4E1A-8621-B89E8B882390}" type="pres">
      <dgm:prSet presAssocID="{2857ECAC-60DB-475D-8954-6C1C5A8C9210}" presName="Name64" presStyleLbl="parChTrans1D2" presStyleIdx="2" presStyleCnt="6"/>
      <dgm:spPr/>
    </dgm:pt>
    <dgm:pt modelId="{561F996A-5AF0-409D-B9C6-FA4A4F2F2E55}" type="pres">
      <dgm:prSet presAssocID="{B31E8FB9-3074-497D-9941-75966FFBEFEF}" presName="hierRoot2" presStyleCnt="0">
        <dgm:presLayoutVars>
          <dgm:hierBranch val="init"/>
        </dgm:presLayoutVars>
      </dgm:prSet>
      <dgm:spPr/>
    </dgm:pt>
    <dgm:pt modelId="{B10BE372-40CD-4689-9A64-0DAFC0655635}" type="pres">
      <dgm:prSet presAssocID="{B31E8FB9-3074-497D-9941-75966FFBEFEF}" presName="rootComposite" presStyleCnt="0"/>
      <dgm:spPr/>
    </dgm:pt>
    <dgm:pt modelId="{B0609D06-9B37-4730-9C92-B8ACC0030BAB}" type="pres">
      <dgm:prSet presAssocID="{B31E8FB9-3074-497D-9941-75966FFBEFEF}" presName="rootText" presStyleLbl="node2" presStyleIdx="2" presStyleCnt="6">
        <dgm:presLayoutVars>
          <dgm:chPref val="3"/>
        </dgm:presLayoutVars>
      </dgm:prSet>
      <dgm:spPr/>
    </dgm:pt>
    <dgm:pt modelId="{A1EE7FA7-BE5E-4F14-93A4-DE06A0BFC01B}" type="pres">
      <dgm:prSet presAssocID="{B31E8FB9-3074-497D-9941-75966FFBEFEF}" presName="rootConnector" presStyleLbl="node2" presStyleIdx="2" presStyleCnt="6"/>
      <dgm:spPr/>
    </dgm:pt>
    <dgm:pt modelId="{607CE726-0C16-4413-8CDC-25318935E8B4}" type="pres">
      <dgm:prSet presAssocID="{B31E8FB9-3074-497D-9941-75966FFBEFEF}" presName="hierChild4" presStyleCnt="0"/>
      <dgm:spPr/>
    </dgm:pt>
    <dgm:pt modelId="{0FADB7F2-8328-4BD9-9268-BE236E8AC42A}" type="pres">
      <dgm:prSet presAssocID="{B31E8FB9-3074-497D-9941-75966FFBEFEF}" presName="hierChild5" presStyleCnt="0"/>
      <dgm:spPr/>
    </dgm:pt>
    <dgm:pt modelId="{8E5BC38F-5D61-4C12-A950-B6A0FAEE2E74}" type="pres">
      <dgm:prSet presAssocID="{75B36773-431B-4E31-9D4F-5AD0EC241AE9}" presName="Name64" presStyleLbl="parChTrans1D2" presStyleIdx="3" presStyleCnt="6"/>
      <dgm:spPr/>
    </dgm:pt>
    <dgm:pt modelId="{40BC120C-1710-45F9-ACD0-9CE2A829CBC9}" type="pres">
      <dgm:prSet presAssocID="{AECE13EE-105E-434E-96FB-964C17B08EA9}" presName="hierRoot2" presStyleCnt="0">
        <dgm:presLayoutVars>
          <dgm:hierBranch val="init"/>
        </dgm:presLayoutVars>
      </dgm:prSet>
      <dgm:spPr/>
    </dgm:pt>
    <dgm:pt modelId="{1F78A92C-1000-4285-98CE-D96821C38949}" type="pres">
      <dgm:prSet presAssocID="{AECE13EE-105E-434E-96FB-964C17B08EA9}" presName="rootComposite" presStyleCnt="0"/>
      <dgm:spPr/>
    </dgm:pt>
    <dgm:pt modelId="{9FDCE13C-C148-4DA3-8456-B49B46FBAD85}" type="pres">
      <dgm:prSet presAssocID="{AECE13EE-105E-434E-96FB-964C17B08EA9}" presName="rootText" presStyleLbl="node2" presStyleIdx="3" presStyleCnt="6">
        <dgm:presLayoutVars>
          <dgm:chPref val="3"/>
        </dgm:presLayoutVars>
      </dgm:prSet>
      <dgm:spPr/>
    </dgm:pt>
    <dgm:pt modelId="{CEFBABDE-D6CA-4E76-8BC3-39D0FEBE139A}" type="pres">
      <dgm:prSet presAssocID="{AECE13EE-105E-434E-96FB-964C17B08EA9}" presName="rootConnector" presStyleLbl="node2" presStyleIdx="3" presStyleCnt="6"/>
      <dgm:spPr/>
    </dgm:pt>
    <dgm:pt modelId="{00A29438-B643-4D4C-B523-67FD2DB251F4}" type="pres">
      <dgm:prSet presAssocID="{AECE13EE-105E-434E-96FB-964C17B08EA9}" presName="hierChild4" presStyleCnt="0"/>
      <dgm:spPr/>
    </dgm:pt>
    <dgm:pt modelId="{E4F4D152-0217-4A6F-A0F5-BB34D7E6C3A1}" type="pres">
      <dgm:prSet presAssocID="{AECE13EE-105E-434E-96FB-964C17B08EA9}" presName="hierChild5" presStyleCnt="0"/>
      <dgm:spPr/>
    </dgm:pt>
    <dgm:pt modelId="{2C85A3F2-FF2F-4B7E-BAED-F051732EF8A4}" type="pres">
      <dgm:prSet presAssocID="{C29077D2-48AD-43D6-A314-7EFB338C583D}" presName="Name64" presStyleLbl="parChTrans1D2" presStyleIdx="4" presStyleCnt="6"/>
      <dgm:spPr/>
    </dgm:pt>
    <dgm:pt modelId="{B33C6168-1EC8-4D8B-A599-06BDD8BED358}" type="pres">
      <dgm:prSet presAssocID="{012FA105-1BE7-42B3-8FE8-96CDC20BED40}" presName="hierRoot2" presStyleCnt="0">
        <dgm:presLayoutVars>
          <dgm:hierBranch val="init"/>
        </dgm:presLayoutVars>
      </dgm:prSet>
      <dgm:spPr/>
    </dgm:pt>
    <dgm:pt modelId="{311C4FED-5BB1-4BE8-B3DB-3FF880281165}" type="pres">
      <dgm:prSet presAssocID="{012FA105-1BE7-42B3-8FE8-96CDC20BED40}" presName="rootComposite" presStyleCnt="0"/>
      <dgm:spPr/>
    </dgm:pt>
    <dgm:pt modelId="{7D3F83C6-8A3C-4232-ADA1-6F311243EFFF}" type="pres">
      <dgm:prSet presAssocID="{012FA105-1BE7-42B3-8FE8-96CDC20BED40}" presName="rootText" presStyleLbl="node2" presStyleIdx="4" presStyleCnt="6">
        <dgm:presLayoutVars>
          <dgm:chPref val="3"/>
        </dgm:presLayoutVars>
      </dgm:prSet>
      <dgm:spPr/>
    </dgm:pt>
    <dgm:pt modelId="{1224DD39-0830-46F1-BD56-9472AFBA9E06}" type="pres">
      <dgm:prSet presAssocID="{012FA105-1BE7-42B3-8FE8-96CDC20BED40}" presName="rootConnector" presStyleLbl="node2" presStyleIdx="4" presStyleCnt="6"/>
      <dgm:spPr/>
    </dgm:pt>
    <dgm:pt modelId="{5E6F4022-4828-4BCD-B4DD-3637513DF4D9}" type="pres">
      <dgm:prSet presAssocID="{012FA105-1BE7-42B3-8FE8-96CDC20BED40}" presName="hierChild4" presStyleCnt="0"/>
      <dgm:spPr/>
    </dgm:pt>
    <dgm:pt modelId="{5BE44D4F-7195-4299-8CC2-519863656FDF}" type="pres">
      <dgm:prSet presAssocID="{012FA105-1BE7-42B3-8FE8-96CDC20BED40}" presName="hierChild5" presStyleCnt="0"/>
      <dgm:spPr/>
    </dgm:pt>
    <dgm:pt modelId="{D7B4B4E6-428B-434B-A5FE-BBACA85A4FBB}" type="pres">
      <dgm:prSet presAssocID="{FBDE25B3-C35F-4CCB-8849-8B3444DF6B6F}" presName="Name64" presStyleLbl="parChTrans1D2" presStyleIdx="5" presStyleCnt="6"/>
      <dgm:spPr/>
    </dgm:pt>
    <dgm:pt modelId="{B17C7D75-2BD3-46F7-83D4-1B4CC27F4187}" type="pres">
      <dgm:prSet presAssocID="{13759A63-807D-476C-B86F-8722CA2C3952}" presName="hierRoot2" presStyleCnt="0">
        <dgm:presLayoutVars>
          <dgm:hierBranch val="init"/>
        </dgm:presLayoutVars>
      </dgm:prSet>
      <dgm:spPr/>
    </dgm:pt>
    <dgm:pt modelId="{26168A61-579E-428E-A1CE-17F960E1FF89}" type="pres">
      <dgm:prSet presAssocID="{13759A63-807D-476C-B86F-8722CA2C3952}" presName="rootComposite" presStyleCnt="0"/>
      <dgm:spPr/>
    </dgm:pt>
    <dgm:pt modelId="{5C47A0E6-B344-463C-98AA-69ABE3E814C4}" type="pres">
      <dgm:prSet presAssocID="{13759A63-807D-476C-B86F-8722CA2C3952}" presName="rootText" presStyleLbl="node2" presStyleIdx="5" presStyleCnt="6">
        <dgm:presLayoutVars>
          <dgm:chPref val="3"/>
        </dgm:presLayoutVars>
      </dgm:prSet>
      <dgm:spPr/>
    </dgm:pt>
    <dgm:pt modelId="{6784F822-033A-4530-B88C-498726BFA633}" type="pres">
      <dgm:prSet presAssocID="{13759A63-807D-476C-B86F-8722CA2C3952}" presName="rootConnector" presStyleLbl="node2" presStyleIdx="5" presStyleCnt="6"/>
      <dgm:spPr/>
    </dgm:pt>
    <dgm:pt modelId="{59B6891F-55C3-429E-8555-C1BE7EA798DD}" type="pres">
      <dgm:prSet presAssocID="{13759A63-807D-476C-B86F-8722CA2C3952}" presName="hierChild4" presStyleCnt="0"/>
      <dgm:spPr/>
    </dgm:pt>
    <dgm:pt modelId="{FF211C5E-2E12-461F-9835-BAA4450AA37C}" type="pres">
      <dgm:prSet presAssocID="{13759A63-807D-476C-B86F-8722CA2C3952}" presName="hierChild5" presStyleCnt="0"/>
      <dgm:spPr/>
    </dgm:pt>
    <dgm:pt modelId="{2815A3E5-2D6B-495E-A426-A418D81C397F}" type="pres">
      <dgm:prSet presAssocID="{E2A4A3E5-BBF1-487F-9757-48712286E4D5}" presName="hierChild3" presStyleCnt="0"/>
      <dgm:spPr/>
    </dgm:pt>
  </dgm:ptLst>
  <dgm:cxnLst>
    <dgm:cxn modelId="{4DF3FC0A-66CF-40ED-BC45-0A0A58FB2930}" type="presOf" srcId="{AECE13EE-105E-434E-96FB-964C17B08EA9}" destId="{CEFBABDE-D6CA-4E76-8BC3-39D0FEBE139A}" srcOrd="1" destOrd="0" presId="urn:microsoft.com/office/officeart/2009/3/layout/HorizontalOrganizationChart"/>
    <dgm:cxn modelId="{91DA4C0C-1F26-442F-AF65-1124D3ADA152}" srcId="{E2A4A3E5-BBF1-487F-9757-48712286E4D5}" destId="{B31E8FB9-3074-497D-9941-75966FFBEFEF}" srcOrd="2" destOrd="0" parTransId="{2857ECAC-60DB-475D-8954-6C1C5A8C9210}" sibTransId="{29C0D045-6772-4905-BF27-C28CAB5EE447}"/>
    <dgm:cxn modelId="{AED1E90D-E457-465C-B4B8-A746DFA67298}" type="presOf" srcId="{0CDD4CE0-B176-45C2-AB7B-17AF49E29026}" destId="{DB67C7BB-9372-4911-A511-DB970A06DF87}" srcOrd="0" destOrd="0" presId="urn:microsoft.com/office/officeart/2009/3/layout/HorizontalOrganizationChart"/>
    <dgm:cxn modelId="{A921541C-8987-4489-B0CD-E56664863498}" type="presOf" srcId="{00EE0548-C134-4BAE-87CB-18A54CC0952C}" destId="{DB63B44B-A499-4A03-A61D-65D326AA4685}" srcOrd="0" destOrd="0" presId="urn:microsoft.com/office/officeart/2009/3/layout/HorizontalOrganizationChart"/>
    <dgm:cxn modelId="{E627CE1F-AAFD-4721-B9C9-A54B421751A8}" type="presOf" srcId="{E2A4A3E5-BBF1-487F-9757-48712286E4D5}" destId="{3F99FC3E-4BF9-4A4A-B825-3708EAE6B2F2}" srcOrd="1" destOrd="0" presId="urn:microsoft.com/office/officeart/2009/3/layout/HorizontalOrganizationChart"/>
    <dgm:cxn modelId="{61257837-0819-4D14-8742-AE98C19684D7}" type="presOf" srcId="{FBDE25B3-C35F-4CCB-8849-8B3444DF6B6F}" destId="{D7B4B4E6-428B-434B-A5FE-BBACA85A4FBB}" srcOrd="0" destOrd="0" presId="urn:microsoft.com/office/officeart/2009/3/layout/HorizontalOrganizationChart"/>
    <dgm:cxn modelId="{0223933F-6BDC-4EC8-BDC1-EDAF6570ECD7}" type="presOf" srcId="{5EC1E4C3-E9D8-4A07-AF32-CBC7F826C109}" destId="{E66BA857-A7F0-42C9-BBAE-4BE7EDFC5691}" srcOrd="1" destOrd="0" presId="urn:microsoft.com/office/officeart/2009/3/layout/HorizontalOrganizationChart"/>
    <dgm:cxn modelId="{5103E33F-C184-4B77-9C4E-08C5156491C2}" srcId="{E2A4A3E5-BBF1-487F-9757-48712286E4D5}" destId="{AECE13EE-105E-434E-96FB-964C17B08EA9}" srcOrd="3" destOrd="0" parTransId="{75B36773-431B-4E31-9D4F-5AD0EC241AE9}" sibTransId="{4882903E-EE8C-4458-9379-FC5C9BB16F0B}"/>
    <dgm:cxn modelId="{041B9345-7895-455F-AB69-6AAF40A78750}" type="presOf" srcId="{2857ECAC-60DB-475D-8954-6C1C5A8C9210}" destId="{C597F85C-AA14-4E1A-8621-B89E8B882390}" srcOrd="0" destOrd="0" presId="urn:microsoft.com/office/officeart/2009/3/layout/HorizontalOrganizationChart"/>
    <dgm:cxn modelId="{53A2046A-808C-4A5A-ADA6-0D47124145F4}" type="presOf" srcId="{5EC1E4C3-E9D8-4A07-AF32-CBC7F826C109}" destId="{75C8F18C-29AF-4428-BB50-A3ECBFD3D581}" srcOrd="0" destOrd="0" presId="urn:microsoft.com/office/officeart/2009/3/layout/HorizontalOrganizationChart"/>
    <dgm:cxn modelId="{F99FB84F-8432-46E0-848D-3D0D1A952C64}" type="presOf" srcId="{E2A4A3E5-BBF1-487F-9757-48712286E4D5}" destId="{9157361B-CF9B-4A13-8C49-DF3E3F070B47}" srcOrd="0" destOrd="0" presId="urn:microsoft.com/office/officeart/2009/3/layout/HorizontalOrganizationChart"/>
    <dgm:cxn modelId="{E94FEE4F-4E5B-4F0C-915F-8BC3626DB626}" srcId="{E2A4A3E5-BBF1-487F-9757-48712286E4D5}" destId="{13759A63-807D-476C-B86F-8722CA2C3952}" srcOrd="5" destOrd="0" parTransId="{FBDE25B3-C35F-4CCB-8849-8B3444DF6B6F}" sibTransId="{BFA7B36F-4A5A-452A-8785-6D8418D9B97C}"/>
    <dgm:cxn modelId="{36804551-BDBB-4A60-AC38-9F20485BA4C0}" type="presOf" srcId="{918F5462-18F0-4C47-8C64-D0EF33909B69}" destId="{4435FEE9-E3A2-4850-B13A-97B88F7287F5}" srcOrd="0" destOrd="0" presId="urn:microsoft.com/office/officeart/2009/3/layout/HorizontalOrganizationChart"/>
    <dgm:cxn modelId="{3CC0FE73-428C-4E17-BD85-D0BFCA643019}" type="presOf" srcId="{239447B3-9557-4143-B167-737A8186E6C4}" destId="{E327A054-BDF8-4348-A896-F0AFD1C05B76}" srcOrd="1" destOrd="0" presId="urn:microsoft.com/office/officeart/2009/3/layout/HorizontalOrganizationChart"/>
    <dgm:cxn modelId="{0047317D-DED2-4835-B360-0DA5FE147453}" type="presOf" srcId="{EF766392-E92E-4ADA-85FC-569E0ACDCE57}" destId="{A9A2FDA1-55D6-4939-A7A2-D35E468770CD}" srcOrd="0" destOrd="0" presId="urn:microsoft.com/office/officeart/2009/3/layout/HorizontalOrganizationChart"/>
    <dgm:cxn modelId="{5F39777F-4FB6-4B70-BBF3-1F62F94D415F}" type="presOf" srcId="{012FA105-1BE7-42B3-8FE8-96CDC20BED40}" destId="{1224DD39-0830-46F1-BD56-9472AFBA9E06}" srcOrd="1" destOrd="0" presId="urn:microsoft.com/office/officeart/2009/3/layout/HorizontalOrganizationChart"/>
    <dgm:cxn modelId="{DCFFBE80-B8FF-463E-B560-CEB4AAC80697}" srcId="{00EE0548-C134-4BAE-87CB-18A54CC0952C}" destId="{E2A4A3E5-BBF1-487F-9757-48712286E4D5}" srcOrd="1" destOrd="0" parTransId="{20C4711A-5333-4E0C-8DEE-7FE609EB9659}" sibTransId="{34397FC1-3D8D-4514-8599-BAA9CBC12802}"/>
    <dgm:cxn modelId="{45AC4581-D98E-4D04-8B42-C42D46EB517B}" type="presOf" srcId="{239447B3-9557-4143-B167-737A8186E6C4}" destId="{53D27C29-F79A-4FB4-BA57-F264A43D0F33}" srcOrd="0" destOrd="0" presId="urn:microsoft.com/office/officeart/2009/3/layout/HorizontalOrganizationChart"/>
    <dgm:cxn modelId="{DF1E929F-AE27-4E1A-8DF2-6E0AE9E1A96A}" srcId="{E2A4A3E5-BBF1-487F-9757-48712286E4D5}" destId="{012FA105-1BE7-42B3-8FE8-96CDC20BED40}" srcOrd="4" destOrd="0" parTransId="{C29077D2-48AD-43D6-A314-7EFB338C583D}" sibTransId="{2F67DE54-BAD3-44DA-8FD7-9932A534C09A}"/>
    <dgm:cxn modelId="{BFC720B4-4F13-456F-99DB-445E849DE24F}" type="presOf" srcId="{012FA105-1BE7-42B3-8FE8-96CDC20BED40}" destId="{7D3F83C6-8A3C-4232-ADA1-6F311243EFFF}" srcOrd="0" destOrd="0" presId="urn:microsoft.com/office/officeart/2009/3/layout/HorizontalOrganizationChart"/>
    <dgm:cxn modelId="{4B8E43B6-6A00-4634-995F-1531EC9AB592}" srcId="{E2A4A3E5-BBF1-487F-9757-48712286E4D5}" destId="{5EC1E4C3-E9D8-4A07-AF32-CBC7F826C109}" srcOrd="1" destOrd="0" parTransId="{EF766392-E92E-4ADA-85FC-569E0ACDCE57}" sibTransId="{DB16E4A6-FBD6-467D-A695-4BD7A5094BDB}"/>
    <dgm:cxn modelId="{BEDF4EB6-301E-4873-927D-360DC141EEF5}" type="presOf" srcId="{AECE13EE-105E-434E-96FB-964C17B08EA9}" destId="{9FDCE13C-C148-4DA3-8456-B49B46FBAD85}" srcOrd="0" destOrd="0" presId="urn:microsoft.com/office/officeart/2009/3/layout/HorizontalOrganizationChart"/>
    <dgm:cxn modelId="{3E1203D0-002D-449F-B8B2-80235FB2688B}" type="presOf" srcId="{13759A63-807D-476C-B86F-8722CA2C3952}" destId="{6784F822-033A-4530-B88C-498726BFA633}" srcOrd="1" destOrd="0" presId="urn:microsoft.com/office/officeart/2009/3/layout/HorizontalOrganizationChart"/>
    <dgm:cxn modelId="{AB8948D6-D781-4545-9500-DDCD2E13F1F5}" type="presOf" srcId="{13759A63-807D-476C-B86F-8722CA2C3952}" destId="{5C47A0E6-B344-463C-98AA-69ABE3E814C4}" srcOrd="0" destOrd="0" presId="urn:microsoft.com/office/officeart/2009/3/layout/HorizontalOrganizationChart"/>
    <dgm:cxn modelId="{383E01DB-DDD6-479E-A705-ED9E94CD3B23}" type="presOf" srcId="{75B36773-431B-4E31-9D4F-5AD0EC241AE9}" destId="{8E5BC38F-5D61-4C12-A950-B6A0FAEE2E74}" srcOrd="0" destOrd="0" presId="urn:microsoft.com/office/officeart/2009/3/layout/HorizontalOrganizationChart"/>
    <dgm:cxn modelId="{E744F0E5-FFFC-40CA-B357-2AD5158E9823}" type="presOf" srcId="{B31E8FB9-3074-497D-9941-75966FFBEFEF}" destId="{B0609D06-9B37-4730-9C92-B8ACC0030BAB}" srcOrd="0" destOrd="0" presId="urn:microsoft.com/office/officeart/2009/3/layout/HorizontalOrganizationChart"/>
    <dgm:cxn modelId="{A885A7F2-DD4B-4DC3-AA6E-AF27DE9DCF71}" srcId="{00EE0548-C134-4BAE-87CB-18A54CC0952C}" destId="{918F5462-18F0-4C47-8C64-D0EF33909B69}" srcOrd="0" destOrd="0" parTransId="{48CE9E47-B971-4E87-8463-B97090CC4C0C}" sibTransId="{99AE785E-C933-49FC-95C4-747E11579832}"/>
    <dgm:cxn modelId="{DD03D7F3-F3DF-4DA7-A201-AC102897CB17}" type="presOf" srcId="{918F5462-18F0-4C47-8C64-D0EF33909B69}" destId="{76EF6396-55A3-4757-AE51-632006CEA057}" srcOrd="1" destOrd="0" presId="urn:microsoft.com/office/officeart/2009/3/layout/HorizontalOrganizationChart"/>
    <dgm:cxn modelId="{9279DFF6-9EFF-4C2A-B7C1-32093A3DFA76}" type="presOf" srcId="{C29077D2-48AD-43D6-A314-7EFB338C583D}" destId="{2C85A3F2-FF2F-4B7E-BAED-F051732EF8A4}" srcOrd="0" destOrd="0" presId="urn:microsoft.com/office/officeart/2009/3/layout/HorizontalOrganizationChart"/>
    <dgm:cxn modelId="{1E90D1FD-59C1-4E9F-AE9D-1703BE0D700B}" type="presOf" srcId="{B31E8FB9-3074-497D-9941-75966FFBEFEF}" destId="{A1EE7FA7-BE5E-4F14-93A4-DE06A0BFC01B}" srcOrd="1" destOrd="0" presId="urn:microsoft.com/office/officeart/2009/3/layout/HorizontalOrganizationChart"/>
    <dgm:cxn modelId="{85A6F0FF-AC84-480D-B639-6F4E4A269D0F}" srcId="{E2A4A3E5-BBF1-487F-9757-48712286E4D5}" destId="{239447B3-9557-4143-B167-737A8186E6C4}" srcOrd="0" destOrd="0" parTransId="{0CDD4CE0-B176-45C2-AB7B-17AF49E29026}" sibTransId="{328497CD-AACF-4D9B-B1E0-69FB801243A3}"/>
    <dgm:cxn modelId="{D35FBB2F-AB53-4105-8FBA-4C1D197EF844}" type="presParOf" srcId="{DB63B44B-A499-4A03-A61D-65D326AA4685}" destId="{EB4D97B6-C331-45D1-BE74-50104A1046D9}" srcOrd="0" destOrd="0" presId="urn:microsoft.com/office/officeart/2009/3/layout/HorizontalOrganizationChart"/>
    <dgm:cxn modelId="{40CC7EAF-1E4D-4537-9C1E-2F5A0D7D9D09}" type="presParOf" srcId="{EB4D97B6-C331-45D1-BE74-50104A1046D9}" destId="{2D557DF2-9346-4229-8E5E-C9DE23B59C6D}" srcOrd="0" destOrd="0" presId="urn:microsoft.com/office/officeart/2009/3/layout/HorizontalOrganizationChart"/>
    <dgm:cxn modelId="{7DBC3DA4-1E19-4AAE-9036-25C07218356B}" type="presParOf" srcId="{2D557DF2-9346-4229-8E5E-C9DE23B59C6D}" destId="{4435FEE9-E3A2-4850-B13A-97B88F7287F5}" srcOrd="0" destOrd="0" presId="urn:microsoft.com/office/officeart/2009/3/layout/HorizontalOrganizationChart"/>
    <dgm:cxn modelId="{D647CBAA-22D5-495D-8F3C-A043F03D3DAA}" type="presParOf" srcId="{2D557DF2-9346-4229-8E5E-C9DE23B59C6D}" destId="{76EF6396-55A3-4757-AE51-632006CEA057}" srcOrd="1" destOrd="0" presId="urn:microsoft.com/office/officeart/2009/3/layout/HorizontalOrganizationChart"/>
    <dgm:cxn modelId="{646A06C2-2A29-462D-BCBD-A530E8055E94}" type="presParOf" srcId="{EB4D97B6-C331-45D1-BE74-50104A1046D9}" destId="{1B73E1F3-DDA5-4968-9E6A-C66ADDD15C4A}" srcOrd="1" destOrd="0" presId="urn:microsoft.com/office/officeart/2009/3/layout/HorizontalOrganizationChart"/>
    <dgm:cxn modelId="{F6B65763-021C-4CD2-BA6C-F105C8FAB06A}" type="presParOf" srcId="{EB4D97B6-C331-45D1-BE74-50104A1046D9}" destId="{A8AAA68E-AB08-472F-A128-88D3EE549E22}" srcOrd="2" destOrd="0" presId="urn:microsoft.com/office/officeart/2009/3/layout/HorizontalOrganizationChart"/>
    <dgm:cxn modelId="{DF64B6A2-1213-4F2B-8AEC-F7008B221BA1}" type="presParOf" srcId="{DB63B44B-A499-4A03-A61D-65D326AA4685}" destId="{D9185353-48EA-469C-921B-EF2B0F980B81}" srcOrd="1" destOrd="0" presId="urn:microsoft.com/office/officeart/2009/3/layout/HorizontalOrganizationChart"/>
    <dgm:cxn modelId="{F6A4A1CB-CFEB-417D-BC2E-B73C0E40017F}" type="presParOf" srcId="{D9185353-48EA-469C-921B-EF2B0F980B81}" destId="{0AA132AF-5700-4377-9497-C154B45F4DAA}" srcOrd="0" destOrd="0" presId="urn:microsoft.com/office/officeart/2009/3/layout/HorizontalOrganizationChart"/>
    <dgm:cxn modelId="{7C52D089-B818-4920-970B-95D5B27E655F}" type="presParOf" srcId="{0AA132AF-5700-4377-9497-C154B45F4DAA}" destId="{9157361B-CF9B-4A13-8C49-DF3E3F070B47}" srcOrd="0" destOrd="0" presId="urn:microsoft.com/office/officeart/2009/3/layout/HorizontalOrganizationChart"/>
    <dgm:cxn modelId="{6AEA5E3A-0699-4F54-825D-C351F0DA36C4}" type="presParOf" srcId="{0AA132AF-5700-4377-9497-C154B45F4DAA}" destId="{3F99FC3E-4BF9-4A4A-B825-3708EAE6B2F2}" srcOrd="1" destOrd="0" presId="urn:microsoft.com/office/officeart/2009/3/layout/HorizontalOrganizationChart"/>
    <dgm:cxn modelId="{5464C003-564C-469D-B5CF-91C1351FA5D2}" type="presParOf" srcId="{D9185353-48EA-469C-921B-EF2B0F980B81}" destId="{C4D3B886-E629-478A-AC53-40D0B5BA6EFE}" srcOrd="1" destOrd="0" presId="urn:microsoft.com/office/officeart/2009/3/layout/HorizontalOrganizationChart"/>
    <dgm:cxn modelId="{1E75B57C-4E9D-4F62-90C8-9E28519C1042}" type="presParOf" srcId="{C4D3B886-E629-478A-AC53-40D0B5BA6EFE}" destId="{DB67C7BB-9372-4911-A511-DB970A06DF87}" srcOrd="0" destOrd="0" presId="urn:microsoft.com/office/officeart/2009/3/layout/HorizontalOrganizationChart"/>
    <dgm:cxn modelId="{F1DCF04A-DFEE-4940-ACE2-E845A4BDA82D}" type="presParOf" srcId="{C4D3B886-E629-478A-AC53-40D0B5BA6EFE}" destId="{8158F4E2-8284-451A-A7A2-9CFC585B3B0E}" srcOrd="1" destOrd="0" presId="urn:microsoft.com/office/officeart/2009/3/layout/HorizontalOrganizationChart"/>
    <dgm:cxn modelId="{EB6C1EC7-7084-4294-B3C9-C3509E904ECC}" type="presParOf" srcId="{8158F4E2-8284-451A-A7A2-9CFC585B3B0E}" destId="{9DF17E99-462B-4BD1-865A-E1F301A6CF6A}" srcOrd="0" destOrd="0" presId="urn:microsoft.com/office/officeart/2009/3/layout/HorizontalOrganizationChart"/>
    <dgm:cxn modelId="{55FA6CD1-D708-45C6-AFD5-934A75ED370D}" type="presParOf" srcId="{9DF17E99-462B-4BD1-865A-E1F301A6CF6A}" destId="{53D27C29-F79A-4FB4-BA57-F264A43D0F33}" srcOrd="0" destOrd="0" presId="urn:microsoft.com/office/officeart/2009/3/layout/HorizontalOrganizationChart"/>
    <dgm:cxn modelId="{EB987BFF-8227-47FE-8028-883EE26E9A24}" type="presParOf" srcId="{9DF17E99-462B-4BD1-865A-E1F301A6CF6A}" destId="{E327A054-BDF8-4348-A896-F0AFD1C05B76}" srcOrd="1" destOrd="0" presId="urn:microsoft.com/office/officeart/2009/3/layout/HorizontalOrganizationChart"/>
    <dgm:cxn modelId="{A5878015-803C-4C2F-858D-0AB43D21B426}" type="presParOf" srcId="{8158F4E2-8284-451A-A7A2-9CFC585B3B0E}" destId="{31494635-2138-44BD-90BD-F7FAA9AE1701}" srcOrd="1" destOrd="0" presId="urn:microsoft.com/office/officeart/2009/3/layout/HorizontalOrganizationChart"/>
    <dgm:cxn modelId="{6B82891A-DE7F-419C-BD55-A2FF2C305159}" type="presParOf" srcId="{8158F4E2-8284-451A-A7A2-9CFC585B3B0E}" destId="{B279220D-85D9-4A61-A3B5-B1FC2386CA4E}" srcOrd="2" destOrd="0" presId="urn:microsoft.com/office/officeart/2009/3/layout/HorizontalOrganizationChart"/>
    <dgm:cxn modelId="{AD1778CE-BEA4-4D3E-91FD-2257A89F20EB}" type="presParOf" srcId="{C4D3B886-E629-478A-AC53-40D0B5BA6EFE}" destId="{A9A2FDA1-55D6-4939-A7A2-D35E468770CD}" srcOrd="2" destOrd="0" presId="urn:microsoft.com/office/officeart/2009/3/layout/HorizontalOrganizationChart"/>
    <dgm:cxn modelId="{63FBACB2-CE25-4E47-B028-8FA398D2E19E}" type="presParOf" srcId="{C4D3B886-E629-478A-AC53-40D0B5BA6EFE}" destId="{322335AB-C468-4640-A270-F284B0050522}" srcOrd="3" destOrd="0" presId="urn:microsoft.com/office/officeart/2009/3/layout/HorizontalOrganizationChart"/>
    <dgm:cxn modelId="{49FB0B7D-0C35-4C19-AC17-2746BF09FA6B}" type="presParOf" srcId="{322335AB-C468-4640-A270-F284B0050522}" destId="{5DA7D601-F79F-4016-AFE4-3EC8D18FBD3E}" srcOrd="0" destOrd="0" presId="urn:microsoft.com/office/officeart/2009/3/layout/HorizontalOrganizationChart"/>
    <dgm:cxn modelId="{CE2FC4B7-72E8-4124-912A-040334B0546F}" type="presParOf" srcId="{5DA7D601-F79F-4016-AFE4-3EC8D18FBD3E}" destId="{75C8F18C-29AF-4428-BB50-A3ECBFD3D581}" srcOrd="0" destOrd="0" presId="urn:microsoft.com/office/officeart/2009/3/layout/HorizontalOrganizationChart"/>
    <dgm:cxn modelId="{149B9C55-3F54-4EA2-9675-5A2E32E11BCF}" type="presParOf" srcId="{5DA7D601-F79F-4016-AFE4-3EC8D18FBD3E}" destId="{E66BA857-A7F0-42C9-BBAE-4BE7EDFC5691}" srcOrd="1" destOrd="0" presId="urn:microsoft.com/office/officeart/2009/3/layout/HorizontalOrganizationChart"/>
    <dgm:cxn modelId="{A798CC59-C348-4D58-9729-71C3CAA0FE98}" type="presParOf" srcId="{322335AB-C468-4640-A270-F284B0050522}" destId="{5077D4AB-AE70-4D38-BABE-813D246F0826}" srcOrd="1" destOrd="0" presId="urn:microsoft.com/office/officeart/2009/3/layout/HorizontalOrganizationChart"/>
    <dgm:cxn modelId="{A22F37A8-1C7C-4EB4-A470-0FB06E966E39}" type="presParOf" srcId="{322335AB-C468-4640-A270-F284B0050522}" destId="{643FB6AD-CBF3-4B5F-A712-0FCA033722D4}" srcOrd="2" destOrd="0" presId="urn:microsoft.com/office/officeart/2009/3/layout/HorizontalOrganizationChart"/>
    <dgm:cxn modelId="{54C02AA1-91CD-4210-97E3-6F88EB7F6146}" type="presParOf" srcId="{C4D3B886-E629-478A-AC53-40D0B5BA6EFE}" destId="{C597F85C-AA14-4E1A-8621-B89E8B882390}" srcOrd="4" destOrd="0" presId="urn:microsoft.com/office/officeart/2009/3/layout/HorizontalOrganizationChart"/>
    <dgm:cxn modelId="{50844B90-AC41-4C11-A67D-CA4EFFD11A07}" type="presParOf" srcId="{C4D3B886-E629-478A-AC53-40D0B5BA6EFE}" destId="{561F996A-5AF0-409D-B9C6-FA4A4F2F2E55}" srcOrd="5" destOrd="0" presId="urn:microsoft.com/office/officeart/2009/3/layout/HorizontalOrganizationChart"/>
    <dgm:cxn modelId="{C24C5BC1-21D2-4D36-86EE-3FEED9A7D6DD}" type="presParOf" srcId="{561F996A-5AF0-409D-B9C6-FA4A4F2F2E55}" destId="{B10BE372-40CD-4689-9A64-0DAFC0655635}" srcOrd="0" destOrd="0" presId="urn:microsoft.com/office/officeart/2009/3/layout/HorizontalOrganizationChart"/>
    <dgm:cxn modelId="{012B2165-E55E-4B1D-BE39-52C11E66B965}" type="presParOf" srcId="{B10BE372-40CD-4689-9A64-0DAFC0655635}" destId="{B0609D06-9B37-4730-9C92-B8ACC0030BAB}" srcOrd="0" destOrd="0" presId="urn:microsoft.com/office/officeart/2009/3/layout/HorizontalOrganizationChart"/>
    <dgm:cxn modelId="{594B896C-F61F-4A99-B155-C6008DBADE01}" type="presParOf" srcId="{B10BE372-40CD-4689-9A64-0DAFC0655635}" destId="{A1EE7FA7-BE5E-4F14-93A4-DE06A0BFC01B}" srcOrd="1" destOrd="0" presId="urn:microsoft.com/office/officeart/2009/3/layout/HorizontalOrganizationChart"/>
    <dgm:cxn modelId="{05AF895E-5EBC-4C12-B5D5-C603FA02A7B3}" type="presParOf" srcId="{561F996A-5AF0-409D-B9C6-FA4A4F2F2E55}" destId="{607CE726-0C16-4413-8CDC-25318935E8B4}" srcOrd="1" destOrd="0" presId="urn:microsoft.com/office/officeart/2009/3/layout/HorizontalOrganizationChart"/>
    <dgm:cxn modelId="{D5AF3B55-A04A-4313-9D2C-A969A0CE63E7}" type="presParOf" srcId="{561F996A-5AF0-409D-B9C6-FA4A4F2F2E55}" destId="{0FADB7F2-8328-4BD9-9268-BE236E8AC42A}" srcOrd="2" destOrd="0" presId="urn:microsoft.com/office/officeart/2009/3/layout/HorizontalOrganizationChart"/>
    <dgm:cxn modelId="{715CA478-6507-4FCC-A41F-6547507EC283}" type="presParOf" srcId="{C4D3B886-E629-478A-AC53-40D0B5BA6EFE}" destId="{8E5BC38F-5D61-4C12-A950-B6A0FAEE2E74}" srcOrd="6" destOrd="0" presId="urn:microsoft.com/office/officeart/2009/3/layout/HorizontalOrganizationChart"/>
    <dgm:cxn modelId="{0A3113CC-00C8-4D9F-94AC-5925135C09FE}" type="presParOf" srcId="{C4D3B886-E629-478A-AC53-40D0B5BA6EFE}" destId="{40BC120C-1710-45F9-ACD0-9CE2A829CBC9}" srcOrd="7" destOrd="0" presId="urn:microsoft.com/office/officeart/2009/3/layout/HorizontalOrganizationChart"/>
    <dgm:cxn modelId="{DF44DB1E-761A-4868-9327-51A94D560D65}" type="presParOf" srcId="{40BC120C-1710-45F9-ACD0-9CE2A829CBC9}" destId="{1F78A92C-1000-4285-98CE-D96821C38949}" srcOrd="0" destOrd="0" presId="urn:microsoft.com/office/officeart/2009/3/layout/HorizontalOrganizationChart"/>
    <dgm:cxn modelId="{5AA3ECBF-4760-470E-AAEF-81DEDFE0004F}" type="presParOf" srcId="{1F78A92C-1000-4285-98CE-D96821C38949}" destId="{9FDCE13C-C148-4DA3-8456-B49B46FBAD85}" srcOrd="0" destOrd="0" presId="urn:microsoft.com/office/officeart/2009/3/layout/HorizontalOrganizationChart"/>
    <dgm:cxn modelId="{A1C9A9FE-B68C-48CC-83D0-C0104A1BD514}" type="presParOf" srcId="{1F78A92C-1000-4285-98CE-D96821C38949}" destId="{CEFBABDE-D6CA-4E76-8BC3-39D0FEBE139A}" srcOrd="1" destOrd="0" presId="urn:microsoft.com/office/officeart/2009/3/layout/HorizontalOrganizationChart"/>
    <dgm:cxn modelId="{0DEA1D6E-D898-49B6-819A-FB8C28FA427F}" type="presParOf" srcId="{40BC120C-1710-45F9-ACD0-9CE2A829CBC9}" destId="{00A29438-B643-4D4C-B523-67FD2DB251F4}" srcOrd="1" destOrd="0" presId="urn:microsoft.com/office/officeart/2009/3/layout/HorizontalOrganizationChart"/>
    <dgm:cxn modelId="{BDB3A349-D61A-4474-A891-46C3C2E258B6}" type="presParOf" srcId="{40BC120C-1710-45F9-ACD0-9CE2A829CBC9}" destId="{E4F4D152-0217-4A6F-A0F5-BB34D7E6C3A1}" srcOrd="2" destOrd="0" presId="urn:microsoft.com/office/officeart/2009/3/layout/HorizontalOrganizationChart"/>
    <dgm:cxn modelId="{0567B7D7-019D-4ACF-9AB2-B731A16BAE6C}" type="presParOf" srcId="{C4D3B886-E629-478A-AC53-40D0B5BA6EFE}" destId="{2C85A3F2-FF2F-4B7E-BAED-F051732EF8A4}" srcOrd="8" destOrd="0" presId="urn:microsoft.com/office/officeart/2009/3/layout/HorizontalOrganizationChart"/>
    <dgm:cxn modelId="{91FA9679-3FF3-41B0-AA8F-539652F4DDAB}" type="presParOf" srcId="{C4D3B886-E629-478A-AC53-40D0B5BA6EFE}" destId="{B33C6168-1EC8-4D8B-A599-06BDD8BED358}" srcOrd="9" destOrd="0" presId="urn:microsoft.com/office/officeart/2009/3/layout/HorizontalOrganizationChart"/>
    <dgm:cxn modelId="{7585F767-42F5-43F2-B9AB-0F122C5E159B}" type="presParOf" srcId="{B33C6168-1EC8-4D8B-A599-06BDD8BED358}" destId="{311C4FED-5BB1-4BE8-B3DB-3FF880281165}" srcOrd="0" destOrd="0" presId="urn:microsoft.com/office/officeart/2009/3/layout/HorizontalOrganizationChart"/>
    <dgm:cxn modelId="{3E8BFEB4-0B71-4862-9136-2C58BC579962}" type="presParOf" srcId="{311C4FED-5BB1-4BE8-B3DB-3FF880281165}" destId="{7D3F83C6-8A3C-4232-ADA1-6F311243EFFF}" srcOrd="0" destOrd="0" presId="urn:microsoft.com/office/officeart/2009/3/layout/HorizontalOrganizationChart"/>
    <dgm:cxn modelId="{3616F96E-CC1E-4520-A59B-E001948F6343}" type="presParOf" srcId="{311C4FED-5BB1-4BE8-B3DB-3FF880281165}" destId="{1224DD39-0830-46F1-BD56-9472AFBA9E06}" srcOrd="1" destOrd="0" presId="urn:microsoft.com/office/officeart/2009/3/layout/HorizontalOrganizationChart"/>
    <dgm:cxn modelId="{C0F2C95C-E833-44E5-B09A-B0017350609A}" type="presParOf" srcId="{B33C6168-1EC8-4D8B-A599-06BDD8BED358}" destId="{5E6F4022-4828-4BCD-B4DD-3637513DF4D9}" srcOrd="1" destOrd="0" presId="urn:microsoft.com/office/officeart/2009/3/layout/HorizontalOrganizationChart"/>
    <dgm:cxn modelId="{E46D682F-7686-4F5F-82E8-25E00E87C1A4}" type="presParOf" srcId="{B33C6168-1EC8-4D8B-A599-06BDD8BED358}" destId="{5BE44D4F-7195-4299-8CC2-519863656FDF}" srcOrd="2" destOrd="0" presId="urn:microsoft.com/office/officeart/2009/3/layout/HorizontalOrganizationChart"/>
    <dgm:cxn modelId="{8C8ED50F-E03A-4488-BDD3-19B68A6BAC44}" type="presParOf" srcId="{C4D3B886-E629-478A-AC53-40D0B5BA6EFE}" destId="{D7B4B4E6-428B-434B-A5FE-BBACA85A4FBB}" srcOrd="10" destOrd="0" presId="urn:microsoft.com/office/officeart/2009/3/layout/HorizontalOrganizationChart"/>
    <dgm:cxn modelId="{52B97D09-B001-41F3-8F92-6CFA8E88D01E}" type="presParOf" srcId="{C4D3B886-E629-478A-AC53-40D0B5BA6EFE}" destId="{B17C7D75-2BD3-46F7-83D4-1B4CC27F4187}" srcOrd="11" destOrd="0" presId="urn:microsoft.com/office/officeart/2009/3/layout/HorizontalOrganizationChart"/>
    <dgm:cxn modelId="{BA2137F1-DC9D-4937-9515-4BBF1DF1CD13}" type="presParOf" srcId="{B17C7D75-2BD3-46F7-83D4-1B4CC27F4187}" destId="{26168A61-579E-428E-A1CE-17F960E1FF89}" srcOrd="0" destOrd="0" presId="urn:microsoft.com/office/officeart/2009/3/layout/HorizontalOrganizationChart"/>
    <dgm:cxn modelId="{8D857BDA-8E4B-4E21-9433-A08BC8570266}" type="presParOf" srcId="{26168A61-579E-428E-A1CE-17F960E1FF89}" destId="{5C47A0E6-B344-463C-98AA-69ABE3E814C4}" srcOrd="0" destOrd="0" presId="urn:microsoft.com/office/officeart/2009/3/layout/HorizontalOrganizationChart"/>
    <dgm:cxn modelId="{2EEC8F03-0B7B-4BB8-9004-83AFA9E632F5}" type="presParOf" srcId="{26168A61-579E-428E-A1CE-17F960E1FF89}" destId="{6784F822-033A-4530-B88C-498726BFA633}" srcOrd="1" destOrd="0" presId="urn:microsoft.com/office/officeart/2009/3/layout/HorizontalOrganizationChart"/>
    <dgm:cxn modelId="{A9F1B41B-580A-4AD1-B1C9-A81026F88095}" type="presParOf" srcId="{B17C7D75-2BD3-46F7-83D4-1B4CC27F4187}" destId="{59B6891F-55C3-429E-8555-C1BE7EA798DD}" srcOrd="1" destOrd="0" presId="urn:microsoft.com/office/officeart/2009/3/layout/HorizontalOrganizationChart"/>
    <dgm:cxn modelId="{B3D09544-4CEA-4B52-BBD3-2F6D31DA5EA1}" type="presParOf" srcId="{B17C7D75-2BD3-46F7-83D4-1B4CC27F4187}" destId="{FF211C5E-2E12-461F-9835-BAA4450AA37C}" srcOrd="2" destOrd="0" presId="urn:microsoft.com/office/officeart/2009/3/layout/HorizontalOrganizationChart"/>
    <dgm:cxn modelId="{EE73357D-7C97-40AE-B2B9-734530CE5A0F}" type="presParOf" srcId="{D9185353-48EA-469C-921B-EF2B0F980B81}" destId="{2815A3E5-2D6B-495E-A426-A418D81C397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4F3819-66A6-4394-A917-88994939A56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2164823-3E27-453A-82CE-5804CC20AF98}">
      <dgm:prSet custT="1"/>
      <dgm:spPr/>
      <dgm:t>
        <a:bodyPr/>
        <a:lstStyle/>
        <a:p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Nedostatek</a:t>
          </a:r>
          <a:r>
            <a:rPr lang="cs-CZ" sz="36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úrodné</a:t>
          </a:r>
          <a:r>
            <a:rPr lang="cs-CZ" sz="36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půdy</a:t>
          </a:r>
        </a:p>
      </dgm:t>
    </dgm:pt>
    <dgm:pt modelId="{7BF627A5-5037-49BF-ADB2-E294146896DE}" type="parTrans" cxnId="{74B19901-CB75-40A2-BE18-864FEBE7D4F0}">
      <dgm:prSet/>
      <dgm:spPr/>
      <dgm:t>
        <a:bodyPr/>
        <a:lstStyle/>
        <a:p>
          <a:endParaRPr lang="cs-CZ"/>
        </a:p>
      </dgm:t>
    </dgm:pt>
    <dgm:pt modelId="{C4280DCB-A21F-4371-AB45-E9F816DDA038}" type="sibTrans" cxnId="{74B19901-CB75-40A2-BE18-864FEBE7D4F0}">
      <dgm:prSet/>
      <dgm:spPr/>
      <dgm:t>
        <a:bodyPr/>
        <a:lstStyle/>
        <a:p>
          <a:endParaRPr lang="cs-CZ"/>
        </a:p>
      </dgm:t>
    </dgm:pt>
    <dgm:pt modelId="{FB55559D-4285-4448-AFB3-037A9A2508D5}">
      <dgm:prSet custT="1"/>
      <dgm:spPr/>
      <dgm:t>
        <a:bodyPr/>
        <a:lstStyle/>
        <a:p>
          <a:r>
            <a:rPr lang="cs-CZ" sz="3600" kern="1200" dirty="0"/>
            <a:t>Bohatá</a:t>
          </a:r>
          <a:r>
            <a:rPr lang="cs-CZ" sz="53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kořist</a:t>
          </a:r>
          <a:r>
            <a:rPr lang="cs-CZ" sz="53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při</a:t>
          </a:r>
          <a:r>
            <a:rPr lang="cs-CZ" sz="53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nájezdech</a:t>
          </a:r>
        </a:p>
      </dgm:t>
    </dgm:pt>
    <dgm:pt modelId="{699C832B-A753-436A-BB6A-AF52C23FC365}" type="parTrans" cxnId="{D8D9B1A5-A085-40E8-8BE8-63DB870B63AC}">
      <dgm:prSet/>
      <dgm:spPr/>
      <dgm:t>
        <a:bodyPr/>
        <a:lstStyle/>
        <a:p>
          <a:endParaRPr lang="cs-CZ"/>
        </a:p>
      </dgm:t>
    </dgm:pt>
    <dgm:pt modelId="{EFC3BEE5-20F0-4550-985F-D2CC26652E98}" type="sibTrans" cxnId="{D8D9B1A5-A085-40E8-8BE8-63DB870B63AC}">
      <dgm:prSet/>
      <dgm:spPr/>
      <dgm:t>
        <a:bodyPr/>
        <a:lstStyle/>
        <a:p>
          <a:endParaRPr lang="cs-CZ"/>
        </a:p>
      </dgm:t>
    </dgm:pt>
    <dgm:pt modelId="{E8647A0F-01A5-402F-9C2C-702286EC7A59}">
      <dgm:prSet custT="1"/>
      <dgm:spPr/>
      <dgm:t>
        <a:bodyPr/>
        <a:lstStyle/>
        <a:p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Zisk</a:t>
          </a:r>
          <a:r>
            <a:rPr lang="cs-CZ" sz="52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slávy</a:t>
          </a:r>
        </a:p>
      </dgm:t>
    </dgm:pt>
    <dgm:pt modelId="{11836854-43CA-4B0F-8E22-DA279797133B}" type="parTrans" cxnId="{19666BA7-6647-4BBB-AA43-55A0AA4E8473}">
      <dgm:prSet/>
      <dgm:spPr/>
      <dgm:t>
        <a:bodyPr/>
        <a:lstStyle/>
        <a:p>
          <a:endParaRPr lang="cs-CZ"/>
        </a:p>
      </dgm:t>
    </dgm:pt>
    <dgm:pt modelId="{A814312A-459C-42C6-8B9D-E7B312186AF3}" type="sibTrans" cxnId="{19666BA7-6647-4BBB-AA43-55A0AA4E8473}">
      <dgm:prSet/>
      <dgm:spPr/>
      <dgm:t>
        <a:bodyPr/>
        <a:lstStyle/>
        <a:p>
          <a:endParaRPr lang="cs-CZ"/>
        </a:p>
      </dgm:t>
    </dgm:pt>
    <dgm:pt modelId="{3074CDC7-2B2F-4895-A74E-5AF8F9DB5B1B}" type="pres">
      <dgm:prSet presAssocID="{594F3819-66A6-4394-A917-88994939A560}" presName="linear" presStyleCnt="0">
        <dgm:presLayoutVars>
          <dgm:animLvl val="lvl"/>
          <dgm:resizeHandles val="exact"/>
        </dgm:presLayoutVars>
      </dgm:prSet>
      <dgm:spPr/>
    </dgm:pt>
    <dgm:pt modelId="{8C9C5985-BE2D-4FDC-A62D-FF86E6194EB2}" type="pres">
      <dgm:prSet presAssocID="{72164823-3E27-453A-82CE-5804CC20AF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0E8F32-A89C-45EC-8DD9-85116B52694D}" type="pres">
      <dgm:prSet presAssocID="{C4280DCB-A21F-4371-AB45-E9F816DDA038}" presName="spacer" presStyleCnt="0"/>
      <dgm:spPr/>
    </dgm:pt>
    <dgm:pt modelId="{3E07F38C-38E9-4395-AC1B-17B912CE8B58}" type="pres">
      <dgm:prSet presAssocID="{FB55559D-4285-4448-AFB3-037A9A2508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14A868-1619-49D6-A6F4-BB6EBF7FD8E6}" type="pres">
      <dgm:prSet presAssocID="{EFC3BEE5-20F0-4550-985F-D2CC26652E98}" presName="spacer" presStyleCnt="0"/>
      <dgm:spPr/>
    </dgm:pt>
    <dgm:pt modelId="{546B4003-B386-49AD-A187-2CC429D5A24D}" type="pres">
      <dgm:prSet presAssocID="{E8647A0F-01A5-402F-9C2C-702286EC7A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B19901-CB75-40A2-BE18-864FEBE7D4F0}" srcId="{594F3819-66A6-4394-A917-88994939A560}" destId="{72164823-3E27-453A-82CE-5804CC20AF98}" srcOrd="0" destOrd="0" parTransId="{7BF627A5-5037-49BF-ADB2-E294146896DE}" sibTransId="{C4280DCB-A21F-4371-AB45-E9F816DDA038}"/>
    <dgm:cxn modelId="{85DDAA2B-D5DF-4E41-943E-680CE13F9A2C}" type="presOf" srcId="{72164823-3E27-453A-82CE-5804CC20AF98}" destId="{8C9C5985-BE2D-4FDC-A62D-FF86E6194EB2}" srcOrd="0" destOrd="0" presId="urn:microsoft.com/office/officeart/2005/8/layout/vList2"/>
    <dgm:cxn modelId="{BBA7257E-F7EF-4BEE-86FC-D84B0693D562}" type="presOf" srcId="{E8647A0F-01A5-402F-9C2C-702286EC7A59}" destId="{546B4003-B386-49AD-A187-2CC429D5A24D}" srcOrd="0" destOrd="0" presId="urn:microsoft.com/office/officeart/2005/8/layout/vList2"/>
    <dgm:cxn modelId="{D8D9B1A5-A085-40E8-8BE8-63DB870B63AC}" srcId="{594F3819-66A6-4394-A917-88994939A560}" destId="{FB55559D-4285-4448-AFB3-037A9A2508D5}" srcOrd="1" destOrd="0" parTransId="{699C832B-A753-436A-BB6A-AF52C23FC365}" sibTransId="{EFC3BEE5-20F0-4550-985F-D2CC26652E98}"/>
    <dgm:cxn modelId="{19666BA7-6647-4BBB-AA43-55A0AA4E8473}" srcId="{594F3819-66A6-4394-A917-88994939A560}" destId="{E8647A0F-01A5-402F-9C2C-702286EC7A59}" srcOrd="2" destOrd="0" parTransId="{11836854-43CA-4B0F-8E22-DA279797133B}" sibTransId="{A814312A-459C-42C6-8B9D-E7B312186AF3}"/>
    <dgm:cxn modelId="{FFE303D4-4279-44C6-A50F-536E93F4001C}" type="presOf" srcId="{594F3819-66A6-4394-A917-88994939A560}" destId="{3074CDC7-2B2F-4895-A74E-5AF8F9DB5B1B}" srcOrd="0" destOrd="0" presId="urn:microsoft.com/office/officeart/2005/8/layout/vList2"/>
    <dgm:cxn modelId="{25DC8EF0-0BC0-4F9C-A037-08A0CC3369C7}" type="presOf" srcId="{FB55559D-4285-4448-AFB3-037A9A2508D5}" destId="{3E07F38C-38E9-4395-AC1B-17B912CE8B58}" srcOrd="0" destOrd="0" presId="urn:microsoft.com/office/officeart/2005/8/layout/vList2"/>
    <dgm:cxn modelId="{249E7D75-FB8B-4874-B821-B10837247CD8}" type="presParOf" srcId="{3074CDC7-2B2F-4895-A74E-5AF8F9DB5B1B}" destId="{8C9C5985-BE2D-4FDC-A62D-FF86E6194EB2}" srcOrd="0" destOrd="0" presId="urn:microsoft.com/office/officeart/2005/8/layout/vList2"/>
    <dgm:cxn modelId="{45CD1947-073F-4BEF-A15F-74040AC7A5C7}" type="presParOf" srcId="{3074CDC7-2B2F-4895-A74E-5AF8F9DB5B1B}" destId="{CA0E8F32-A89C-45EC-8DD9-85116B52694D}" srcOrd="1" destOrd="0" presId="urn:microsoft.com/office/officeart/2005/8/layout/vList2"/>
    <dgm:cxn modelId="{2D04C47C-5222-405E-8CB8-34CD192E86BA}" type="presParOf" srcId="{3074CDC7-2B2F-4895-A74E-5AF8F9DB5B1B}" destId="{3E07F38C-38E9-4395-AC1B-17B912CE8B58}" srcOrd="2" destOrd="0" presId="urn:microsoft.com/office/officeart/2005/8/layout/vList2"/>
    <dgm:cxn modelId="{DAE05EDF-3803-40EA-A8C1-858024551EC1}" type="presParOf" srcId="{3074CDC7-2B2F-4895-A74E-5AF8F9DB5B1B}" destId="{EF14A868-1619-49D6-A6F4-BB6EBF7FD8E6}" srcOrd="3" destOrd="0" presId="urn:microsoft.com/office/officeart/2005/8/layout/vList2"/>
    <dgm:cxn modelId="{12C8D4EC-9B21-416F-9876-78E266648DA4}" type="presParOf" srcId="{3074CDC7-2B2F-4895-A74E-5AF8F9DB5B1B}" destId="{546B4003-B386-49AD-A187-2CC429D5A2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7544C5-21DD-4903-8133-8F24733E5798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290DC6F-BF7D-4D92-AD2E-54EA8DB1386F}">
      <dgm:prSet/>
      <dgm:spPr/>
      <dgm:t>
        <a:bodyPr/>
        <a:lstStyle/>
        <a:p>
          <a:r>
            <a:rPr lang="cs-CZ"/>
            <a:t>Převážně obchodníci</a:t>
          </a:r>
        </a:p>
      </dgm:t>
    </dgm:pt>
    <dgm:pt modelId="{057EAC53-3250-44C1-8C83-1A30C676B49D}" type="parTrans" cxnId="{A0FD8B1B-6C8F-4946-9D0B-696BAE59BFCB}">
      <dgm:prSet/>
      <dgm:spPr/>
      <dgm:t>
        <a:bodyPr/>
        <a:lstStyle/>
        <a:p>
          <a:endParaRPr lang="cs-CZ"/>
        </a:p>
      </dgm:t>
    </dgm:pt>
    <dgm:pt modelId="{4B9BCEC2-8561-4A76-ACEB-A23F086DE75B}" type="sibTrans" cxnId="{A0FD8B1B-6C8F-4946-9D0B-696BAE59BFCB}">
      <dgm:prSet/>
      <dgm:spPr/>
      <dgm:t>
        <a:bodyPr/>
        <a:lstStyle/>
        <a:p>
          <a:endParaRPr lang="cs-CZ"/>
        </a:p>
      </dgm:t>
    </dgm:pt>
    <dgm:pt modelId="{7ACA18CE-5815-4DAD-AF54-8D960BD57E61}">
      <dgm:prSet/>
      <dgm:spPr/>
      <dgm:t>
        <a:bodyPr/>
        <a:lstStyle/>
        <a:p>
          <a:r>
            <a:rPr lang="cs-CZ"/>
            <a:t>Obchod s oblastmi jako např. </a:t>
          </a:r>
        </a:p>
      </dgm:t>
    </dgm:pt>
    <dgm:pt modelId="{9890B662-1BE0-4A18-8864-FE8FABB6DF95}" type="parTrans" cxnId="{3926EB9E-234E-4A22-974E-D98AB052A987}">
      <dgm:prSet/>
      <dgm:spPr/>
      <dgm:t>
        <a:bodyPr/>
        <a:lstStyle/>
        <a:p>
          <a:endParaRPr lang="cs-CZ"/>
        </a:p>
      </dgm:t>
    </dgm:pt>
    <dgm:pt modelId="{E9C747D0-1426-444A-9FE5-6DF5DA14824D}" type="sibTrans" cxnId="{3926EB9E-234E-4A22-974E-D98AB052A987}">
      <dgm:prSet/>
      <dgm:spPr/>
      <dgm:t>
        <a:bodyPr/>
        <a:lstStyle/>
        <a:p>
          <a:endParaRPr lang="cs-CZ"/>
        </a:p>
      </dgm:t>
    </dgm:pt>
    <dgm:pt modelId="{E2B29903-3576-4791-9257-ACCAB7D1FE8E}">
      <dgm:prSet/>
      <dgm:spPr/>
      <dgm:t>
        <a:bodyPr/>
        <a:lstStyle/>
        <a:p>
          <a:r>
            <a:rPr lang="cs-CZ"/>
            <a:t>Holmgar</a:t>
          </a:r>
          <a:r>
            <a:rPr lang="is-IS"/>
            <a:t>ðr</a:t>
          </a:r>
          <a:r>
            <a:rPr lang="cs-CZ"/>
            <a:t> (dnešní Novgorod), </a:t>
          </a:r>
        </a:p>
      </dgm:t>
    </dgm:pt>
    <dgm:pt modelId="{3B7E7CA8-52F9-426C-A19D-6B9372FA5687}" type="parTrans" cxnId="{06734F75-C603-43BC-A58F-DFDC22C5579D}">
      <dgm:prSet/>
      <dgm:spPr/>
      <dgm:t>
        <a:bodyPr/>
        <a:lstStyle/>
        <a:p>
          <a:endParaRPr lang="cs-CZ"/>
        </a:p>
      </dgm:t>
    </dgm:pt>
    <dgm:pt modelId="{4146B451-96FF-4D3F-82D9-FD9284F49745}" type="sibTrans" cxnId="{06734F75-C603-43BC-A58F-DFDC22C5579D}">
      <dgm:prSet/>
      <dgm:spPr/>
      <dgm:t>
        <a:bodyPr/>
        <a:lstStyle/>
        <a:p>
          <a:endParaRPr lang="cs-CZ"/>
        </a:p>
      </dgm:t>
    </dgm:pt>
    <dgm:pt modelId="{0D402B19-F755-41A2-84BA-29C9ABECD529}">
      <dgm:prSet/>
      <dgm:spPr/>
      <dgm:t>
        <a:bodyPr/>
        <a:lstStyle/>
        <a:p>
          <a:r>
            <a:rPr lang="cs-CZ"/>
            <a:t>Byzanc, </a:t>
          </a:r>
        </a:p>
      </dgm:t>
    </dgm:pt>
    <dgm:pt modelId="{B3C67618-79AB-44B2-8790-80DC1649F9BA}" type="parTrans" cxnId="{1F9D9DBC-4839-4B13-9678-3A8FDFB54F07}">
      <dgm:prSet/>
      <dgm:spPr/>
      <dgm:t>
        <a:bodyPr/>
        <a:lstStyle/>
        <a:p>
          <a:endParaRPr lang="cs-CZ"/>
        </a:p>
      </dgm:t>
    </dgm:pt>
    <dgm:pt modelId="{B7884D9E-BDB5-467A-823B-A0729232863D}" type="sibTrans" cxnId="{1F9D9DBC-4839-4B13-9678-3A8FDFB54F07}">
      <dgm:prSet/>
      <dgm:spPr/>
      <dgm:t>
        <a:bodyPr/>
        <a:lstStyle/>
        <a:p>
          <a:endParaRPr lang="cs-CZ"/>
        </a:p>
      </dgm:t>
    </dgm:pt>
    <dgm:pt modelId="{9FD261D1-9C21-4407-BC42-D16A0DD370F1}">
      <dgm:prSet/>
      <dgm:spPr/>
      <dgm:t>
        <a:bodyPr/>
        <a:lstStyle/>
        <a:p>
          <a:r>
            <a:rPr lang="cs-CZ"/>
            <a:t>Miklagar</a:t>
          </a:r>
          <a:r>
            <a:rPr lang="is-IS"/>
            <a:t>ðr</a:t>
          </a:r>
          <a:r>
            <a:rPr lang="cs-CZ"/>
            <a:t> (Konstantinopol)</a:t>
          </a:r>
        </a:p>
      </dgm:t>
    </dgm:pt>
    <dgm:pt modelId="{85C2CB23-73A5-4954-8C0A-4798A2C52598}" type="parTrans" cxnId="{E4B02707-E838-48D6-8591-FC71FF6489C3}">
      <dgm:prSet/>
      <dgm:spPr/>
      <dgm:t>
        <a:bodyPr/>
        <a:lstStyle/>
        <a:p>
          <a:endParaRPr lang="cs-CZ"/>
        </a:p>
      </dgm:t>
    </dgm:pt>
    <dgm:pt modelId="{46F86F70-16B5-4979-A715-A0463C382CD8}" type="sibTrans" cxnId="{E4B02707-E838-48D6-8591-FC71FF6489C3}">
      <dgm:prSet/>
      <dgm:spPr/>
      <dgm:t>
        <a:bodyPr/>
        <a:lstStyle/>
        <a:p>
          <a:endParaRPr lang="cs-CZ"/>
        </a:p>
      </dgm:t>
    </dgm:pt>
    <dgm:pt modelId="{826894FC-86CF-43C1-BB18-DF8582A7D700}" type="pres">
      <dgm:prSet presAssocID="{3A7544C5-21DD-4903-8133-8F24733E57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820041-F9A2-40B2-A528-93B707E8AA76}" type="pres">
      <dgm:prSet presAssocID="{0290DC6F-BF7D-4D92-AD2E-54EA8DB1386F}" presName="root" presStyleCnt="0"/>
      <dgm:spPr/>
    </dgm:pt>
    <dgm:pt modelId="{B7377C9A-FE29-4299-90F7-CF65C9F9CBF7}" type="pres">
      <dgm:prSet presAssocID="{0290DC6F-BF7D-4D92-AD2E-54EA8DB1386F}" presName="rootComposite" presStyleCnt="0"/>
      <dgm:spPr/>
    </dgm:pt>
    <dgm:pt modelId="{55C86CF1-64B7-41E6-8A64-95824EF443E9}" type="pres">
      <dgm:prSet presAssocID="{0290DC6F-BF7D-4D92-AD2E-54EA8DB1386F}" presName="rootText" presStyleLbl="node1" presStyleIdx="0" presStyleCnt="2"/>
      <dgm:spPr/>
    </dgm:pt>
    <dgm:pt modelId="{ABE22623-A454-4C97-98C0-230C7C42D619}" type="pres">
      <dgm:prSet presAssocID="{0290DC6F-BF7D-4D92-AD2E-54EA8DB1386F}" presName="rootConnector" presStyleLbl="node1" presStyleIdx="0" presStyleCnt="2"/>
      <dgm:spPr/>
    </dgm:pt>
    <dgm:pt modelId="{30984D2A-0A48-4562-984A-FFBD74633C92}" type="pres">
      <dgm:prSet presAssocID="{0290DC6F-BF7D-4D92-AD2E-54EA8DB1386F}" presName="childShape" presStyleCnt="0"/>
      <dgm:spPr/>
    </dgm:pt>
    <dgm:pt modelId="{CABC1C69-4D7B-4758-8BE2-36E539522555}" type="pres">
      <dgm:prSet presAssocID="{7ACA18CE-5815-4DAD-AF54-8D960BD57E61}" presName="root" presStyleCnt="0"/>
      <dgm:spPr/>
    </dgm:pt>
    <dgm:pt modelId="{DC13BCDE-E4C7-425D-9C3D-C2E682708E97}" type="pres">
      <dgm:prSet presAssocID="{7ACA18CE-5815-4DAD-AF54-8D960BD57E61}" presName="rootComposite" presStyleCnt="0"/>
      <dgm:spPr/>
    </dgm:pt>
    <dgm:pt modelId="{271B76B5-EB43-4CAB-A133-C6DB62DE0378}" type="pres">
      <dgm:prSet presAssocID="{7ACA18CE-5815-4DAD-AF54-8D960BD57E61}" presName="rootText" presStyleLbl="node1" presStyleIdx="1" presStyleCnt="2"/>
      <dgm:spPr/>
    </dgm:pt>
    <dgm:pt modelId="{AA0C16DE-F559-40EC-BCA2-37F77EF33060}" type="pres">
      <dgm:prSet presAssocID="{7ACA18CE-5815-4DAD-AF54-8D960BD57E61}" presName="rootConnector" presStyleLbl="node1" presStyleIdx="1" presStyleCnt="2"/>
      <dgm:spPr/>
    </dgm:pt>
    <dgm:pt modelId="{685AB9B2-06D5-45EB-98AB-110E287F1EC6}" type="pres">
      <dgm:prSet presAssocID="{7ACA18CE-5815-4DAD-AF54-8D960BD57E61}" presName="childShape" presStyleCnt="0"/>
      <dgm:spPr/>
    </dgm:pt>
    <dgm:pt modelId="{16E4323C-C5D4-4E23-A6EF-C627AB8628AC}" type="pres">
      <dgm:prSet presAssocID="{3B7E7CA8-52F9-426C-A19D-6B9372FA5687}" presName="Name13" presStyleLbl="parChTrans1D2" presStyleIdx="0" presStyleCnt="3"/>
      <dgm:spPr/>
    </dgm:pt>
    <dgm:pt modelId="{7A06555B-2102-47D7-98AE-A0F736B51E28}" type="pres">
      <dgm:prSet presAssocID="{E2B29903-3576-4791-9257-ACCAB7D1FE8E}" presName="childText" presStyleLbl="bgAcc1" presStyleIdx="0" presStyleCnt="3">
        <dgm:presLayoutVars>
          <dgm:bulletEnabled val="1"/>
        </dgm:presLayoutVars>
      </dgm:prSet>
      <dgm:spPr/>
    </dgm:pt>
    <dgm:pt modelId="{27616AA9-5568-4F72-82CA-66ECD2FC1E9A}" type="pres">
      <dgm:prSet presAssocID="{B3C67618-79AB-44B2-8790-80DC1649F9BA}" presName="Name13" presStyleLbl="parChTrans1D2" presStyleIdx="1" presStyleCnt="3"/>
      <dgm:spPr/>
    </dgm:pt>
    <dgm:pt modelId="{17120178-2056-476C-8561-00E76B050F2D}" type="pres">
      <dgm:prSet presAssocID="{0D402B19-F755-41A2-84BA-29C9ABECD529}" presName="childText" presStyleLbl="bgAcc1" presStyleIdx="1" presStyleCnt="3">
        <dgm:presLayoutVars>
          <dgm:bulletEnabled val="1"/>
        </dgm:presLayoutVars>
      </dgm:prSet>
      <dgm:spPr/>
    </dgm:pt>
    <dgm:pt modelId="{8D9D9EC1-0C17-4156-A42B-CE71D7F4B481}" type="pres">
      <dgm:prSet presAssocID="{85C2CB23-73A5-4954-8C0A-4798A2C52598}" presName="Name13" presStyleLbl="parChTrans1D2" presStyleIdx="2" presStyleCnt="3"/>
      <dgm:spPr/>
    </dgm:pt>
    <dgm:pt modelId="{D2FFD773-6840-43FA-A9E3-586162C43260}" type="pres">
      <dgm:prSet presAssocID="{9FD261D1-9C21-4407-BC42-D16A0DD370F1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E4B02707-E838-48D6-8591-FC71FF6489C3}" srcId="{7ACA18CE-5815-4DAD-AF54-8D960BD57E61}" destId="{9FD261D1-9C21-4407-BC42-D16A0DD370F1}" srcOrd="2" destOrd="0" parTransId="{85C2CB23-73A5-4954-8C0A-4798A2C52598}" sibTransId="{46F86F70-16B5-4979-A715-A0463C382CD8}"/>
    <dgm:cxn modelId="{A0FD8B1B-6C8F-4946-9D0B-696BAE59BFCB}" srcId="{3A7544C5-21DD-4903-8133-8F24733E5798}" destId="{0290DC6F-BF7D-4D92-AD2E-54EA8DB1386F}" srcOrd="0" destOrd="0" parTransId="{057EAC53-3250-44C1-8C83-1A30C676B49D}" sibTransId="{4B9BCEC2-8561-4A76-ACEB-A23F086DE75B}"/>
    <dgm:cxn modelId="{8546F327-8E9A-46D1-A453-1758E31FC3ED}" type="presOf" srcId="{0290DC6F-BF7D-4D92-AD2E-54EA8DB1386F}" destId="{ABE22623-A454-4C97-98C0-230C7C42D619}" srcOrd="1" destOrd="0" presId="urn:microsoft.com/office/officeart/2005/8/layout/hierarchy3"/>
    <dgm:cxn modelId="{8A0E392A-E477-485C-9864-F7F21E003928}" type="presOf" srcId="{E2B29903-3576-4791-9257-ACCAB7D1FE8E}" destId="{7A06555B-2102-47D7-98AE-A0F736B51E28}" srcOrd="0" destOrd="0" presId="urn:microsoft.com/office/officeart/2005/8/layout/hierarchy3"/>
    <dgm:cxn modelId="{06734F75-C603-43BC-A58F-DFDC22C5579D}" srcId="{7ACA18CE-5815-4DAD-AF54-8D960BD57E61}" destId="{E2B29903-3576-4791-9257-ACCAB7D1FE8E}" srcOrd="0" destOrd="0" parTransId="{3B7E7CA8-52F9-426C-A19D-6B9372FA5687}" sibTransId="{4146B451-96FF-4D3F-82D9-FD9284F49745}"/>
    <dgm:cxn modelId="{02694058-F2A5-4833-977F-59D728912503}" type="presOf" srcId="{3A7544C5-21DD-4903-8133-8F24733E5798}" destId="{826894FC-86CF-43C1-BB18-DF8582A7D700}" srcOrd="0" destOrd="0" presId="urn:microsoft.com/office/officeart/2005/8/layout/hierarchy3"/>
    <dgm:cxn modelId="{EBBB4883-AD91-429C-BD11-8C764D606A74}" type="presOf" srcId="{B3C67618-79AB-44B2-8790-80DC1649F9BA}" destId="{27616AA9-5568-4F72-82CA-66ECD2FC1E9A}" srcOrd="0" destOrd="0" presId="urn:microsoft.com/office/officeart/2005/8/layout/hierarchy3"/>
    <dgm:cxn modelId="{5CCA2A94-C2F1-4A9F-9F46-507323224DB2}" type="presOf" srcId="{85C2CB23-73A5-4954-8C0A-4798A2C52598}" destId="{8D9D9EC1-0C17-4156-A42B-CE71D7F4B481}" srcOrd="0" destOrd="0" presId="urn:microsoft.com/office/officeart/2005/8/layout/hierarchy3"/>
    <dgm:cxn modelId="{2F183396-90C1-4B12-8CD2-D696BBD78987}" type="presOf" srcId="{0D402B19-F755-41A2-84BA-29C9ABECD529}" destId="{17120178-2056-476C-8561-00E76B050F2D}" srcOrd="0" destOrd="0" presId="urn:microsoft.com/office/officeart/2005/8/layout/hierarchy3"/>
    <dgm:cxn modelId="{3926EB9E-234E-4A22-974E-D98AB052A987}" srcId="{3A7544C5-21DD-4903-8133-8F24733E5798}" destId="{7ACA18CE-5815-4DAD-AF54-8D960BD57E61}" srcOrd="1" destOrd="0" parTransId="{9890B662-1BE0-4A18-8864-FE8FABB6DF95}" sibTransId="{E9C747D0-1426-444A-9FE5-6DF5DA14824D}"/>
    <dgm:cxn modelId="{F19A9BA4-DD5B-4D49-AF43-51F76A5309D0}" type="presOf" srcId="{9FD261D1-9C21-4407-BC42-D16A0DD370F1}" destId="{D2FFD773-6840-43FA-A9E3-586162C43260}" srcOrd="0" destOrd="0" presId="urn:microsoft.com/office/officeart/2005/8/layout/hierarchy3"/>
    <dgm:cxn modelId="{4EFAAAAD-DC5A-4080-9BAA-4F96CD190482}" type="presOf" srcId="{7ACA18CE-5815-4DAD-AF54-8D960BD57E61}" destId="{271B76B5-EB43-4CAB-A133-C6DB62DE0378}" srcOrd="0" destOrd="0" presId="urn:microsoft.com/office/officeart/2005/8/layout/hierarchy3"/>
    <dgm:cxn modelId="{C743FBB2-903D-437B-B9DC-D59C153778B5}" type="presOf" srcId="{0290DC6F-BF7D-4D92-AD2E-54EA8DB1386F}" destId="{55C86CF1-64B7-41E6-8A64-95824EF443E9}" srcOrd="0" destOrd="0" presId="urn:microsoft.com/office/officeart/2005/8/layout/hierarchy3"/>
    <dgm:cxn modelId="{1F9D9DBC-4839-4B13-9678-3A8FDFB54F07}" srcId="{7ACA18CE-5815-4DAD-AF54-8D960BD57E61}" destId="{0D402B19-F755-41A2-84BA-29C9ABECD529}" srcOrd="1" destOrd="0" parTransId="{B3C67618-79AB-44B2-8790-80DC1649F9BA}" sibTransId="{B7884D9E-BDB5-467A-823B-A0729232863D}"/>
    <dgm:cxn modelId="{B13E98C9-6500-4EFD-8C80-F5346BFEEFF1}" type="presOf" srcId="{7ACA18CE-5815-4DAD-AF54-8D960BD57E61}" destId="{AA0C16DE-F559-40EC-BCA2-37F77EF33060}" srcOrd="1" destOrd="0" presId="urn:microsoft.com/office/officeart/2005/8/layout/hierarchy3"/>
    <dgm:cxn modelId="{6E909DDC-13C9-4D53-B89B-B74029EE8A8D}" type="presOf" srcId="{3B7E7CA8-52F9-426C-A19D-6B9372FA5687}" destId="{16E4323C-C5D4-4E23-A6EF-C627AB8628AC}" srcOrd="0" destOrd="0" presId="urn:microsoft.com/office/officeart/2005/8/layout/hierarchy3"/>
    <dgm:cxn modelId="{21432E06-EC01-417F-8B0A-C1E6C7A2364D}" type="presParOf" srcId="{826894FC-86CF-43C1-BB18-DF8582A7D700}" destId="{47820041-F9A2-40B2-A528-93B707E8AA76}" srcOrd="0" destOrd="0" presId="urn:microsoft.com/office/officeart/2005/8/layout/hierarchy3"/>
    <dgm:cxn modelId="{EDB03DF7-169F-4910-8B69-45539A875E45}" type="presParOf" srcId="{47820041-F9A2-40B2-A528-93B707E8AA76}" destId="{B7377C9A-FE29-4299-90F7-CF65C9F9CBF7}" srcOrd="0" destOrd="0" presId="urn:microsoft.com/office/officeart/2005/8/layout/hierarchy3"/>
    <dgm:cxn modelId="{6A5AA3D6-F2B1-47BE-BD7E-2697520BB767}" type="presParOf" srcId="{B7377C9A-FE29-4299-90F7-CF65C9F9CBF7}" destId="{55C86CF1-64B7-41E6-8A64-95824EF443E9}" srcOrd="0" destOrd="0" presId="urn:microsoft.com/office/officeart/2005/8/layout/hierarchy3"/>
    <dgm:cxn modelId="{D3930FA4-E485-4498-AD07-4A70232408E3}" type="presParOf" srcId="{B7377C9A-FE29-4299-90F7-CF65C9F9CBF7}" destId="{ABE22623-A454-4C97-98C0-230C7C42D619}" srcOrd="1" destOrd="0" presId="urn:microsoft.com/office/officeart/2005/8/layout/hierarchy3"/>
    <dgm:cxn modelId="{D231A336-FBCB-4966-AEB4-7D65D59A7573}" type="presParOf" srcId="{47820041-F9A2-40B2-A528-93B707E8AA76}" destId="{30984D2A-0A48-4562-984A-FFBD74633C92}" srcOrd="1" destOrd="0" presId="urn:microsoft.com/office/officeart/2005/8/layout/hierarchy3"/>
    <dgm:cxn modelId="{1B393C68-324D-4633-BC64-B926EC8EEE15}" type="presParOf" srcId="{826894FC-86CF-43C1-BB18-DF8582A7D700}" destId="{CABC1C69-4D7B-4758-8BE2-36E539522555}" srcOrd="1" destOrd="0" presId="urn:microsoft.com/office/officeart/2005/8/layout/hierarchy3"/>
    <dgm:cxn modelId="{5B03A9BF-7549-452F-BA11-DECE2DA61F49}" type="presParOf" srcId="{CABC1C69-4D7B-4758-8BE2-36E539522555}" destId="{DC13BCDE-E4C7-425D-9C3D-C2E682708E97}" srcOrd="0" destOrd="0" presId="urn:microsoft.com/office/officeart/2005/8/layout/hierarchy3"/>
    <dgm:cxn modelId="{B10F5AE7-5C77-4BF3-BF7E-B73866408B33}" type="presParOf" srcId="{DC13BCDE-E4C7-425D-9C3D-C2E682708E97}" destId="{271B76B5-EB43-4CAB-A133-C6DB62DE0378}" srcOrd="0" destOrd="0" presId="urn:microsoft.com/office/officeart/2005/8/layout/hierarchy3"/>
    <dgm:cxn modelId="{F0B51734-E2A6-4B0E-A67C-3501290FA440}" type="presParOf" srcId="{DC13BCDE-E4C7-425D-9C3D-C2E682708E97}" destId="{AA0C16DE-F559-40EC-BCA2-37F77EF33060}" srcOrd="1" destOrd="0" presId="urn:microsoft.com/office/officeart/2005/8/layout/hierarchy3"/>
    <dgm:cxn modelId="{ABAAD904-1682-4E0C-9580-FAD75A67ED24}" type="presParOf" srcId="{CABC1C69-4D7B-4758-8BE2-36E539522555}" destId="{685AB9B2-06D5-45EB-98AB-110E287F1EC6}" srcOrd="1" destOrd="0" presId="urn:microsoft.com/office/officeart/2005/8/layout/hierarchy3"/>
    <dgm:cxn modelId="{D52FB7FC-5FE7-4734-AD0B-1EC8F9084864}" type="presParOf" srcId="{685AB9B2-06D5-45EB-98AB-110E287F1EC6}" destId="{16E4323C-C5D4-4E23-A6EF-C627AB8628AC}" srcOrd="0" destOrd="0" presId="urn:microsoft.com/office/officeart/2005/8/layout/hierarchy3"/>
    <dgm:cxn modelId="{158A7A6D-3246-4B6E-AF9B-CE572E28E006}" type="presParOf" srcId="{685AB9B2-06D5-45EB-98AB-110E287F1EC6}" destId="{7A06555B-2102-47D7-98AE-A0F736B51E28}" srcOrd="1" destOrd="0" presId="urn:microsoft.com/office/officeart/2005/8/layout/hierarchy3"/>
    <dgm:cxn modelId="{6E4FCBD2-D81A-44A5-8F02-3A3E8FF4265A}" type="presParOf" srcId="{685AB9B2-06D5-45EB-98AB-110E287F1EC6}" destId="{27616AA9-5568-4F72-82CA-66ECD2FC1E9A}" srcOrd="2" destOrd="0" presId="urn:microsoft.com/office/officeart/2005/8/layout/hierarchy3"/>
    <dgm:cxn modelId="{3A481806-0C1C-4648-BFA7-B80E1B6E3D06}" type="presParOf" srcId="{685AB9B2-06D5-45EB-98AB-110E287F1EC6}" destId="{17120178-2056-476C-8561-00E76B050F2D}" srcOrd="3" destOrd="0" presId="urn:microsoft.com/office/officeart/2005/8/layout/hierarchy3"/>
    <dgm:cxn modelId="{213E772F-F20B-49DF-96A5-6BD7F22C5EB6}" type="presParOf" srcId="{685AB9B2-06D5-45EB-98AB-110E287F1EC6}" destId="{8D9D9EC1-0C17-4156-A42B-CE71D7F4B481}" srcOrd="4" destOrd="0" presId="urn:microsoft.com/office/officeart/2005/8/layout/hierarchy3"/>
    <dgm:cxn modelId="{EC4C005A-30B0-428D-A92D-052AD592C112}" type="presParOf" srcId="{685AB9B2-06D5-45EB-98AB-110E287F1EC6}" destId="{D2FFD773-6840-43FA-A9E3-586162C4326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48E951-3D55-4F5F-A379-8D78CD5B9BA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E56E9A0-0C88-4E4E-B87C-AA4FB5B6E0CB}">
      <dgm:prSet/>
      <dgm:spPr/>
      <dgm:t>
        <a:bodyPr/>
        <a:lstStyle/>
        <a:p>
          <a:r>
            <a:rPr lang="cs-CZ"/>
            <a:t>Nejznámnější svými nájezdy</a:t>
          </a:r>
        </a:p>
      </dgm:t>
    </dgm:pt>
    <dgm:pt modelId="{EFCD7B2B-0340-4C5B-823F-7660A73C2BB3}" type="parTrans" cxnId="{C0DAB863-90CF-4246-AAEE-2BE0D26ED16F}">
      <dgm:prSet/>
      <dgm:spPr/>
      <dgm:t>
        <a:bodyPr/>
        <a:lstStyle/>
        <a:p>
          <a:endParaRPr lang="cs-CZ"/>
        </a:p>
      </dgm:t>
    </dgm:pt>
    <dgm:pt modelId="{7B2F8A81-E072-4A90-872A-93C65E7060BE}" type="sibTrans" cxnId="{C0DAB863-90CF-4246-AAEE-2BE0D26ED16F}">
      <dgm:prSet/>
      <dgm:spPr/>
      <dgm:t>
        <a:bodyPr/>
        <a:lstStyle/>
        <a:p>
          <a:endParaRPr lang="cs-CZ"/>
        </a:p>
      </dgm:t>
    </dgm:pt>
    <dgm:pt modelId="{883A860D-D366-448C-8C40-255D6C7AF956}">
      <dgm:prSet/>
      <dgm:spPr/>
      <dgm:t>
        <a:bodyPr/>
        <a:lstStyle/>
        <a:p>
          <a:r>
            <a:rPr lang="cs-CZ"/>
            <a:t>Objev Ameriky, Kanady, Islandu, Grónska</a:t>
          </a:r>
        </a:p>
      </dgm:t>
    </dgm:pt>
    <dgm:pt modelId="{BDB65282-0716-41A6-8AD8-18C4AC16E44F}" type="parTrans" cxnId="{21B3B696-9078-4FC4-A671-4CEE40CC5585}">
      <dgm:prSet/>
      <dgm:spPr/>
      <dgm:t>
        <a:bodyPr/>
        <a:lstStyle/>
        <a:p>
          <a:endParaRPr lang="cs-CZ"/>
        </a:p>
      </dgm:t>
    </dgm:pt>
    <dgm:pt modelId="{9E31156A-86C1-46F9-8BBF-CF1DE581332A}" type="sibTrans" cxnId="{21B3B696-9078-4FC4-A671-4CEE40CC5585}">
      <dgm:prSet/>
      <dgm:spPr/>
      <dgm:t>
        <a:bodyPr/>
        <a:lstStyle/>
        <a:p>
          <a:endParaRPr lang="cs-CZ"/>
        </a:p>
      </dgm:t>
    </dgm:pt>
    <dgm:pt modelId="{74C0802E-DF5C-4A61-A995-A628C58EA7A9}">
      <dgm:prSet/>
      <dgm:spPr/>
      <dgm:t>
        <a:bodyPr/>
        <a:lstStyle/>
        <a:p>
          <a:r>
            <a:rPr lang="cs-CZ"/>
            <a:t>Nájezd na Lindisfarne r. 793</a:t>
          </a:r>
        </a:p>
      </dgm:t>
    </dgm:pt>
    <dgm:pt modelId="{70F813E6-BB8B-4F9B-813C-6ADAD8CA9CDE}" type="parTrans" cxnId="{A4D10ABD-195C-48E0-96EC-B91D837E3C3B}">
      <dgm:prSet/>
      <dgm:spPr/>
      <dgm:t>
        <a:bodyPr/>
        <a:lstStyle/>
        <a:p>
          <a:endParaRPr lang="cs-CZ"/>
        </a:p>
      </dgm:t>
    </dgm:pt>
    <dgm:pt modelId="{05717971-63BA-4531-BD75-B8AF3B37540F}" type="sibTrans" cxnId="{A4D10ABD-195C-48E0-96EC-B91D837E3C3B}">
      <dgm:prSet/>
      <dgm:spPr/>
      <dgm:t>
        <a:bodyPr/>
        <a:lstStyle/>
        <a:p>
          <a:endParaRPr lang="cs-CZ"/>
        </a:p>
      </dgm:t>
    </dgm:pt>
    <dgm:pt modelId="{D089A6C0-9A02-4CF3-81FC-248850269333}">
      <dgm:prSet/>
      <dgm:spPr/>
      <dgm:t>
        <a:bodyPr/>
        <a:lstStyle/>
        <a:p>
          <a:r>
            <a:rPr lang="cs-CZ"/>
            <a:t>Spolu s Dány podnikali nájezdy na Normandii, vůdce Hrólfr (Rollo) získal oblast jménem Normanské vévodství</a:t>
          </a:r>
        </a:p>
      </dgm:t>
    </dgm:pt>
    <dgm:pt modelId="{3B99F81B-E632-489E-A7C6-B9EFAA232C79}" type="parTrans" cxnId="{59093F1F-BB8F-4332-945A-D1B3AF94C400}">
      <dgm:prSet/>
      <dgm:spPr/>
      <dgm:t>
        <a:bodyPr/>
        <a:lstStyle/>
        <a:p>
          <a:endParaRPr lang="cs-CZ"/>
        </a:p>
      </dgm:t>
    </dgm:pt>
    <dgm:pt modelId="{45457548-9B54-4B0F-8B33-9C3F20B22C80}" type="sibTrans" cxnId="{59093F1F-BB8F-4332-945A-D1B3AF94C400}">
      <dgm:prSet/>
      <dgm:spPr/>
      <dgm:t>
        <a:bodyPr/>
        <a:lstStyle/>
        <a:p>
          <a:endParaRPr lang="cs-CZ"/>
        </a:p>
      </dgm:t>
    </dgm:pt>
    <dgm:pt modelId="{B56B2317-1525-4785-B2B7-52F02B2627FF}" type="pres">
      <dgm:prSet presAssocID="{A148E951-3D55-4F5F-A379-8D78CD5B9BAF}" presName="linear" presStyleCnt="0">
        <dgm:presLayoutVars>
          <dgm:animLvl val="lvl"/>
          <dgm:resizeHandles val="exact"/>
        </dgm:presLayoutVars>
      </dgm:prSet>
      <dgm:spPr/>
    </dgm:pt>
    <dgm:pt modelId="{CE935907-6F2E-41BA-99D9-85A6DA3197A4}" type="pres">
      <dgm:prSet presAssocID="{CE56E9A0-0C88-4E4E-B87C-AA4FB5B6E0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CC7D7D-D22D-454E-B0F5-724A79F42D56}" type="pres">
      <dgm:prSet presAssocID="{7B2F8A81-E072-4A90-872A-93C65E7060BE}" presName="spacer" presStyleCnt="0"/>
      <dgm:spPr/>
    </dgm:pt>
    <dgm:pt modelId="{A357BBCE-B7DC-46E0-A65A-F24AD791753C}" type="pres">
      <dgm:prSet presAssocID="{883A860D-D366-448C-8C40-255D6C7AF95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004A20-A465-4B24-80CF-3EB9F40BF331}" type="pres">
      <dgm:prSet presAssocID="{9E31156A-86C1-46F9-8BBF-CF1DE581332A}" presName="spacer" presStyleCnt="0"/>
      <dgm:spPr/>
    </dgm:pt>
    <dgm:pt modelId="{5F98C721-595A-4BA7-9A73-6153A709F7C6}" type="pres">
      <dgm:prSet presAssocID="{74C0802E-DF5C-4A61-A995-A628C58EA7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054D9BC-70AA-410F-ADA9-BE15AE41C1E7}" type="pres">
      <dgm:prSet presAssocID="{05717971-63BA-4531-BD75-B8AF3B37540F}" presName="spacer" presStyleCnt="0"/>
      <dgm:spPr/>
    </dgm:pt>
    <dgm:pt modelId="{322FB4FC-322C-49BD-BB88-FEDFA3C4772E}" type="pres">
      <dgm:prSet presAssocID="{D089A6C0-9A02-4CF3-81FC-24885026933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9093F1F-BB8F-4332-945A-D1B3AF94C400}" srcId="{A148E951-3D55-4F5F-A379-8D78CD5B9BAF}" destId="{D089A6C0-9A02-4CF3-81FC-248850269333}" srcOrd="3" destOrd="0" parTransId="{3B99F81B-E632-489E-A7C6-B9EFAA232C79}" sibTransId="{45457548-9B54-4B0F-8B33-9C3F20B22C80}"/>
    <dgm:cxn modelId="{3D193222-57D9-4C3D-8DE2-FE60A0CAA49A}" type="presOf" srcId="{883A860D-D366-448C-8C40-255D6C7AF956}" destId="{A357BBCE-B7DC-46E0-A65A-F24AD791753C}" srcOrd="0" destOrd="0" presId="urn:microsoft.com/office/officeart/2005/8/layout/vList2"/>
    <dgm:cxn modelId="{C0DAB863-90CF-4246-AAEE-2BE0D26ED16F}" srcId="{A148E951-3D55-4F5F-A379-8D78CD5B9BAF}" destId="{CE56E9A0-0C88-4E4E-B87C-AA4FB5B6E0CB}" srcOrd="0" destOrd="0" parTransId="{EFCD7B2B-0340-4C5B-823F-7660A73C2BB3}" sibTransId="{7B2F8A81-E072-4A90-872A-93C65E7060BE}"/>
    <dgm:cxn modelId="{21B3B696-9078-4FC4-A671-4CEE40CC5585}" srcId="{A148E951-3D55-4F5F-A379-8D78CD5B9BAF}" destId="{883A860D-D366-448C-8C40-255D6C7AF956}" srcOrd="1" destOrd="0" parTransId="{BDB65282-0716-41A6-8AD8-18C4AC16E44F}" sibTransId="{9E31156A-86C1-46F9-8BBF-CF1DE581332A}"/>
    <dgm:cxn modelId="{ACEF479E-2440-4A4F-AC12-1652B806AC1F}" type="presOf" srcId="{A148E951-3D55-4F5F-A379-8D78CD5B9BAF}" destId="{B56B2317-1525-4785-B2B7-52F02B2627FF}" srcOrd="0" destOrd="0" presId="urn:microsoft.com/office/officeart/2005/8/layout/vList2"/>
    <dgm:cxn modelId="{A4D10ABD-195C-48E0-96EC-B91D837E3C3B}" srcId="{A148E951-3D55-4F5F-A379-8D78CD5B9BAF}" destId="{74C0802E-DF5C-4A61-A995-A628C58EA7A9}" srcOrd="2" destOrd="0" parTransId="{70F813E6-BB8B-4F9B-813C-6ADAD8CA9CDE}" sibTransId="{05717971-63BA-4531-BD75-B8AF3B37540F}"/>
    <dgm:cxn modelId="{68348BC9-10D3-4E29-A764-6C8FC529ABF2}" type="presOf" srcId="{D089A6C0-9A02-4CF3-81FC-248850269333}" destId="{322FB4FC-322C-49BD-BB88-FEDFA3C4772E}" srcOrd="0" destOrd="0" presId="urn:microsoft.com/office/officeart/2005/8/layout/vList2"/>
    <dgm:cxn modelId="{6B6627CD-60A7-4F7D-8092-982454C36D62}" type="presOf" srcId="{74C0802E-DF5C-4A61-A995-A628C58EA7A9}" destId="{5F98C721-595A-4BA7-9A73-6153A709F7C6}" srcOrd="0" destOrd="0" presId="urn:microsoft.com/office/officeart/2005/8/layout/vList2"/>
    <dgm:cxn modelId="{45B30AF3-1F08-4F0D-8DFE-1BAEA899B40D}" type="presOf" srcId="{CE56E9A0-0C88-4E4E-B87C-AA4FB5B6E0CB}" destId="{CE935907-6F2E-41BA-99D9-85A6DA3197A4}" srcOrd="0" destOrd="0" presId="urn:microsoft.com/office/officeart/2005/8/layout/vList2"/>
    <dgm:cxn modelId="{41E39943-2A26-4F3A-8053-1E862B5F127F}" type="presParOf" srcId="{B56B2317-1525-4785-B2B7-52F02B2627FF}" destId="{CE935907-6F2E-41BA-99D9-85A6DA3197A4}" srcOrd="0" destOrd="0" presId="urn:microsoft.com/office/officeart/2005/8/layout/vList2"/>
    <dgm:cxn modelId="{EFECA322-D848-40D7-8227-AACA26CACF3B}" type="presParOf" srcId="{B56B2317-1525-4785-B2B7-52F02B2627FF}" destId="{8ECC7D7D-D22D-454E-B0F5-724A79F42D56}" srcOrd="1" destOrd="0" presId="urn:microsoft.com/office/officeart/2005/8/layout/vList2"/>
    <dgm:cxn modelId="{B217AEC5-0A19-47FE-8515-BB80774573FE}" type="presParOf" srcId="{B56B2317-1525-4785-B2B7-52F02B2627FF}" destId="{A357BBCE-B7DC-46E0-A65A-F24AD791753C}" srcOrd="2" destOrd="0" presId="urn:microsoft.com/office/officeart/2005/8/layout/vList2"/>
    <dgm:cxn modelId="{02AB5714-2E40-42B4-9F35-A59C1E48C1F9}" type="presParOf" srcId="{B56B2317-1525-4785-B2B7-52F02B2627FF}" destId="{44004A20-A465-4B24-80CF-3EB9F40BF331}" srcOrd="3" destOrd="0" presId="urn:microsoft.com/office/officeart/2005/8/layout/vList2"/>
    <dgm:cxn modelId="{4723395E-849E-45E3-85B2-3353E7D2BB7E}" type="presParOf" srcId="{B56B2317-1525-4785-B2B7-52F02B2627FF}" destId="{5F98C721-595A-4BA7-9A73-6153A709F7C6}" srcOrd="4" destOrd="0" presId="urn:microsoft.com/office/officeart/2005/8/layout/vList2"/>
    <dgm:cxn modelId="{E7EA9A75-16D8-40D9-98D4-E59D1CF1CAA5}" type="presParOf" srcId="{B56B2317-1525-4785-B2B7-52F02B2627FF}" destId="{5054D9BC-70AA-410F-ADA9-BE15AE41C1E7}" srcOrd="5" destOrd="0" presId="urn:microsoft.com/office/officeart/2005/8/layout/vList2"/>
    <dgm:cxn modelId="{9177E57E-AAE8-4072-90BE-FB5922ECB399}" type="presParOf" srcId="{B56B2317-1525-4785-B2B7-52F02B2627FF}" destId="{322FB4FC-322C-49BD-BB88-FEDFA3C477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270415E-5BA8-4C2A-94BF-76D0114DDE5F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9AE12A3-0503-4D93-BC77-B0B7C32FE712}">
      <dgm:prSet custT="1"/>
      <dgm:spPr/>
      <dgm:t>
        <a:bodyPr/>
        <a:lstStyle/>
        <a:p>
          <a:r>
            <a:rPr lang="cs-CZ" sz="1600" dirty="0"/>
            <a:t>793 – Nájezd na </a:t>
          </a:r>
          <a:r>
            <a:rPr lang="cs-CZ" sz="1600" dirty="0" err="1"/>
            <a:t>kláštěr</a:t>
          </a:r>
          <a:r>
            <a:rPr lang="cs-CZ" sz="1600" dirty="0"/>
            <a:t> </a:t>
          </a:r>
          <a:r>
            <a:rPr lang="cs-CZ" sz="1600" dirty="0" err="1"/>
            <a:t>Lindisfarne</a:t>
          </a:r>
          <a:endParaRPr lang="cs-CZ" sz="1600" dirty="0"/>
        </a:p>
      </dgm:t>
    </dgm:pt>
    <dgm:pt modelId="{AF407419-1065-41D2-9B61-A2AD1674F950}" type="parTrans" cxnId="{DB3B061C-204B-4798-AD7E-FCB13BA6A955}">
      <dgm:prSet/>
      <dgm:spPr/>
      <dgm:t>
        <a:bodyPr/>
        <a:lstStyle/>
        <a:p>
          <a:endParaRPr lang="cs-CZ"/>
        </a:p>
      </dgm:t>
    </dgm:pt>
    <dgm:pt modelId="{81D7E24D-5EB3-45C3-A47E-2A043FBCC4AE}" type="sibTrans" cxnId="{DB3B061C-204B-4798-AD7E-FCB13BA6A955}">
      <dgm:prSet/>
      <dgm:spPr/>
      <dgm:t>
        <a:bodyPr/>
        <a:lstStyle/>
        <a:p>
          <a:endParaRPr lang="cs-CZ"/>
        </a:p>
      </dgm:t>
    </dgm:pt>
    <dgm:pt modelId="{BADCE7D8-C698-4E66-B4D1-2BDCF4C9F77D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841 – Založení osady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Dyflin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, dnešní Dublin</a:t>
          </a:r>
        </a:p>
      </dgm:t>
    </dgm:pt>
    <dgm:pt modelId="{B599F553-4481-485F-A5E6-437AD24FE982}" type="parTrans" cxnId="{8844D449-8A1C-4E58-810B-88CCB9483B1F}">
      <dgm:prSet/>
      <dgm:spPr/>
      <dgm:t>
        <a:bodyPr/>
        <a:lstStyle/>
        <a:p>
          <a:endParaRPr lang="cs-CZ"/>
        </a:p>
      </dgm:t>
    </dgm:pt>
    <dgm:pt modelId="{2AC8F24A-B69C-4C8B-A7EC-08E5B3320CB8}" type="sibTrans" cxnId="{8844D449-8A1C-4E58-810B-88CCB9483B1F}">
      <dgm:prSet/>
      <dgm:spPr/>
      <dgm:t>
        <a:bodyPr/>
        <a:lstStyle/>
        <a:p>
          <a:endParaRPr lang="cs-CZ"/>
        </a:p>
      </dgm:t>
    </dgm:pt>
    <dgm:pt modelId="{BB5AE749-EB69-4E32-9586-7130F77F872C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865 – Počátek velkých nájezdů na Anglii</a:t>
          </a:r>
        </a:p>
      </dgm:t>
    </dgm:pt>
    <dgm:pt modelId="{8FF92810-AA34-4F26-85D5-7F4FE5A3401C}" type="parTrans" cxnId="{DD64E216-FD5F-4BE5-827F-39E62DDF0701}">
      <dgm:prSet/>
      <dgm:spPr/>
      <dgm:t>
        <a:bodyPr/>
        <a:lstStyle/>
        <a:p>
          <a:endParaRPr lang="cs-CZ"/>
        </a:p>
      </dgm:t>
    </dgm:pt>
    <dgm:pt modelId="{2E8BA5C3-27C9-45AC-BE2A-C0D8F5DB15A0}" type="sibTrans" cxnId="{DD64E216-FD5F-4BE5-827F-39E62DDF0701}">
      <dgm:prSet/>
      <dgm:spPr/>
      <dgm:t>
        <a:bodyPr/>
        <a:lstStyle/>
        <a:p>
          <a:endParaRPr lang="cs-CZ"/>
        </a:p>
      </dgm:t>
    </dgm:pt>
    <dgm:pt modelId="{67C57C85-E24A-4210-88EF-54F9D4D607B3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866 – Dobytí Yorku Ivarem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Bezkostým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a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Halfdanem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Ragnarssonem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6A0FA779-8942-4AD1-AD8E-A825CB9F3D9F}" type="parTrans" cxnId="{0BB38300-8A72-4A2C-B93F-1C5790B0570C}">
      <dgm:prSet/>
      <dgm:spPr/>
      <dgm:t>
        <a:bodyPr/>
        <a:lstStyle/>
        <a:p>
          <a:endParaRPr lang="cs-CZ"/>
        </a:p>
      </dgm:t>
    </dgm:pt>
    <dgm:pt modelId="{18329F73-3C09-4D89-9893-1583070EA125}" type="sibTrans" cxnId="{0BB38300-8A72-4A2C-B93F-1C5790B0570C}">
      <dgm:prSet/>
      <dgm:spPr/>
      <dgm:t>
        <a:bodyPr/>
        <a:lstStyle/>
        <a:p>
          <a:endParaRPr lang="cs-CZ"/>
        </a:p>
      </dgm:t>
    </dgm:pt>
    <dgm:pt modelId="{44A064D6-D338-4406-A5EC-4A15F4B0D2EF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886 –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Danelaw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EE49E07D-88C8-4C79-BBA8-E77A2C108CC1}" type="parTrans" cxnId="{B24C8689-F3A8-4111-A197-9AD80914F6D8}">
      <dgm:prSet/>
      <dgm:spPr/>
      <dgm:t>
        <a:bodyPr/>
        <a:lstStyle/>
        <a:p>
          <a:endParaRPr lang="cs-CZ"/>
        </a:p>
      </dgm:t>
    </dgm:pt>
    <dgm:pt modelId="{848711D0-00A4-40ED-B07F-B62CC227D30C}" type="sibTrans" cxnId="{B24C8689-F3A8-4111-A197-9AD80914F6D8}">
      <dgm:prSet/>
      <dgm:spPr/>
      <dgm:t>
        <a:bodyPr/>
        <a:lstStyle/>
        <a:p>
          <a:endParaRPr lang="cs-CZ"/>
        </a:p>
      </dgm:t>
    </dgm:pt>
    <dgm:pt modelId="{E382ECC2-FA29-41BF-8FBC-3B199D74887A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cca 1000 – Dobytí Ameriky</a:t>
          </a:r>
        </a:p>
      </dgm:t>
    </dgm:pt>
    <dgm:pt modelId="{91B90C48-8DC3-4310-9F17-B943A8C7EAB7}" type="parTrans" cxnId="{C4A60BB5-E0D3-4C91-A18F-61F6B952C5CF}">
      <dgm:prSet/>
      <dgm:spPr/>
      <dgm:t>
        <a:bodyPr/>
        <a:lstStyle/>
        <a:p>
          <a:endParaRPr lang="cs-CZ"/>
        </a:p>
      </dgm:t>
    </dgm:pt>
    <dgm:pt modelId="{6F0C9193-3966-43D4-AFB7-9C7A7437B490}" type="sibTrans" cxnId="{C4A60BB5-E0D3-4C91-A18F-61F6B952C5CF}">
      <dgm:prSet/>
      <dgm:spPr/>
      <dgm:t>
        <a:bodyPr/>
        <a:lstStyle/>
        <a:p>
          <a:endParaRPr lang="cs-CZ"/>
        </a:p>
      </dgm:t>
    </dgm:pt>
    <dgm:pt modelId="{F06726CB-1E1B-4E25-B1EC-EDEFDE104A57}">
      <dgm:prSet custT="1"/>
      <dgm:spPr/>
      <dgm:t>
        <a:bodyPr/>
        <a:lstStyle/>
        <a:p>
          <a:r>
            <a:rPr lang="cs-CZ" sz="1600" kern="1200" dirty="0"/>
            <a:t>1013 – Sven I. 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Dánský</a:t>
          </a:r>
          <a:r>
            <a:rPr lang="cs-CZ" sz="1600" kern="1200" dirty="0"/>
            <a:t> prvním králem Anglie</a:t>
          </a:r>
        </a:p>
      </dgm:t>
    </dgm:pt>
    <dgm:pt modelId="{09FB678D-B502-4246-BED8-6D56F2D5CC4D}" type="parTrans" cxnId="{5A48DD3B-6F37-487C-828C-A472E6615E70}">
      <dgm:prSet/>
      <dgm:spPr/>
      <dgm:t>
        <a:bodyPr/>
        <a:lstStyle/>
        <a:p>
          <a:endParaRPr lang="cs-CZ"/>
        </a:p>
      </dgm:t>
    </dgm:pt>
    <dgm:pt modelId="{A66841B8-DFBB-45DB-A007-74A164CF9008}" type="sibTrans" cxnId="{5A48DD3B-6F37-487C-828C-A472E6615E70}">
      <dgm:prSet/>
      <dgm:spPr/>
      <dgm:t>
        <a:bodyPr/>
        <a:lstStyle/>
        <a:p>
          <a:endParaRPr lang="cs-CZ"/>
        </a:p>
      </dgm:t>
    </dgm:pt>
    <dgm:pt modelId="{C84C7B68-290F-4389-8CB6-01B8D798315D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1066 – Bitva u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Stamford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bridge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7CCC4AD3-F5A6-49DF-9E23-291A2ED000BB}" type="parTrans" cxnId="{2F5839F3-0AFC-4379-9B4A-67A3CB931935}">
      <dgm:prSet/>
      <dgm:spPr/>
      <dgm:t>
        <a:bodyPr/>
        <a:lstStyle/>
        <a:p>
          <a:endParaRPr lang="cs-CZ"/>
        </a:p>
      </dgm:t>
    </dgm:pt>
    <dgm:pt modelId="{F5BA7010-7B8C-42AD-B33F-A9BA8BD3BAA3}" type="sibTrans" cxnId="{2F5839F3-0AFC-4379-9B4A-67A3CB931935}">
      <dgm:prSet/>
      <dgm:spPr/>
      <dgm:t>
        <a:bodyPr/>
        <a:lstStyle/>
        <a:p>
          <a:endParaRPr lang="cs-CZ"/>
        </a:p>
      </dgm:t>
    </dgm:pt>
    <dgm:pt modelId="{E8967409-0813-4715-AE32-A036A7E467B5}" type="pres">
      <dgm:prSet presAssocID="{B270415E-5BA8-4C2A-94BF-76D0114DDE5F}" presName="compositeShape" presStyleCnt="0">
        <dgm:presLayoutVars>
          <dgm:dir/>
          <dgm:resizeHandles/>
        </dgm:presLayoutVars>
      </dgm:prSet>
      <dgm:spPr/>
    </dgm:pt>
    <dgm:pt modelId="{2EA75987-A8FC-4604-BD66-92303FACBDA6}" type="pres">
      <dgm:prSet presAssocID="{B270415E-5BA8-4C2A-94BF-76D0114DDE5F}" presName="pyramid" presStyleLbl="node1" presStyleIdx="0" presStyleCnt="1"/>
      <dgm:spPr/>
    </dgm:pt>
    <dgm:pt modelId="{AB5A0E6A-FAE8-4569-AFAF-7ADA9E8831BE}" type="pres">
      <dgm:prSet presAssocID="{B270415E-5BA8-4C2A-94BF-76D0114DDE5F}" presName="theList" presStyleCnt="0"/>
      <dgm:spPr/>
    </dgm:pt>
    <dgm:pt modelId="{451ED523-C4AA-401A-8663-76638209AE6E}" type="pres">
      <dgm:prSet presAssocID="{59AE12A3-0503-4D93-BC77-B0B7C32FE712}" presName="aNode" presStyleLbl="fgAcc1" presStyleIdx="0" presStyleCnt="8">
        <dgm:presLayoutVars>
          <dgm:bulletEnabled val="1"/>
        </dgm:presLayoutVars>
      </dgm:prSet>
      <dgm:spPr/>
    </dgm:pt>
    <dgm:pt modelId="{92754290-047C-40A2-B02E-6EF1A552458E}" type="pres">
      <dgm:prSet presAssocID="{59AE12A3-0503-4D93-BC77-B0B7C32FE712}" presName="aSpace" presStyleCnt="0"/>
      <dgm:spPr/>
    </dgm:pt>
    <dgm:pt modelId="{FD1FB8CF-1A07-4BCB-9213-E8C6C1158EDE}" type="pres">
      <dgm:prSet presAssocID="{BADCE7D8-C698-4E66-B4D1-2BDCF4C9F77D}" presName="aNode" presStyleLbl="fgAcc1" presStyleIdx="1" presStyleCnt="8" custLinFactNeighborX="142" custLinFactNeighborY="-22886">
        <dgm:presLayoutVars>
          <dgm:bulletEnabled val="1"/>
        </dgm:presLayoutVars>
      </dgm:prSet>
      <dgm:spPr/>
    </dgm:pt>
    <dgm:pt modelId="{DE0CBE1F-C7E0-43AD-8874-846FF01DCC86}" type="pres">
      <dgm:prSet presAssocID="{BADCE7D8-C698-4E66-B4D1-2BDCF4C9F77D}" presName="aSpace" presStyleCnt="0"/>
      <dgm:spPr/>
    </dgm:pt>
    <dgm:pt modelId="{725F95C0-1799-4C9C-8CBA-270419FF62C3}" type="pres">
      <dgm:prSet presAssocID="{BB5AE749-EB69-4E32-9586-7130F77F872C}" presName="aNode" presStyleLbl="fgAcc1" presStyleIdx="2" presStyleCnt="8" custLinFactNeighborX="-1757" custLinFactNeighborY="-43530">
        <dgm:presLayoutVars>
          <dgm:bulletEnabled val="1"/>
        </dgm:presLayoutVars>
      </dgm:prSet>
      <dgm:spPr/>
    </dgm:pt>
    <dgm:pt modelId="{F1DD1AE0-5DD3-434B-A4D0-FA01FD9D7F32}" type="pres">
      <dgm:prSet presAssocID="{BB5AE749-EB69-4E32-9586-7130F77F872C}" presName="aSpace" presStyleCnt="0"/>
      <dgm:spPr/>
    </dgm:pt>
    <dgm:pt modelId="{96DB492F-988E-4ED9-8FCF-D858CC0828C1}" type="pres">
      <dgm:prSet presAssocID="{67C57C85-E24A-4210-88EF-54F9D4D607B3}" presName="aNode" presStyleLbl="fgAcc1" presStyleIdx="3" presStyleCnt="8">
        <dgm:presLayoutVars>
          <dgm:bulletEnabled val="1"/>
        </dgm:presLayoutVars>
      </dgm:prSet>
      <dgm:spPr/>
    </dgm:pt>
    <dgm:pt modelId="{D11CB1DC-B2E4-4718-8232-85FE4F78D664}" type="pres">
      <dgm:prSet presAssocID="{67C57C85-E24A-4210-88EF-54F9D4D607B3}" presName="aSpace" presStyleCnt="0"/>
      <dgm:spPr/>
    </dgm:pt>
    <dgm:pt modelId="{C0A8A158-41C8-4A65-9D83-1CB907777A3D}" type="pres">
      <dgm:prSet presAssocID="{44A064D6-D338-4406-A5EC-4A15F4B0D2EF}" presName="aNode" presStyleLbl="fgAcc1" presStyleIdx="4" presStyleCnt="8">
        <dgm:presLayoutVars>
          <dgm:bulletEnabled val="1"/>
        </dgm:presLayoutVars>
      </dgm:prSet>
      <dgm:spPr/>
    </dgm:pt>
    <dgm:pt modelId="{1BDAE040-80AE-43F6-94EB-713133CF74A7}" type="pres">
      <dgm:prSet presAssocID="{44A064D6-D338-4406-A5EC-4A15F4B0D2EF}" presName="aSpace" presStyleCnt="0"/>
      <dgm:spPr/>
    </dgm:pt>
    <dgm:pt modelId="{64503986-A464-4062-BDF9-A3620F503EC3}" type="pres">
      <dgm:prSet presAssocID="{E382ECC2-FA29-41BF-8FBC-3B199D74887A}" presName="aNode" presStyleLbl="fgAcc1" presStyleIdx="5" presStyleCnt="8" custLinFactNeighborX="2042" custLinFactNeighborY="-66463">
        <dgm:presLayoutVars>
          <dgm:bulletEnabled val="1"/>
        </dgm:presLayoutVars>
      </dgm:prSet>
      <dgm:spPr/>
    </dgm:pt>
    <dgm:pt modelId="{DB32E6C8-D472-4535-9DFF-4F7C359BADD6}" type="pres">
      <dgm:prSet presAssocID="{E382ECC2-FA29-41BF-8FBC-3B199D74887A}" presName="aSpace" presStyleCnt="0"/>
      <dgm:spPr/>
    </dgm:pt>
    <dgm:pt modelId="{B01A9E0A-9C9E-4A42-8048-C9067DB173E9}" type="pres">
      <dgm:prSet presAssocID="{F06726CB-1E1B-4E25-B1EC-EDEFDE104A57}" presName="aNode" presStyleLbl="fgAcc1" presStyleIdx="6" presStyleCnt="8">
        <dgm:presLayoutVars>
          <dgm:bulletEnabled val="1"/>
        </dgm:presLayoutVars>
      </dgm:prSet>
      <dgm:spPr/>
    </dgm:pt>
    <dgm:pt modelId="{04300D6D-6A10-404C-A3B7-8B7782F930E1}" type="pres">
      <dgm:prSet presAssocID="{F06726CB-1E1B-4E25-B1EC-EDEFDE104A57}" presName="aSpace" presStyleCnt="0"/>
      <dgm:spPr/>
    </dgm:pt>
    <dgm:pt modelId="{C3BD04BE-6980-431F-B541-331FCDA56490}" type="pres">
      <dgm:prSet presAssocID="{C84C7B68-290F-4389-8CB6-01B8D798315D}" presName="aNode" presStyleLbl="fgAcc1" presStyleIdx="7" presStyleCnt="8">
        <dgm:presLayoutVars>
          <dgm:bulletEnabled val="1"/>
        </dgm:presLayoutVars>
      </dgm:prSet>
      <dgm:spPr/>
    </dgm:pt>
    <dgm:pt modelId="{FC3D9CE1-A5D3-4FE5-AA96-8F28320AB940}" type="pres">
      <dgm:prSet presAssocID="{C84C7B68-290F-4389-8CB6-01B8D798315D}" presName="aSpace" presStyleCnt="0"/>
      <dgm:spPr/>
    </dgm:pt>
  </dgm:ptLst>
  <dgm:cxnLst>
    <dgm:cxn modelId="{0BB38300-8A72-4A2C-B93F-1C5790B0570C}" srcId="{B270415E-5BA8-4C2A-94BF-76D0114DDE5F}" destId="{67C57C85-E24A-4210-88EF-54F9D4D607B3}" srcOrd="3" destOrd="0" parTransId="{6A0FA779-8942-4AD1-AD8E-A825CB9F3D9F}" sibTransId="{18329F73-3C09-4D89-9893-1583070EA125}"/>
    <dgm:cxn modelId="{B6111E01-3078-4BDC-AED9-1EA784341A9C}" type="presOf" srcId="{59AE12A3-0503-4D93-BC77-B0B7C32FE712}" destId="{451ED523-C4AA-401A-8663-76638209AE6E}" srcOrd="0" destOrd="0" presId="urn:microsoft.com/office/officeart/2005/8/layout/pyramid2"/>
    <dgm:cxn modelId="{DD64E216-FD5F-4BE5-827F-39E62DDF0701}" srcId="{B270415E-5BA8-4C2A-94BF-76D0114DDE5F}" destId="{BB5AE749-EB69-4E32-9586-7130F77F872C}" srcOrd="2" destOrd="0" parTransId="{8FF92810-AA34-4F26-85D5-7F4FE5A3401C}" sibTransId="{2E8BA5C3-27C9-45AC-BE2A-C0D8F5DB15A0}"/>
    <dgm:cxn modelId="{DB3B061C-204B-4798-AD7E-FCB13BA6A955}" srcId="{B270415E-5BA8-4C2A-94BF-76D0114DDE5F}" destId="{59AE12A3-0503-4D93-BC77-B0B7C32FE712}" srcOrd="0" destOrd="0" parTransId="{AF407419-1065-41D2-9B61-A2AD1674F950}" sibTransId="{81D7E24D-5EB3-45C3-A47E-2A043FBCC4AE}"/>
    <dgm:cxn modelId="{4B88F52C-0D6B-4FF0-8A4F-BA41728F6AF8}" type="presOf" srcId="{44A064D6-D338-4406-A5EC-4A15F4B0D2EF}" destId="{C0A8A158-41C8-4A65-9D83-1CB907777A3D}" srcOrd="0" destOrd="0" presId="urn:microsoft.com/office/officeart/2005/8/layout/pyramid2"/>
    <dgm:cxn modelId="{DC5FB530-D8D5-4269-BE5C-C1EC56B59C54}" type="presOf" srcId="{B270415E-5BA8-4C2A-94BF-76D0114DDE5F}" destId="{E8967409-0813-4715-AE32-A036A7E467B5}" srcOrd="0" destOrd="0" presId="urn:microsoft.com/office/officeart/2005/8/layout/pyramid2"/>
    <dgm:cxn modelId="{91ED2534-C65C-4503-A0F6-B559BEA782CE}" type="presOf" srcId="{BB5AE749-EB69-4E32-9586-7130F77F872C}" destId="{725F95C0-1799-4C9C-8CBA-270419FF62C3}" srcOrd="0" destOrd="0" presId="urn:microsoft.com/office/officeart/2005/8/layout/pyramid2"/>
    <dgm:cxn modelId="{5A48DD3B-6F37-487C-828C-A472E6615E70}" srcId="{B270415E-5BA8-4C2A-94BF-76D0114DDE5F}" destId="{F06726CB-1E1B-4E25-B1EC-EDEFDE104A57}" srcOrd="6" destOrd="0" parTransId="{09FB678D-B502-4246-BED8-6D56F2D5CC4D}" sibTransId="{A66841B8-DFBB-45DB-A007-74A164CF9008}"/>
    <dgm:cxn modelId="{962B5663-2C13-4238-A951-42B09F0985E2}" type="presOf" srcId="{E382ECC2-FA29-41BF-8FBC-3B199D74887A}" destId="{64503986-A464-4062-BDF9-A3620F503EC3}" srcOrd="0" destOrd="0" presId="urn:microsoft.com/office/officeart/2005/8/layout/pyramid2"/>
    <dgm:cxn modelId="{E875C844-2D7E-4695-9007-D3D98BB8B670}" type="presOf" srcId="{67C57C85-E24A-4210-88EF-54F9D4D607B3}" destId="{96DB492F-988E-4ED9-8FCF-D858CC0828C1}" srcOrd="0" destOrd="0" presId="urn:microsoft.com/office/officeart/2005/8/layout/pyramid2"/>
    <dgm:cxn modelId="{8844D449-8A1C-4E58-810B-88CCB9483B1F}" srcId="{B270415E-5BA8-4C2A-94BF-76D0114DDE5F}" destId="{BADCE7D8-C698-4E66-B4D1-2BDCF4C9F77D}" srcOrd="1" destOrd="0" parTransId="{B599F553-4481-485F-A5E6-437AD24FE982}" sibTransId="{2AC8F24A-B69C-4C8B-A7EC-08E5B3320CB8}"/>
    <dgm:cxn modelId="{B24C8689-F3A8-4111-A197-9AD80914F6D8}" srcId="{B270415E-5BA8-4C2A-94BF-76D0114DDE5F}" destId="{44A064D6-D338-4406-A5EC-4A15F4B0D2EF}" srcOrd="4" destOrd="0" parTransId="{EE49E07D-88C8-4C79-BBA8-E77A2C108CC1}" sibTransId="{848711D0-00A4-40ED-B07F-B62CC227D30C}"/>
    <dgm:cxn modelId="{C566008F-4B6C-477E-B978-5633DA22F7EF}" type="presOf" srcId="{F06726CB-1E1B-4E25-B1EC-EDEFDE104A57}" destId="{B01A9E0A-9C9E-4A42-8048-C9067DB173E9}" srcOrd="0" destOrd="0" presId="urn:microsoft.com/office/officeart/2005/8/layout/pyramid2"/>
    <dgm:cxn modelId="{1CB7A69C-B28F-4EED-A045-6AA3628B4495}" type="presOf" srcId="{BADCE7D8-C698-4E66-B4D1-2BDCF4C9F77D}" destId="{FD1FB8CF-1A07-4BCB-9213-E8C6C1158EDE}" srcOrd="0" destOrd="0" presId="urn:microsoft.com/office/officeart/2005/8/layout/pyramid2"/>
    <dgm:cxn modelId="{C4A60BB5-E0D3-4C91-A18F-61F6B952C5CF}" srcId="{B270415E-5BA8-4C2A-94BF-76D0114DDE5F}" destId="{E382ECC2-FA29-41BF-8FBC-3B199D74887A}" srcOrd="5" destOrd="0" parTransId="{91B90C48-8DC3-4310-9F17-B943A8C7EAB7}" sibTransId="{6F0C9193-3966-43D4-AFB7-9C7A7437B490}"/>
    <dgm:cxn modelId="{B82DB6E3-277D-4D24-A7F8-FD3EC9CAFBA7}" type="presOf" srcId="{C84C7B68-290F-4389-8CB6-01B8D798315D}" destId="{C3BD04BE-6980-431F-B541-331FCDA56490}" srcOrd="0" destOrd="0" presId="urn:microsoft.com/office/officeart/2005/8/layout/pyramid2"/>
    <dgm:cxn modelId="{2F5839F3-0AFC-4379-9B4A-67A3CB931935}" srcId="{B270415E-5BA8-4C2A-94BF-76D0114DDE5F}" destId="{C84C7B68-290F-4389-8CB6-01B8D798315D}" srcOrd="7" destOrd="0" parTransId="{7CCC4AD3-F5A6-49DF-9E23-291A2ED000BB}" sibTransId="{F5BA7010-7B8C-42AD-B33F-A9BA8BD3BAA3}"/>
    <dgm:cxn modelId="{C94141F5-85D4-4F61-86EB-2272AAEA91B7}" type="presParOf" srcId="{E8967409-0813-4715-AE32-A036A7E467B5}" destId="{2EA75987-A8FC-4604-BD66-92303FACBDA6}" srcOrd="0" destOrd="0" presId="urn:microsoft.com/office/officeart/2005/8/layout/pyramid2"/>
    <dgm:cxn modelId="{54CC9BCC-66D3-4A91-9ED2-4904F0B76B35}" type="presParOf" srcId="{E8967409-0813-4715-AE32-A036A7E467B5}" destId="{AB5A0E6A-FAE8-4569-AFAF-7ADA9E8831BE}" srcOrd="1" destOrd="0" presId="urn:microsoft.com/office/officeart/2005/8/layout/pyramid2"/>
    <dgm:cxn modelId="{3972EB1F-D6FD-4BD7-9255-02D22AF14957}" type="presParOf" srcId="{AB5A0E6A-FAE8-4569-AFAF-7ADA9E8831BE}" destId="{451ED523-C4AA-401A-8663-76638209AE6E}" srcOrd="0" destOrd="0" presId="urn:microsoft.com/office/officeart/2005/8/layout/pyramid2"/>
    <dgm:cxn modelId="{0FE48527-B9D2-46D4-9983-B1ADAD1B4B66}" type="presParOf" srcId="{AB5A0E6A-FAE8-4569-AFAF-7ADA9E8831BE}" destId="{92754290-047C-40A2-B02E-6EF1A552458E}" srcOrd="1" destOrd="0" presId="urn:microsoft.com/office/officeart/2005/8/layout/pyramid2"/>
    <dgm:cxn modelId="{2EA5A1BB-7B99-4BF6-8407-3A6155608127}" type="presParOf" srcId="{AB5A0E6A-FAE8-4569-AFAF-7ADA9E8831BE}" destId="{FD1FB8CF-1A07-4BCB-9213-E8C6C1158EDE}" srcOrd="2" destOrd="0" presId="urn:microsoft.com/office/officeart/2005/8/layout/pyramid2"/>
    <dgm:cxn modelId="{886EB1F0-1BEC-4E69-BE80-12EC80241F16}" type="presParOf" srcId="{AB5A0E6A-FAE8-4569-AFAF-7ADA9E8831BE}" destId="{DE0CBE1F-C7E0-43AD-8874-846FF01DCC86}" srcOrd="3" destOrd="0" presId="urn:microsoft.com/office/officeart/2005/8/layout/pyramid2"/>
    <dgm:cxn modelId="{D44DA301-CA56-4513-928F-3811101CA983}" type="presParOf" srcId="{AB5A0E6A-FAE8-4569-AFAF-7ADA9E8831BE}" destId="{725F95C0-1799-4C9C-8CBA-270419FF62C3}" srcOrd="4" destOrd="0" presId="urn:microsoft.com/office/officeart/2005/8/layout/pyramid2"/>
    <dgm:cxn modelId="{B8D9A769-8873-4144-9E8E-ACD787D17289}" type="presParOf" srcId="{AB5A0E6A-FAE8-4569-AFAF-7ADA9E8831BE}" destId="{F1DD1AE0-5DD3-434B-A4D0-FA01FD9D7F32}" srcOrd="5" destOrd="0" presId="urn:microsoft.com/office/officeart/2005/8/layout/pyramid2"/>
    <dgm:cxn modelId="{B89D4EA4-1BC6-4CFD-BE7F-9816C7F5474C}" type="presParOf" srcId="{AB5A0E6A-FAE8-4569-AFAF-7ADA9E8831BE}" destId="{96DB492F-988E-4ED9-8FCF-D858CC0828C1}" srcOrd="6" destOrd="0" presId="urn:microsoft.com/office/officeart/2005/8/layout/pyramid2"/>
    <dgm:cxn modelId="{C11DDE02-E56E-4FFB-9301-3D5D236CC61F}" type="presParOf" srcId="{AB5A0E6A-FAE8-4569-AFAF-7ADA9E8831BE}" destId="{D11CB1DC-B2E4-4718-8232-85FE4F78D664}" srcOrd="7" destOrd="0" presId="urn:microsoft.com/office/officeart/2005/8/layout/pyramid2"/>
    <dgm:cxn modelId="{5C5BD6BA-0F95-4B03-85AF-0A8C80EED664}" type="presParOf" srcId="{AB5A0E6A-FAE8-4569-AFAF-7ADA9E8831BE}" destId="{C0A8A158-41C8-4A65-9D83-1CB907777A3D}" srcOrd="8" destOrd="0" presId="urn:microsoft.com/office/officeart/2005/8/layout/pyramid2"/>
    <dgm:cxn modelId="{4910B06B-C494-4811-9033-B71C861EEB5D}" type="presParOf" srcId="{AB5A0E6A-FAE8-4569-AFAF-7ADA9E8831BE}" destId="{1BDAE040-80AE-43F6-94EB-713133CF74A7}" srcOrd="9" destOrd="0" presId="urn:microsoft.com/office/officeart/2005/8/layout/pyramid2"/>
    <dgm:cxn modelId="{616E2B5E-2830-4ABF-8965-428DF1DA7A07}" type="presParOf" srcId="{AB5A0E6A-FAE8-4569-AFAF-7ADA9E8831BE}" destId="{64503986-A464-4062-BDF9-A3620F503EC3}" srcOrd="10" destOrd="0" presId="urn:microsoft.com/office/officeart/2005/8/layout/pyramid2"/>
    <dgm:cxn modelId="{90B52D35-4CE8-44CE-9D95-106D7ED0B4E1}" type="presParOf" srcId="{AB5A0E6A-FAE8-4569-AFAF-7ADA9E8831BE}" destId="{DB32E6C8-D472-4535-9DFF-4F7C359BADD6}" srcOrd="11" destOrd="0" presId="urn:microsoft.com/office/officeart/2005/8/layout/pyramid2"/>
    <dgm:cxn modelId="{6961976D-46AB-4EB5-A692-B611D14C16CD}" type="presParOf" srcId="{AB5A0E6A-FAE8-4569-AFAF-7ADA9E8831BE}" destId="{B01A9E0A-9C9E-4A42-8048-C9067DB173E9}" srcOrd="12" destOrd="0" presId="urn:microsoft.com/office/officeart/2005/8/layout/pyramid2"/>
    <dgm:cxn modelId="{FA5B5D9D-1374-4965-9C8E-2A3EA719FCB0}" type="presParOf" srcId="{AB5A0E6A-FAE8-4569-AFAF-7ADA9E8831BE}" destId="{04300D6D-6A10-404C-A3B7-8B7782F930E1}" srcOrd="13" destOrd="0" presId="urn:microsoft.com/office/officeart/2005/8/layout/pyramid2"/>
    <dgm:cxn modelId="{93CA959C-94CB-405E-8035-2A4254134F1C}" type="presParOf" srcId="{AB5A0E6A-FAE8-4569-AFAF-7ADA9E8831BE}" destId="{C3BD04BE-6980-431F-B541-331FCDA56490}" srcOrd="14" destOrd="0" presId="urn:microsoft.com/office/officeart/2005/8/layout/pyramid2"/>
    <dgm:cxn modelId="{24364C61-1174-4930-8587-01AAEBCB98C6}" type="presParOf" srcId="{AB5A0E6A-FAE8-4569-AFAF-7ADA9E8831BE}" destId="{FC3D9CE1-A5D3-4FE5-AA96-8F28320AB940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FCC82E-5E36-4F14-A17B-24B2D5D40EED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989FDD9-8697-4918-AA21-A15319C4C15C}">
      <dgm:prSet/>
      <dgm:spPr/>
      <dgm:t>
        <a:bodyPr/>
        <a:lstStyle/>
        <a:p>
          <a:r>
            <a:rPr lang="cs-CZ" dirty="0"/>
            <a:t>Devět světů </a:t>
          </a:r>
        </a:p>
        <a:p>
          <a:r>
            <a:rPr lang="cs-CZ" dirty="0"/>
            <a:t>(</a:t>
          </a:r>
          <a:r>
            <a:rPr lang="cs-CZ" dirty="0" err="1"/>
            <a:t>Níu</a:t>
          </a:r>
          <a:r>
            <a:rPr lang="cs-CZ" dirty="0"/>
            <a:t> </a:t>
          </a:r>
          <a:r>
            <a:rPr lang="cs-CZ" dirty="0" err="1"/>
            <a:t>heimar</a:t>
          </a:r>
          <a:r>
            <a:rPr lang="cs-CZ" dirty="0"/>
            <a:t>): </a:t>
          </a:r>
        </a:p>
      </dgm:t>
    </dgm:pt>
    <dgm:pt modelId="{13B70DB3-3863-4284-8056-2E1D2295FC15}" type="parTrans" cxnId="{6B25A598-8358-4DE1-9D00-8A00EC295B8F}">
      <dgm:prSet/>
      <dgm:spPr/>
      <dgm:t>
        <a:bodyPr/>
        <a:lstStyle/>
        <a:p>
          <a:endParaRPr lang="cs-CZ"/>
        </a:p>
      </dgm:t>
    </dgm:pt>
    <dgm:pt modelId="{7FE7B00F-A96E-4BE2-BD8B-E840FEEEAEFD}" type="sibTrans" cxnId="{6B25A598-8358-4DE1-9D00-8A00EC295B8F}">
      <dgm:prSet/>
      <dgm:spPr/>
      <dgm:t>
        <a:bodyPr/>
        <a:lstStyle/>
        <a:p>
          <a:endParaRPr lang="cs-CZ"/>
        </a:p>
      </dgm:t>
    </dgm:pt>
    <dgm:pt modelId="{142FB0CE-D0A8-4629-B3C2-A804E8ED4551}">
      <dgm:prSet/>
      <dgm:spPr/>
      <dgm:t>
        <a:bodyPr/>
        <a:lstStyle/>
        <a:p>
          <a:r>
            <a:rPr lang="cs-CZ" dirty="0"/>
            <a:t>Mi</a:t>
          </a:r>
          <a:r>
            <a:rPr lang="is-IS" dirty="0"/>
            <a:t>ðgarðr, </a:t>
          </a:r>
          <a:endParaRPr lang="cs-CZ" dirty="0"/>
        </a:p>
      </dgm:t>
    </dgm:pt>
    <dgm:pt modelId="{08A1C931-2A7B-45F2-B3B2-1625EAD303C4}" type="parTrans" cxnId="{C5571950-E036-4431-8453-5ACF6F87C31F}">
      <dgm:prSet/>
      <dgm:spPr/>
      <dgm:t>
        <a:bodyPr/>
        <a:lstStyle/>
        <a:p>
          <a:endParaRPr lang="cs-CZ"/>
        </a:p>
      </dgm:t>
    </dgm:pt>
    <dgm:pt modelId="{A94C20D0-8CFB-4372-8BCB-7ADBE8905F12}" type="sibTrans" cxnId="{C5571950-E036-4431-8453-5ACF6F87C31F}">
      <dgm:prSet/>
      <dgm:spPr/>
      <dgm:t>
        <a:bodyPr/>
        <a:lstStyle/>
        <a:p>
          <a:endParaRPr lang="cs-CZ"/>
        </a:p>
      </dgm:t>
    </dgm:pt>
    <dgm:pt modelId="{F8953073-31DA-4C72-9034-46E56F58B380}">
      <dgm:prSet/>
      <dgm:spPr/>
      <dgm:t>
        <a:bodyPr/>
        <a:lstStyle/>
        <a:p>
          <a:r>
            <a:rPr lang="cs-CZ"/>
            <a:t>Ásgar</a:t>
          </a:r>
          <a:r>
            <a:rPr lang="is-IS"/>
            <a:t>ðr, </a:t>
          </a:r>
          <a:endParaRPr lang="cs-CZ"/>
        </a:p>
      </dgm:t>
    </dgm:pt>
    <dgm:pt modelId="{E8280B78-7DF6-4577-B6E5-56510EDA73B1}" type="parTrans" cxnId="{3113A2D1-77B9-44E0-9460-8C87A55E9C71}">
      <dgm:prSet/>
      <dgm:spPr/>
      <dgm:t>
        <a:bodyPr/>
        <a:lstStyle/>
        <a:p>
          <a:endParaRPr lang="cs-CZ"/>
        </a:p>
      </dgm:t>
    </dgm:pt>
    <dgm:pt modelId="{5F6F60FF-819B-4C8D-88EC-F1A08E8EE7D0}" type="sibTrans" cxnId="{3113A2D1-77B9-44E0-9460-8C87A55E9C71}">
      <dgm:prSet/>
      <dgm:spPr/>
      <dgm:t>
        <a:bodyPr/>
        <a:lstStyle/>
        <a:p>
          <a:endParaRPr lang="cs-CZ"/>
        </a:p>
      </dgm:t>
    </dgm:pt>
    <dgm:pt modelId="{B218A55D-917B-4260-B958-438B04EE844C}">
      <dgm:prSet/>
      <dgm:spPr/>
      <dgm:t>
        <a:bodyPr/>
        <a:lstStyle/>
        <a:p>
          <a:r>
            <a:rPr lang="is-IS" dirty="0"/>
            <a:t>Vanaheimr, </a:t>
          </a:r>
          <a:endParaRPr lang="cs-CZ" dirty="0"/>
        </a:p>
      </dgm:t>
    </dgm:pt>
    <dgm:pt modelId="{E77BD80E-F37C-4573-A014-CF06241D8AC1}" type="parTrans" cxnId="{097F6F37-CFCC-498D-B703-64265E26F1F5}">
      <dgm:prSet/>
      <dgm:spPr/>
      <dgm:t>
        <a:bodyPr/>
        <a:lstStyle/>
        <a:p>
          <a:endParaRPr lang="cs-CZ"/>
        </a:p>
      </dgm:t>
    </dgm:pt>
    <dgm:pt modelId="{E312FC30-2A3B-44FD-9D37-7455F278A970}" type="sibTrans" cxnId="{097F6F37-CFCC-498D-B703-64265E26F1F5}">
      <dgm:prSet/>
      <dgm:spPr/>
      <dgm:t>
        <a:bodyPr/>
        <a:lstStyle/>
        <a:p>
          <a:endParaRPr lang="cs-CZ"/>
        </a:p>
      </dgm:t>
    </dgm:pt>
    <dgm:pt modelId="{21CBE3C9-F29F-4396-931D-63FE178A5F87}">
      <dgm:prSet/>
      <dgm:spPr/>
      <dgm:t>
        <a:bodyPr/>
        <a:lstStyle/>
        <a:p>
          <a:r>
            <a:rPr lang="is-IS" dirty="0"/>
            <a:t>Niflheimr, </a:t>
          </a:r>
          <a:endParaRPr lang="cs-CZ" dirty="0"/>
        </a:p>
      </dgm:t>
    </dgm:pt>
    <dgm:pt modelId="{104F7F1F-3E39-4BE6-A344-959DB281A8DF}" type="parTrans" cxnId="{5A80033E-CD01-4777-8C17-8B081236D611}">
      <dgm:prSet/>
      <dgm:spPr/>
      <dgm:t>
        <a:bodyPr/>
        <a:lstStyle/>
        <a:p>
          <a:endParaRPr lang="cs-CZ"/>
        </a:p>
      </dgm:t>
    </dgm:pt>
    <dgm:pt modelId="{54EBE129-1DA6-488B-B5D1-9CD120EB2A38}" type="sibTrans" cxnId="{5A80033E-CD01-4777-8C17-8B081236D611}">
      <dgm:prSet/>
      <dgm:spPr/>
      <dgm:t>
        <a:bodyPr/>
        <a:lstStyle/>
        <a:p>
          <a:endParaRPr lang="cs-CZ"/>
        </a:p>
      </dgm:t>
    </dgm:pt>
    <dgm:pt modelId="{D9D776BB-AB5D-48FF-99CC-DC4D0064A88B}">
      <dgm:prSet/>
      <dgm:spPr/>
      <dgm:t>
        <a:bodyPr/>
        <a:lstStyle/>
        <a:p>
          <a:r>
            <a:rPr lang="cs-CZ" dirty="0" err="1"/>
            <a:t>Múspellsheimr</a:t>
          </a:r>
          <a:r>
            <a:rPr lang="cs-CZ" dirty="0"/>
            <a:t>, </a:t>
          </a:r>
        </a:p>
      </dgm:t>
    </dgm:pt>
    <dgm:pt modelId="{473E80EB-79DF-46E1-A435-F16509F8A7E4}" type="parTrans" cxnId="{17C1B6D3-8A0B-4F39-8418-D6CCD6D2C7C2}">
      <dgm:prSet/>
      <dgm:spPr/>
      <dgm:t>
        <a:bodyPr/>
        <a:lstStyle/>
        <a:p>
          <a:endParaRPr lang="cs-CZ"/>
        </a:p>
      </dgm:t>
    </dgm:pt>
    <dgm:pt modelId="{A5E351CE-05BE-4A4A-A630-A389860AF7B9}" type="sibTrans" cxnId="{17C1B6D3-8A0B-4F39-8418-D6CCD6D2C7C2}">
      <dgm:prSet/>
      <dgm:spPr/>
      <dgm:t>
        <a:bodyPr/>
        <a:lstStyle/>
        <a:p>
          <a:endParaRPr lang="cs-CZ"/>
        </a:p>
      </dgm:t>
    </dgm:pt>
    <dgm:pt modelId="{64B04AE3-F754-445C-AABB-83A6B00E7889}">
      <dgm:prSet/>
      <dgm:spPr/>
      <dgm:t>
        <a:bodyPr/>
        <a:lstStyle/>
        <a:p>
          <a:r>
            <a:rPr lang="cs-CZ" dirty="0" err="1"/>
            <a:t>Álfheimr</a:t>
          </a:r>
          <a:r>
            <a:rPr lang="cs-CZ" dirty="0"/>
            <a:t>/</a:t>
          </a:r>
          <a:r>
            <a:rPr lang="cs-CZ" dirty="0" err="1"/>
            <a:t>Ljósálfheimr</a:t>
          </a:r>
          <a:r>
            <a:rPr lang="cs-CZ" dirty="0"/>
            <a:t>, </a:t>
          </a:r>
        </a:p>
      </dgm:t>
    </dgm:pt>
    <dgm:pt modelId="{1D8DC8AC-892B-49C1-9D0A-3A208EDF1D8B}" type="parTrans" cxnId="{0698050B-A16C-46C1-BA99-E597C62D38DC}">
      <dgm:prSet/>
      <dgm:spPr/>
      <dgm:t>
        <a:bodyPr/>
        <a:lstStyle/>
        <a:p>
          <a:endParaRPr lang="cs-CZ"/>
        </a:p>
      </dgm:t>
    </dgm:pt>
    <dgm:pt modelId="{DC694E80-6336-4D7E-A27A-E83A1CDF977F}" type="sibTrans" cxnId="{0698050B-A16C-46C1-BA99-E597C62D38DC}">
      <dgm:prSet/>
      <dgm:spPr/>
      <dgm:t>
        <a:bodyPr/>
        <a:lstStyle/>
        <a:p>
          <a:endParaRPr lang="cs-CZ"/>
        </a:p>
      </dgm:t>
    </dgm:pt>
    <dgm:pt modelId="{C69424E4-F2DE-41A8-9869-D649BFD7D83E}">
      <dgm:prSet/>
      <dgm:spPr/>
      <dgm:t>
        <a:bodyPr/>
        <a:lstStyle/>
        <a:p>
          <a:r>
            <a:rPr lang="cs-CZ" dirty="0" err="1"/>
            <a:t>Svartálfaheimr</a:t>
          </a:r>
          <a:r>
            <a:rPr lang="cs-CZ" dirty="0"/>
            <a:t>/Ni</a:t>
          </a:r>
          <a:r>
            <a:rPr lang="is-IS" dirty="0"/>
            <a:t>ðavellir</a:t>
          </a:r>
          <a:r>
            <a:rPr lang="cs-CZ" dirty="0"/>
            <a:t>, </a:t>
          </a:r>
        </a:p>
      </dgm:t>
    </dgm:pt>
    <dgm:pt modelId="{CD018344-57FF-4BB4-A5A5-CF07ACF35A17}" type="parTrans" cxnId="{563BA993-426E-4BF8-9725-64A87A14EDD8}">
      <dgm:prSet/>
      <dgm:spPr/>
      <dgm:t>
        <a:bodyPr/>
        <a:lstStyle/>
        <a:p>
          <a:endParaRPr lang="cs-CZ"/>
        </a:p>
      </dgm:t>
    </dgm:pt>
    <dgm:pt modelId="{0DC32D54-4E4F-43DF-9784-863410B993EF}" type="sibTrans" cxnId="{563BA993-426E-4BF8-9725-64A87A14EDD8}">
      <dgm:prSet/>
      <dgm:spPr/>
      <dgm:t>
        <a:bodyPr/>
        <a:lstStyle/>
        <a:p>
          <a:endParaRPr lang="cs-CZ"/>
        </a:p>
      </dgm:t>
    </dgm:pt>
    <dgm:pt modelId="{7815E5A6-0B5E-4031-AED2-D6800C302E5C}">
      <dgm:prSet/>
      <dgm:spPr/>
      <dgm:t>
        <a:bodyPr/>
        <a:lstStyle/>
        <a:p>
          <a:r>
            <a:rPr lang="cs-CZ" dirty="0"/>
            <a:t>Hel</a:t>
          </a:r>
        </a:p>
      </dgm:t>
    </dgm:pt>
    <dgm:pt modelId="{90B34EC7-A4A1-42BA-8690-77A3AEB83464}" type="parTrans" cxnId="{D32E1892-128C-4792-9F03-6109E8ECA1DA}">
      <dgm:prSet/>
      <dgm:spPr/>
      <dgm:t>
        <a:bodyPr/>
        <a:lstStyle/>
        <a:p>
          <a:endParaRPr lang="cs-CZ"/>
        </a:p>
      </dgm:t>
    </dgm:pt>
    <dgm:pt modelId="{C9D485B3-C20C-447C-890A-E6ECAC8DDEBA}" type="sibTrans" cxnId="{D32E1892-128C-4792-9F03-6109E8ECA1DA}">
      <dgm:prSet/>
      <dgm:spPr/>
      <dgm:t>
        <a:bodyPr/>
        <a:lstStyle/>
        <a:p>
          <a:endParaRPr lang="cs-CZ"/>
        </a:p>
      </dgm:t>
    </dgm:pt>
    <dgm:pt modelId="{0606AE70-14B8-4758-BA27-00DCD88A6E24}">
      <dgm:prSet/>
      <dgm:spPr/>
      <dgm:t>
        <a:bodyPr/>
        <a:lstStyle/>
        <a:p>
          <a:r>
            <a:rPr lang="cs-CZ" dirty="0" err="1"/>
            <a:t>Ragnarökr</a:t>
          </a:r>
          <a:r>
            <a:rPr lang="cs-CZ" dirty="0"/>
            <a:t> – konec světa</a:t>
          </a:r>
        </a:p>
      </dgm:t>
    </dgm:pt>
    <dgm:pt modelId="{03674685-41B5-4579-BD7D-E19E3F73F5EF}" type="parTrans" cxnId="{4F25F587-7D03-48CA-983B-7CFFE3C39971}">
      <dgm:prSet/>
      <dgm:spPr/>
      <dgm:t>
        <a:bodyPr/>
        <a:lstStyle/>
        <a:p>
          <a:endParaRPr lang="cs-CZ"/>
        </a:p>
      </dgm:t>
    </dgm:pt>
    <dgm:pt modelId="{65B65E30-5E5D-442D-8533-34027506F057}" type="sibTrans" cxnId="{4F25F587-7D03-48CA-983B-7CFFE3C39971}">
      <dgm:prSet/>
      <dgm:spPr/>
      <dgm:t>
        <a:bodyPr/>
        <a:lstStyle/>
        <a:p>
          <a:endParaRPr lang="cs-CZ"/>
        </a:p>
      </dgm:t>
    </dgm:pt>
    <dgm:pt modelId="{A32AED86-811D-41B7-860F-49102E88521A}" type="pres">
      <dgm:prSet presAssocID="{44FCC82E-5E36-4F14-A17B-24B2D5D40EED}" presName="Name0" presStyleCnt="0">
        <dgm:presLayoutVars>
          <dgm:dir/>
          <dgm:animLvl val="lvl"/>
          <dgm:resizeHandles val="exact"/>
        </dgm:presLayoutVars>
      </dgm:prSet>
      <dgm:spPr/>
    </dgm:pt>
    <dgm:pt modelId="{3B36577C-110F-4344-B536-F2BBFDCB182C}" type="pres">
      <dgm:prSet presAssocID="{44FCC82E-5E36-4F14-A17B-24B2D5D40EED}" presName="dummy" presStyleCnt="0"/>
      <dgm:spPr/>
    </dgm:pt>
    <dgm:pt modelId="{4C5194E7-D77F-49CB-9290-20981501AD36}" type="pres">
      <dgm:prSet presAssocID="{44FCC82E-5E36-4F14-A17B-24B2D5D40EED}" presName="linH" presStyleCnt="0"/>
      <dgm:spPr/>
    </dgm:pt>
    <dgm:pt modelId="{406FA50B-0230-49E7-92DD-9718FFF5E133}" type="pres">
      <dgm:prSet presAssocID="{44FCC82E-5E36-4F14-A17B-24B2D5D40EED}" presName="padding1" presStyleCnt="0"/>
      <dgm:spPr/>
    </dgm:pt>
    <dgm:pt modelId="{8B121BB3-AF85-4A37-A243-65852EFAB279}" type="pres">
      <dgm:prSet presAssocID="{C989FDD9-8697-4918-AA21-A15319C4C15C}" presName="linV" presStyleCnt="0"/>
      <dgm:spPr/>
    </dgm:pt>
    <dgm:pt modelId="{4DAF2379-D12D-4761-B8D9-44DE866B9367}" type="pres">
      <dgm:prSet presAssocID="{C989FDD9-8697-4918-AA21-A15319C4C15C}" presName="spVertical1" presStyleCnt="0"/>
      <dgm:spPr/>
    </dgm:pt>
    <dgm:pt modelId="{578A076F-2F6F-4BCC-98F9-481D3BA71B6C}" type="pres">
      <dgm:prSet presAssocID="{C989FDD9-8697-4918-AA21-A15319C4C15C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F06B188-332F-4555-8778-533FBF961B06}" type="pres">
      <dgm:prSet presAssocID="{C989FDD9-8697-4918-AA21-A15319C4C15C}" presName="spVertical2" presStyleCnt="0"/>
      <dgm:spPr/>
    </dgm:pt>
    <dgm:pt modelId="{A2DC2D2B-22D7-413A-9621-6B68D4F531CE}" type="pres">
      <dgm:prSet presAssocID="{C989FDD9-8697-4918-AA21-A15319C4C15C}" presName="spVertical3" presStyleCnt="0"/>
      <dgm:spPr/>
    </dgm:pt>
    <dgm:pt modelId="{88C1B0A6-CF1F-40F1-BF77-3184C9C657AD}" type="pres">
      <dgm:prSet presAssocID="{C989FDD9-8697-4918-AA21-A15319C4C15C}" presName="desTx" presStyleLbl="revTx" presStyleIdx="1" presStyleCnt="3">
        <dgm:presLayoutVars>
          <dgm:bulletEnabled val="1"/>
        </dgm:presLayoutVars>
      </dgm:prSet>
      <dgm:spPr/>
    </dgm:pt>
    <dgm:pt modelId="{84B42CAD-8864-4B80-B5ED-EAC074FC4CEC}" type="pres">
      <dgm:prSet presAssocID="{7FE7B00F-A96E-4BE2-BD8B-E840FEEEAEFD}" presName="space" presStyleCnt="0"/>
      <dgm:spPr/>
    </dgm:pt>
    <dgm:pt modelId="{AB07ED4F-B1F4-4310-A1A3-D8329F5548C4}" type="pres">
      <dgm:prSet presAssocID="{0606AE70-14B8-4758-BA27-00DCD88A6E24}" presName="linV" presStyleCnt="0"/>
      <dgm:spPr/>
    </dgm:pt>
    <dgm:pt modelId="{B4D0B660-249E-4F6B-BDE2-762DD6A0ED17}" type="pres">
      <dgm:prSet presAssocID="{0606AE70-14B8-4758-BA27-00DCD88A6E24}" presName="spVertical1" presStyleCnt="0"/>
      <dgm:spPr/>
    </dgm:pt>
    <dgm:pt modelId="{F29D20EE-4DAF-4486-8D19-529DF2DAF286}" type="pres">
      <dgm:prSet presAssocID="{0606AE70-14B8-4758-BA27-00DCD88A6E24}" presName="parTx" presStyleLbl="revTx" presStyleIdx="2" presStyleCnt="3" custScaleX="129522">
        <dgm:presLayoutVars>
          <dgm:chMax val="0"/>
          <dgm:chPref val="0"/>
          <dgm:bulletEnabled val="1"/>
        </dgm:presLayoutVars>
      </dgm:prSet>
      <dgm:spPr/>
    </dgm:pt>
    <dgm:pt modelId="{4C5A79FA-E597-40CC-B7D5-BD9426618DA6}" type="pres">
      <dgm:prSet presAssocID="{0606AE70-14B8-4758-BA27-00DCD88A6E24}" presName="spVertical2" presStyleCnt="0"/>
      <dgm:spPr/>
    </dgm:pt>
    <dgm:pt modelId="{156F550D-6D30-44DE-BCD8-2212609BEDF4}" type="pres">
      <dgm:prSet presAssocID="{0606AE70-14B8-4758-BA27-00DCD88A6E24}" presName="spVertical3" presStyleCnt="0"/>
      <dgm:spPr/>
    </dgm:pt>
    <dgm:pt modelId="{5CB9CEF1-DEBD-445B-BBCF-965D977B1C57}" type="pres">
      <dgm:prSet presAssocID="{44FCC82E-5E36-4F14-A17B-24B2D5D40EED}" presName="padding2" presStyleCnt="0"/>
      <dgm:spPr/>
    </dgm:pt>
    <dgm:pt modelId="{BBF0880C-9C5F-4CB6-9BC2-736B38879707}" type="pres">
      <dgm:prSet presAssocID="{44FCC82E-5E36-4F14-A17B-24B2D5D40EED}" presName="negArrow" presStyleCnt="0"/>
      <dgm:spPr/>
    </dgm:pt>
    <dgm:pt modelId="{582A2904-9707-48F1-BF30-D8F5A0CAE40E}" type="pres">
      <dgm:prSet presAssocID="{44FCC82E-5E36-4F14-A17B-24B2D5D40EED}" presName="backgroundArrow" presStyleLbl="node1" presStyleIdx="0" presStyleCnt="1"/>
      <dgm:spPr/>
    </dgm:pt>
  </dgm:ptLst>
  <dgm:cxnLst>
    <dgm:cxn modelId="{0698050B-A16C-46C1-BA99-E597C62D38DC}" srcId="{C989FDD9-8697-4918-AA21-A15319C4C15C}" destId="{64B04AE3-F754-445C-AABB-83A6B00E7889}" srcOrd="5" destOrd="0" parTransId="{1D8DC8AC-892B-49C1-9D0A-3A208EDF1D8B}" sibTransId="{DC694E80-6336-4D7E-A27A-E83A1CDF977F}"/>
    <dgm:cxn modelId="{FC74FB0E-6D38-4CC7-88E6-0EA8DC4DA346}" type="presOf" srcId="{C69424E4-F2DE-41A8-9869-D649BFD7D83E}" destId="{88C1B0A6-CF1F-40F1-BF77-3184C9C657AD}" srcOrd="0" destOrd="6" presId="urn:microsoft.com/office/officeart/2005/8/layout/hProcess3"/>
    <dgm:cxn modelId="{B266A310-F9D6-496E-835C-7289FB8CB877}" type="presOf" srcId="{21CBE3C9-F29F-4396-931D-63FE178A5F87}" destId="{88C1B0A6-CF1F-40F1-BF77-3184C9C657AD}" srcOrd="0" destOrd="3" presId="urn:microsoft.com/office/officeart/2005/8/layout/hProcess3"/>
    <dgm:cxn modelId="{B4C35A14-EFAC-4C62-8DA9-EDD8DD87CC0F}" type="presOf" srcId="{64B04AE3-F754-445C-AABB-83A6B00E7889}" destId="{88C1B0A6-CF1F-40F1-BF77-3184C9C657AD}" srcOrd="0" destOrd="5" presId="urn:microsoft.com/office/officeart/2005/8/layout/hProcess3"/>
    <dgm:cxn modelId="{32C15F28-52CA-4292-AC5C-12D06D67E9CF}" type="presOf" srcId="{7815E5A6-0B5E-4031-AED2-D6800C302E5C}" destId="{88C1B0A6-CF1F-40F1-BF77-3184C9C657AD}" srcOrd="0" destOrd="7" presId="urn:microsoft.com/office/officeart/2005/8/layout/hProcess3"/>
    <dgm:cxn modelId="{4899B035-6BF0-4DED-A4D5-0D32C22A1570}" type="presOf" srcId="{C989FDD9-8697-4918-AA21-A15319C4C15C}" destId="{578A076F-2F6F-4BCC-98F9-481D3BA71B6C}" srcOrd="0" destOrd="0" presId="urn:microsoft.com/office/officeart/2005/8/layout/hProcess3"/>
    <dgm:cxn modelId="{097F6F37-CFCC-498D-B703-64265E26F1F5}" srcId="{C989FDD9-8697-4918-AA21-A15319C4C15C}" destId="{B218A55D-917B-4260-B958-438B04EE844C}" srcOrd="2" destOrd="0" parTransId="{E77BD80E-F37C-4573-A014-CF06241D8AC1}" sibTransId="{E312FC30-2A3B-44FD-9D37-7455F278A970}"/>
    <dgm:cxn modelId="{5A80033E-CD01-4777-8C17-8B081236D611}" srcId="{C989FDD9-8697-4918-AA21-A15319C4C15C}" destId="{21CBE3C9-F29F-4396-931D-63FE178A5F87}" srcOrd="3" destOrd="0" parTransId="{104F7F1F-3E39-4BE6-A344-959DB281A8DF}" sibTransId="{54EBE129-1DA6-488B-B5D1-9CD120EB2A38}"/>
    <dgm:cxn modelId="{8C9CC463-C264-4EC0-973F-F8AB61DE1FC5}" type="presOf" srcId="{44FCC82E-5E36-4F14-A17B-24B2D5D40EED}" destId="{A32AED86-811D-41B7-860F-49102E88521A}" srcOrd="0" destOrd="0" presId="urn:microsoft.com/office/officeart/2005/8/layout/hProcess3"/>
    <dgm:cxn modelId="{C5571950-E036-4431-8453-5ACF6F87C31F}" srcId="{C989FDD9-8697-4918-AA21-A15319C4C15C}" destId="{142FB0CE-D0A8-4629-B3C2-A804E8ED4551}" srcOrd="0" destOrd="0" parTransId="{08A1C931-2A7B-45F2-B3B2-1625EAD303C4}" sibTransId="{A94C20D0-8CFB-4372-8BCB-7ADBE8905F12}"/>
    <dgm:cxn modelId="{23EB2E58-B63C-4D61-AA1A-5791E29E2220}" type="presOf" srcId="{D9D776BB-AB5D-48FF-99CC-DC4D0064A88B}" destId="{88C1B0A6-CF1F-40F1-BF77-3184C9C657AD}" srcOrd="0" destOrd="4" presId="urn:microsoft.com/office/officeart/2005/8/layout/hProcess3"/>
    <dgm:cxn modelId="{4F25F587-7D03-48CA-983B-7CFFE3C39971}" srcId="{44FCC82E-5E36-4F14-A17B-24B2D5D40EED}" destId="{0606AE70-14B8-4758-BA27-00DCD88A6E24}" srcOrd="1" destOrd="0" parTransId="{03674685-41B5-4579-BD7D-E19E3F73F5EF}" sibTransId="{65B65E30-5E5D-442D-8533-34027506F057}"/>
    <dgm:cxn modelId="{D32E1892-128C-4792-9F03-6109E8ECA1DA}" srcId="{C989FDD9-8697-4918-AA21-A15319C4C15C}" destId="{7815E5A6-0B5E-4031-AED2-D6800C302E5C}" srcOrd="7" destOrd="0" parTransId="{90B34EC7-A4A1-42BA-8690-77A3AEB83464}" sibTransId="{C9D485B3-C20C-447C-890A-E6ECAC8DDEBA}"/>
    <dgm:cxn modelId="{563BA993-426E-4BF8-9725-64A87A14EDD8}" srcId="{C989FDD9-8697-4918-AA21-A15319C4C15C}" destId="{C69424E4-F2DE-41A8-9869-D649BFD7D83E}" srcOrd="6" destOrd="0" parTransId="{CD018344-57FF-4BB4-A5A5-CF07ACF35A17}" sibTransId="{0DC32D54-4E4F-43DF-9784-863410B993EF}"/>
    <dgm:cxn modelId="{6B25A598-8358-4DE1-9D00-8A00EC295B8F}" srcId="{44FCC82E-5E36-4F14-A17B-24B2D5D40EED}" destId="{C989FDD9-8697-4918-AA21-A15319C4C15C}" srcOrd="0" destOrd="0" parTransId="{13B70DB3-3863-4284-8056-2E1D2295FC15}" sibTransId="{7FE7B00F-A96E-4BE2-BD8B-E840FEEEAEFD}"/>
    <dgm:cxn modelId="{F69C17A4-308D-4F50-A6F9-FF57E18D52C3}" type="presOf" srcId="{B218A55D-917B-4260-B958-438B04EE844C}" destId="{88C1B0A6-CF1F-40F1-BF77-3184C9C657AD}" srcOrd="0" destOrd="2" presId="urn:microsoft.com/office/officeart/2005/8/layout/hProcess3"/>
    <dgm:cxn modelId="{F5C0C9A4-3528-4C2F-B366-7CEF6B6416DD}" type="presOf" srcId="{142FB0CE-D0A8-4629-B3C2-A804E8ED4551}" destId="{88C1B0A6-CF1F-40F1-BF77-3184C9C657AD}" srcOrd="0" destOrd="0" presId="urn:microsoft.com/office/officeart/2005/8/layout/hProcess3"/>
    <dgm:cxn modelId="{DE0D22BE-6DAB-4B59-A53F-8F5B0D5C182E}" type="presOf" srcId="{0606AE70-14B8-4758-BA27-00DCD88A6E24}" destId="{F29D20EE-4DAF-4486-8D19-529DF2DAF286}" srcOrd="0" destOrd="0" presId="urn:microsoft.com/office/officeart/2005/8/layout/hProcess3"/>
    <dgm:cxn modelId="{3113A2D1-77B9-44E0-9460-8C87A55E9C71}" srcId="{C989FDD9-8697-4918-AA21-A15319C4C15C}" destId="{F8953073-31DA-4C72-9034-46E56F58B380}" srcOrd="1" destOrd="0" parTransId="{E8280B78-7DF6-4577-B6E5-56510EDA73B1}" sibTransId="{5F6F60FF-819B-4C8D-88EC-F1A08E8EE7D0}"/>
    <dgm:cxn modelId="{17C1B6D3-8A0B-4F39-8418-D6CCD6D2C7C2}" srcId="{C989FDD9-8697-4918-AA21-A15319C4C15C}" destId="{D9D776BB-AB5D-48FF-99CC-DC4D0064A88B}" srcOrd="4" destOrd="0" parTransId="{473E80EB-79DF-46E1-A435-F16509F8A7E4}" sibTransId="{A5E351CE-05BE-4A4A-A630-A389860AF7B9}"/>
    <dgm:cxn modelId="{ED99C0FA-3CA0-4D59-A7D5-00F9667114FD}" type="presOf" srcId="{F8953073-31DA-4C72-9034-46E56F58B380}" destId="{88C1B0A6-CF1F-40F1-BF77-3184C9C657AD}" srcOrd="0" destOrd="1" presId="urn:microsoft.com/office/officeart/2005/8/layout/hProcess3"/>
    <dgm:cxn modelId="{E67C56C4-5893-4C4F-A4CB-7A4D96379191}" type="presParOf" srcId="{A32AED86-811D-41B7-860F-49102E88521A}" destId="{3B36577C-110F-4344-B536-F2BBFDCB182C}" srcOrd="0" destOrd="0" presId="urn:microsoft.com/office/officeart/2005/8/layout/hProcess3"/>
    <dgm:cxn modelId="{007A0D49-463B-4D88-8392-29067A2E54BB}" type="presParOf" srcId="{A32AED86-811D-41B7-860F-49102E88521A}" destId="{4C5194E7-D77F-49CB-9290-20981501AD36}" srcOrd="1" destOrd="0" presId="urn:microsoft.com/office/officeart/2005/8/layout/hProcess3"/>
    <dgm:cxn modelId="{32A8642B-5BC1-4FAB-BEE0-B8D5C1E37DE3}" type="presParOf" srcId="{4C5194E7-D77F-49CB-9290-20981501AD36}" destId="{406FA50B-0230-49E7-92DD-9718FFF5E133}" srcOrd="0" destOrd="0" presId="urn:microsoft.com/office/officeart/2005/8/layout/hProcess3"/>
    <dgm:cxn modelId="{21979DDD-C43B-41CF-B41E-D29F4AA0E441}" type="presParOf" srcId="{4C5194E7-D77F-49CB-9290-20981501AD36}" destId="{8B121BB3-AF85-4A37-A243-65852EFAB279}" srcOrd="1" destOrd="0" presId="urn:microsoft.com/office/officeart/2005/8/layout/hProcess3"/>
    <dgm:cxn modelId="{F98C75C6-DEC8-4A7D-BADA-0C1C7B45B604}" type="presParOf" srcId="{8B121BB3-AF85-4A37-A243-65852EFAB279}" destId="{4DAF2379-D12D-4761-B8D9-44DE866B9367}" srcOrd="0" destOrd="0" presId="urn:microsoft.com/office/officeart/2005/8/layout/hProcess3"/>
    <dgm:cxn modelId="{2C4AD9B8-B426-4B5F-8432-2534EBC30592}" type="presParOf" srcId="{8B121BB3-AF85-4A37-A243-65852EFAB279}" destId="{578A076F-2F6F-4BCC-98F9-481D3BA71B6C}" srcOrd="1" destOrd="0" presId="urn:microsoft.com/office/officeart/2005/8/layout/hProcess3"/>
    <dgm:cxn modelId="{C38503F2-1BF4-4DC8-993D-598DBEB38ADF}" type="presParOf" srcId="{8B121BB3-AF85-4A37-A243-65852EFAB279}" destId="{7F06B188-332F-4555-8778-533FBF961B06}" srcOrd="2" destOrd="0" presId="urn:microsoft.com/office/officeart/2005/8/layout/hProcess3"/>
    <dgm:cxn modelId="{474C68C5-A1F3-45A7-B47D-0D65693320BC}" type="presParOf" srcId="{8B121BB3-AF85-4A37-A243-65852EFAB279}" destId="{A2DC2D2B-22D7-413A-9621-6B68D4F531CE}" srcOrd="3" destOrd="0" presId="urn:microsoft.com/office/officeart/2005/8/layout/hProcess3"/>
    <dgm:cxn modelId="{C369E3B6-51C5-47F0-9F46-C4DA612286A0}" type="presParOf" srcId="{8B121BB3-AF85-4A37-A243-65852EFAB279}" destId="{88C1B0A6-CF1F-40F1-BF77-3184C9C657AD}" srcOrd="4" destOrd="0" presId="urn:microsoft.com/office/officeart/2005/8/layout/hProcess3"/>
    <dgm:cxn modelId="{D29349BE-6452-49C7-9CD4-DFEAF60AB88E}" type="presParOf" srcId="{4C5194E7-D77F-49CB-9290-20981501AD36}" destId="{84B42CAD-8864-4B80-B5ED-EAC074FC4CEC}" srcOrd="2" destOrd="0" presId="urn:microsoft.com/office/officeart/2005/8/layout/hProcess3"/>
    <dgm:cxn modelId="{C4D8C555-4FA7-4313-824B-CF1D627E36C6}" type="presParOf" srcId="{4C5194E7-D77F-49CB-9290-20981501AD36}" destId="{AB07ED4F-B1F4-4310-A1A3-D8329F5548C4}" srcOrd="3" destOrd="0" presId="urn:microsoft.com/office/officeart/2005/8/layout/hProcess3"/>
    <dgm:cxn modelId="{89E8E749-95F8-47D6-A567-8880E27F5DB1}" type="presParOf" srcId="{AB07ED4F-B1F4-4310-A1A3-D8329F5548C4}" destId="{B4D0B660-249E-4F6B-BDE2-762DD6A0ED17}" srcOrd="0" destOrd="0" presId="urn:microsoft.com/office/officeart/2005/8/layout/hProcess3"/>
    <dgm:cxn modelId="{5C9A7C1D-BF2D-4E80-94D7-D8761B86FFC1}" type="presParOf" srcId="{AB07ED4F-B1F4-4310-A1A3-D8329F5548C4}" destId="{F29D20EE-4DAF-4486-8D19-529DF2DAF286}" srcOrd="1" destOrd="0" presId="urn:microsoft.com/office/officeart/2005/8/layout/hProcess3"/>
    <dgm:cxn modelId="{0BD70944-740A-4FFB-98E1-C1EFC3D266B6}" type="presParOf" srcId="{AB07ED4F-B1F4-4310-A1A3-D8329F5548C4}" destId="{4C5A79FA-E597-40CC-B7D5-BD9426618DA6}" srcOrd="2" destOrd="0" presId="urn:microsoft.com/office/officeart/2005/8/layout/hProcess3"/>
    <dgm:cxn modelId="{C6B64606-D022-4CA5-B340-CA2B826BAC46}" type="presParOf" srcId="{AB07ED4F-B1F4-4310-A1A3-D8329F5548C4}" destId="{156F550D-6D30-44DE-BCD8-2212609BEDF4}" srcOrd="3" destOrd="0" presId="urn:microsoft.com/office/officeart/2005/8/layout/hProcess3"/>
    <dgm:cxn modelId="{90B70EB8-FF2E-46DF-BB74-F74B85509606}" type="presParOf" srcId="{4C5194E7-D77F-49CB-9290-20981501AD36}" destId="{5CB9CEF1-DEBD-445B-BBCF-965D977B1C57}" srcOrd="4" destOrd="0" presId="urn:microsoft.com/office/officeart/2005/8/layout/hProcess3"/>
    <dgm:cxn modelId="{CFB7D706-5CC0-4D51-8C8B-C2E55D157F9A}" type="presParOf" srcId="{4C5194E7-D77F-49CB-9290-20981501AD36}" destId="{BBF0880C-9C5F-4CB6-9BC2-736B38879707}" srcOrd="5" destOrd="0" presId="urn:microsoft.com/office/officeart/2005/8/layout/hProcess3"/>
    <dgm:cxn modelId="{F15021D4-C658-4916-BC3A-1D38CD68A4A9}" type="presParOf" srcId="{4C5194E7-D77F-49CB-9290-20981501AD36}" destId="{582A2904-9707-48F1-BF30-D8F5A0CAE40E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429382-C0F1-48C1-8451-EDABC7B1D5FF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95B0E68-5AC6-4791-8111-7F391463F431}">
      <dgm:prSet custT="1"/>
      <dgm:spPr/>
      <dgm:t>
        <a:bodyPr/>
        <a:lstStyle/>
        <a:p>
          <a:r>
            <a:rPr lang="cs-CZ" sz="3600" dirty="0"/>
            <a:t>Ó</a:t>
          </a:r>
          <a:r>
            <a:rPr lang="is-IS" sz="3600" dirty="0"/>
            <a:t>ðinn</a:t>
          </a:r>
          <a:endParaRPr lang="cs-CZ" sz="3600" dirty="0"/>
        </a:p>
      </dgm:t>
    </dgm:pt>
    <dgm:pt modelId="{B9E096C8-B978-4266-BD51-E1AC0B27F825}" type="parTrans" cxnId="{EFE9E3AB-F689-4D21-B7F1-A38A59E42C68}">
      <dgm:prSet/>
      <dgm:spPr/>
      <dgm:t>
        <a:bodyPr/>
        <a:lstStyle/>
        <a:p>
          <a:endParaRPr lang="cs-CZ"/>
        </a:p>
      </dgm:t>
    </dgm:pt>
    <dgm:pt modelId="{33D6278A-F6C0-4006-ADB6-2822A2D48B6B}" type="sibTrans" cxnId="{EFE9E3AB-F689-4D21-B7F1-A38A59E42C68}">
      <dgm:prSet/>
      <dgm:spPr/>
      <dgm:t>
        <a:bodyPr/>
        <a:lstStyle/>
        <a:p>
          <a:endParaRPr lang="cs-CZ"/>
        </a:p>
      </dgm:t>
    </dgm:pt>
    <dgm:pt modelId="{D20A5288-D646-4B7F-85FF-06A1727C7277}">
      <dgm:prSet custT="1"/>
      <dgm:spPr/>
      <dgm:t>
        <a:bodyPr/>
        <a:lstStyle/>
        <a:p>
          <a:r>
            <a:rPr lang="is-IS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Frigg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ECE861A-1148-4CD8-B3BA-6E3F0B7E4FD5}" type="parTrans" cxnId="{A9DE005C-D130-48D5-9008-9E61473C69A0}">
      <dgm:prSet/>
      <dgm:spPr/>
      <dgm:t>
        <a:bodyPr/>
        <a:lstStyle/>
        <a:p>
          <a:endParaRPr lang="cs-CZ"/>
        </a:p>
      </dgm:t>
    </dgm:pt>
    <dgm:pt modelId="{9B78407F-A908-44AA-8C47-B2386926D522}" type="sibTrans" cxnId="{A9DE005C-D130-48D5-9008-9E61473C69A0}">
      <dgm:prSet/>
      <dgm:spPr/>
      <dgm:t>
        <a:bodyPr/>
        <a:lstStyle/>
        <a:p>
          <a:endParaRPr lang="cs-CZ"/>
        </a:p>
      </dgm:t>
    </dgm:pt>
    <dgm:pt modelId="{4DD1F2C0-391E-4580-A50E-7315009AEF10}">
      <dgm:prSet custT="1"/>
      <dgm:spPr/>
      <dgm:t>
        <a:bodyPr/>
        <a:lstStyle/>
        <a:p>
          <a:r>
            <a:rPr lang="is-IS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Freyja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20742900-26BD-49A7-8C0B-F0CB41F39A2B}" type="parTrans" cxnId="{5CEDD924-D107-41BE-8A8E-3E51B647E16B}">
      <dgm:prSet/>
      <dgm:spPr/>
      <dgm:t>
        <a:bodyPr/>
        <a:lstStyle/>
        <a:p>
          <a:endParaRPr lang="cs-CZ"/>
        </a:p>
      </dgm:t>
    </dgm:pt>
    <dgm:pt modelId="{EE52280B-78F4-4D03-8997-5816D444B4D2}" type="sibTrans" cxnId="{5CEDD924-D107-41BE-8A8E-3E51B647E16B}">
      <dgm:prSet/>
      <dgm:spPr/>
      <dgm:t>
        <a:bodyPr/>
        <a:lstStyle/>
        <a:p>
          <a:endParaRPr lang="cs-CZ"/>
        </a:p>
      </dgm:t>
    </dgm:pt>
    <dgm:pt modelId="{CC56ACF3-647F-4535-B59C-5B3BD10C66C6}">
      <dgm:prSet/>
      <dgm:spPr/>
      <dgm:t>
        <a:bodyPr/>
        <a:lstStyle/>
        <a:p>
          <a:r>
            <a:rPr lang="is-IS" dirty="0"/>
            <a:t>Þ</a:t>
          </a:r>
          <a:r>
            <a:rPr lang="cs-CZ" dirty="0" err="1"/>
            <a:t>órr</a:t>
          </a:r>
          <a:endParaRPr lang="cs-CZ" dirty="0"/>
        </a:p>
      </dgm:t>
    </dgm:pt>
    <dgm:pt modelId="{7AD991E6-44E0-434A-B9F0-144D16AC5439}" type="parTrans" cxnId="{D67701FA-3606-4839-B686-A5A8B1D99A0E}">
      <dgm:prSet/>
      <dgm:spPr/>
      <dgm:t>
        <a:bodyPr/>
        <a:lstStyle/>
        <a:p>
          <a:endParaRPr lang="cs-CZ"/>
        </a:p>
      </dgm:t>
    </dgm:pt>
    <dgm:pt modelId="{F017901C-711A-4FC2-B622-7694D17257BA}" type="sibTrans" cxnId="{D67701FA-3606-4839-B686-A5A8B1D99A0E}">
      <dgm:prSet/>
      <dgm:spPr/>
      <dgm:t>
        <a:bodyPr/>
        <a:lstStyle/>
        <a:p>
          <a:endParaRPr lang="cs-CZ"/>
        </a:p>
      </dgm:t>
    </dgm:pt>
    <dgm:pt modelId="{9668AAAE-5A72-49D7-9B2F-C0E43C841561}" type="pres">
      <dgm:prSet presAssocID="{6F429382-C0F1-48C1-8451-EDABC7B1D5FF}" presName="linearFlow" presStyleCnt="0">
        <dgm:presLayoutVars>
          <dgm:dir/>
          <dgm:resizeHandles val="exact"/>
        </dgm:presLayoutVars>
      </dgm:prSet>
      <dgm:spPr/>
    </dgm:pt>
    <dgm:pt modelId="{E5B0427B-45A2-4520-A759-AF8347C52769}" type="pres">
      <dgm:prSet presAssocID="{295B0E68-5AC6-4791-8111-7F391463F431}" presName="composite" presStyleCnt="0"/>
      <dgm:spPr/>
    </dgm:pt>
    <dgm:pt modelId="{9E4BDAB9-0E8E-4E7E-9976-7403C67EC3D2}" type="pres">
      <dgm:prSet presAssocID="{295B0E68-5AC6-4791-8111-7F391463F431}" presName="imgShp" presStyleLbl="fgImgPlace1" presStyleIdx="0" presStyleCnt="4"/>
      <dgm:spPr/>
    </dgm:pt>
    <dgm:pt modelId="{78220DB6-FB18-4326-9BB7-FF8D0D1CEEEB}" type="pres">
      <dgm:prSet presAssocID="{295B0E68-5AC6-4791-8111-7F391463F431}" presName="txShp" presStyleLbl="node1" presStyleIdx="0" presStyleCnt="4">
        <dgm:presLayoutVars>
          <dgm:bulletEnabled val="1"/>
        </dgm:presLayoutVars>
      </dgm:prSet>
      <dgm:spPr/>
    </dgm:pt>
    <dgm:pt modelId="{8046AACC-D10F-41C2-A1AF-9BC8A80C743D}" type="pres">
      <dgm:prSet presAssocID="{33D6278A-F6C0-4006-ADB6-2822A2D48B6B}" presName="spacing" presStyleCnt="0"/>
      <dgm:spPr/>
    </dgm:pt>
    <dgm:pt modelId="{74CE22BA-C23D-4811-BAE4-253EA948E179}" type="pres">
      <dgm:prSet presAssocID="{D20A5288-D646-4B7F-85FF-06A1727C7277}" presName="composite" presStyleCnt="0"/>
      <dgm:spPr/>
    </dgm:pt>
    <dgm:pt modelId="{59A7AA52-03A2-4B7B-AD3E-52B2088C0536}" type="pres">
      <dgm:prSet presAssocID="{D20A5288-D646-4B7F-85FF-06A1727C7277}" presName="imgShp" presStyleLbl="fgImgPlace1" presStyleIdx="1" presStyleCnt="4"/>
      <dgm:spPr/>
    </dgm:pt>
    <dgm:pt modelId="{BDB8993B-D53D-4A63-94A7-AA08FA76B173}" type="pres">
      <dgm:prSet presAssocID="{D20A5288-D646-4B7F-85FF-06A1727C7277}" presName="txShp" presStyleLbl="node1" presStyleIdx="1" presStyleCnt="4">
        <dgm:presLayoutVars>
          <dgm:bulletEnabled val="1"/>
        </dgm:presLayoutVars>
      </dgm:prSet>
      <dgm:spPr/>
    </dgm:pt>
    <dgm:pt modelId="{ADF728B8-D228-48C4-B086-5F6C6354ED39}" type="pres">
      <dgm:prSet presAssocID="{9B78407F-A908-44AA-8C47-B2386926D522}" presName="spacing" presStyleCnt="0"/>
      <dgm:spPr/>
    </dgm:pt>
    <dgm:pt modelId="{81BCF6A2-1093-4840-AFED-FAD02CA94512}" type="pres">
      <dgm:prSet presAssocID="{4DD1F2C0-391E-4580-A50E-7315009AEF10}" presName="composite" presStyleCnt="0"/>
      <dgm:spPr/>
    </dgm:pt>
    <dgm:pt modelId="{A54F500C-9EED-4497-BCE3-23901729ADF3}" type="pres">
      <dgm:prSet presAssocID="{4DD1F2C0-391E-4580-A50E-7315009AEF10}" presName="imgShp" presStyleLbl="fgImgPlace1" presStyleIdx="2" presStyleCnt="4"/>
      <dgm:spPr/>
    </dgm:pt>
    <dgm:pt modelId="{C9110DAA-BE3B-404D-88A4-95A7364D824F}" type="pres">
      <dgm:prSet presAssocID="{4DD1F2C0-391E-4580-A50E-7315009AEF10}" presName="txShp" presStyleLbl="node1" presStyleIdx="2" presStyleCnt="4">
        <dgm:presLayoutVars>
          <dgm:bulletEnabled val="1"/>
        </dgm:presLayoutVars>
      </dgm:prSet>
      <dgm:spPr/>
    </dgm:pt>
    <dgm:pt modelId="{7C9701F0-875B-42C6-B486-70A84ADACD70}" type="pres">
      <dgm:prSet presAssocID="{EE52280B-78F4-4D03-8997-5816D444B4D2}" presName="spacing" presStyleCnt="0"/>
      <dgm:spPr/>
    </dgm:pt>
    <dgm:pt modelId="{66CD2A7E-412C-495D-876C-13E42355253F}" type="pres">
      <dgm:prSet presAssocID="{CC56ACF3-647F-4535-B59C-5B3BD10C66C6}" presName="composite" presStyleCnt="0"/>
      <dgm:spPr/>
    </dgm:pt>
    <dgm:pt modelId="{1B5BE866-D6B9-4931-95B3-B48C8F966DBE}" type="pres">
      <dgm:prSet presAssocID="{CC56ACF3-647F-4535-B59C-5B3BD10C66C6}" presName="imgShp" presStyleLbl="fgImgPlace1" presStyleIdx="3" presStyleCnt="4"/>
      <dgm:spPr/>
    </dgm:pt>
    <dgm:pt modelId="{A46DE042-F70B-4168-A846-521D5002AD10}" type="pres">
      <dgm:prSet presAssocID="{CC56ACF3-647F-4535-B59C-5B3BD10C66C6}" presName="txShp" presStyleLbl="node1" presStyleIdx="3" presStyleCnt="4">
        <dgm:presLayoutVars>
          <dgm:bulletEnabled val="1"/>
        </dgm:presLayoutVars>
      </dgm:prSet>
      <dgm:spPr/>
    </dgm:pt>
  </dgm:ptLst>
  <dgm:cxnLst>
    <dgm:cxn modelId="{D28E5C17-7759-4E9F-B8DB-0D38B41AFD6C}" type="presOf" srcId="{4DD1F2C0-391E-4580-A50E-7315009AEF10}" destId="{C9110DAA-BE3B-404D-88A4-95A7364D824F}" srcOrd="0" destOrd="0" presId="urn:microsoft.com/office/officeart/2005/8/layout/vList3"/>
    <dgm:cxn modelId="{F0AEC721-C6DD-4643-8D71-C0874014FC44}" type="presOf" srcId="{CC56ACF3-647F-4535-B59C-5B3BD10C66C6}" destId="{A46DE042-F70B-4168-A846-521D5002AD10}" srcOrd="0" destOrd="0" presId="urn:microsoft.com/office/officeart/2005/8/layout/vList3"/>
    <dgm:cxn modelId="{5CEDD924-D107-41BE-8A8E-3E51B647E16B}" srcId="{6F429382-C0F1-48C1-8451-EDABC7B1D5FF}" destId="{4DD1F2C0-391E-4580-A50E-7315009AEF10}" srcOrd="2" destOrd="0" parTransId="{20742900-26BD-49A7-8C0B-F0CB41F39A2B}" sibTransId="{EE52280B-78F4-4D03-8997-5816D444B4D2}"/>
    <dgm:cxn modelId="{A9DE005C-D130-48D5-9008-9E61473C69A0}" srcId="{6F429382-C0F1-48C1-8451-EDABC7B1D5FF}" destId="{D20A5288-D646-4B7F-85FF-06A1727C7277}" srcOrd="1" destOrd="0" parTransId="{DECE861A-1148-4CD8-B3BA-6E3F0B7E4FD5}" sibTransId="{9B78407F-A908-44AA-8C47-B2386926D522}"/>
    <dgm:cxn modelId="{250F7F73-8991-450C-B30E-DC0B4247A754}" type="presOf" srcId="{D20A5288-D646-4B7F-85FF-06A1727C7277}" destId="{BDB8993B-D53D-4A63-94A7-AA08FA76B173}" srcOrd="0" destOrd="0" presId="urn:microsoft.com/office/officeart/2005/8/layout/vList3"/>
    <dgm:cxn modelId="{1254AFA9-E331-481C-A9C8-4F22D576D03B}" type="presOf" srcId="{6F429382-C0F1-48C1-8451-EDABC7B1D5FF}" destId="{9668AAAE-5A72-49D7-9B2F-C0E43C841561}" srcOrd="0" destOrd="0" presId="urn:microsoft.com/office/officeart/2005/8/layout/vList3"/>
    <dgm:cxn modelId="{EFE9E3AB-F689-4D21-B7F1-A38A59E42C68}" srcId="{6F429382-C0F1-48C1-8451-EDABC7B1D5FF}" destId="{295B0E68-5AC6-4791-8111-7F391463F431}" srcOrd="0" destOrd="0" parTransId="{B9E096C8-B978-4266-BD51-E1AC0B27F825}" sibTransId="{33D6278A-F6C0-4006-ADB6-2822A2D48B6B}"/>
    <dgm:cxn modelId="{BF8FA0D8-3FA1-475B-A20E-332DCF4F6E43}" type="presOf" srcId="{295B0E68-5AC6-4791-8111-7F391463F431}" destId="{78220DB6-FB18-4326-9BB7-FF8D0D1CEEEB}" srcOrd="0" destOrd="0" presId="urn:microsoft.com/office/officeart/2005/8/layout/vList3"/>
    <dgm:cxn modelId="{D67701FA-3606-4839-B686-A5A8B1D99A0E}" srcId="{6F429382-C0F1-48C1-8451-EDABC7B1D5FF}" destId="{CC56ACF3-647F-4535-B59C-5B3BD10C66C6}" srcOrd="3" destOrd="0" parTransId="{7AD991E6-44E0-434A-B9F0-144D16AC5439}" sibTransId="{F017901C-711A-4FC2-B622-7694D17257BA}"/>
    <dgm:cxn modelId="{72D9C8AB-9B92-4CB1-9230-E39AF8086607}" type="presParOf" srcId="{9668AAAE-5A72-49D7-9B2F-C0E43C841561}" destId="{E5B0427B-45A2-4520-A759-AF8347C52769}" srcOrd="0" destOrd="0" presId="urn:microsoft.com/office/officeart/2005/8/layout/vList3"/>
    <dgm:cxn modelId="{F9A49228-6A4A-43FB-8942-F4C79EFE4196}" type="presParOf" srcId="{E5B0427B-45A2-4520-A759-AF8347C52769}" destId="{9E4BDAB9-0E8E-4E7E-9976-7403C67EC3D2}" srcOrd="0" destOrd="0" presId="urn:microsoft.com/office/officeart/2005/8/layout/vList3"/>
    <dgm:cxn modelId="{9934A02E-EC1C-40C8-AADF-4CB8723D746A}" type="presParOf" srcId="{E5B0427B-45A2-4520-A759-AF8347C52769}" destId="{78220DB6-FB18-4326-9BB7-FF8D0D1CEEEB}" srcOrd="1" destOrd="0" presId="urn:microsoft.com/office/officeart/2005/8/layout/vList3"/>
    <dgm:cxn modelId="{D33D7ADC-BF73-485F-B1E3-3BD1E7F71A78}" type="presParOf" srcId="{9668AAAE-5A72-49D7-9B2F-C0E43C841561}" destId="{8046AACC-D10F-41C2-A1AF-9BC8A80C743D}" srcOrd="1" destOrd="0" presId="urn:microsoft.com/office/officeart/2005/8/layout/vList3"/>
    <dgm:cxn modelId="{3D7DEE31-AD28-47EF-A58C-69F2586908D7}" type="presParOf" srcId="{9668AAAE-5A72-49D7-9B2F-C0E43C841561}" destId="{74CE22BA-C23D-4811-BAE4-253EA948E179}" srcOrd="2" destOrd="0" presId="urn:microsoft.com/office/officeart/2005/8/layout/vList3"/>
    <dgm:cxn modelId="{C725D338-982A-49E0-A0AE-8D400A917E10}" type="presParOf" srcId="{74CE22BA-C23D-4811-BAE4-253EA948E179}" destId="{59A7AA52-03A2-4B7B-AD3E-52B2088C0536}" srcOrd="0" destOrd="0" presId="urn:microsoft.com/office/officeart/2005/8/layout/vList3"/>
    <dgm:cxn modelId="{0C3165E9-9501-4069-B6A2-F6F3AEE81205}" type="presParOf" srcId="{74CE22BA-C23D-4811-BAE4-253EA948E179}" destId="{BDB8993B-D53D-4A63-94A7-AA08FA76B173}" srcOrd="1" destOrd="0" presId="urn:microsoft.com/office/officeart/2005/8/layout/vList3"/>
    <dgm:cxn modelId="{6D6E09E3-37BC-4A0C-B616-774AE6839822}" type="presParOf" srcId="{9668AAAE-5A72-49D7-9B2F-C0E43C841561}" destId="{ADF728B8-D228-48C4-B086-5F6C6354ED39}" srcOrd="3" destOrd="0" presId="urn:microsoft.com/office/officeart/2005/8/layout/vList3"/>
    <dgm:cxn modelId="{9E275B61-5965-4D7B-8F2E-977ADA66D6D2}" type="presParOf" srcId="{9668AAAE-5A72-49D7-9B2F-C0E43C841561}" destId="{81BCF6A2-1093-4840-AFED-FAD02CA94512}" srcOrd="4" destOrd="0" presId="urn:microsoft.com/office/officeart/2005/8/layout/vList3"/>
    <dgm:cxn modelId="{AD838E08-D5C5-4ADB-A52A-8B25750315AC}" type="presParOf" srcId="{81BCF6A2-1093-4840-AFED-FAD02CA94512}" destId="{A54F500C-9EED-4497-BCE3-23901729ADF3}" srcOrd="0" destOrd="0" presId="urn:microsoft.com/office/officeart/2005/8/layout/vList3"/>
    <dgm:cxn modelId="{B0B2C088-AB06-4CEA-A5EA-FE6BFB522564}" type="presParOf" srcId="{81BCF6A2-1093-4840-AFED-FAD02CA94512}" destId="{C9110DAA-BE3B-404D-88A4-95A7364D824F}" srcOrd="1" destOrd="0" presId="urn:microsoft.com/office/officeart/2005/8/layout/vList3"/>
    <dgm:cxn modelId="{B396FB24-D9E8-48DF-9328-95DF7E46516E}" type="presParOf" srcId="{9668AAAE-5A72-49D7-9B2F-C0E43C841561}" destId="{7C9701F0-875B-42C6-B486-70A84ADACD70}" srcOrd="5" destOrd="0" presId="urn:microsoft.com/office/officeart/2005/8/layout/vList3"/>
    <dgm:cxn modelId="{425C68C3-E1A2-45B1-8E53-0CEEE421CB2B}" type="presParOf" srcId="{9668AAAE-5A72-49D7-9B2F-C0E43C841561}" destId="{66CD2A7E-412C-495D-876C-13E42355253F}" srcOrd="6" destOrd="0" presId="urn:microsoft.com/office/officeart/2005/8/layout/vList3"/>
    <dgm:cxn modelId="{D92010C4-EC65-429B-8C6E-980785F3593A}" type="presParOf" srcId="{66CD2A7E-412C-495D-876C-13E42355253F}" destId="{1B5BE866-D6B9-4931-95B3-B48C8F966DBE}" srcOrd="0" destOrd="0" presId="urn:microsoft.com/office/officeart/2005/8/layout/vList3"/>
    <dgm:cxn modelId="{BF912CA6-699F-46CA-9B15-BEACFDBBEE8F}" type="presParOf" srcId="{66CD2A7E-412C-495D-876C-13E42355253F}" destId="{A46DE042-F70B-4168-A846-521D5002AD1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08FBD-CE1B-4976-A7CC-B7BB3745507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5D5888C-6D26-4295-9773-B3BB42784812}">
      <dgm:prSet/>
      <dgm:spPr/>
      <dgm:t>
        <a:bodyPr/>
        <a:lstStyle/>
        <a:p>
          <a:r>
            <a:rPr lang="cs-CZ"/>
            <a:t>Viking není jméno, ale činnost – „nájezd“</a:t>
          </a:r>
        </a:p>
      </dgm:t>
    </dgm:pt>
    <dgm:pt modelId="{22ED2B2C-9D1E-4A84-8D9B-3D01C4409781}" type="parTrans" cxnId="{0B1C57FC-D2CC-404F-9161-96D824950602}">
      <dgm:prSet/>
      <dgm:spPr/>
      <dgm:t>
        <a:bodyPr/>
        <a:lstStyle/>
        <a:p>
          <a:endParaRPr lang="cs-CZ"/>
        </a:p>
      </dgm:t>
    </dgm:pt>
    <dgm:pt modelId="{D8F0D532-FF79-4C9F-961D-88F0C67EEE37}" type="sibTrans" cxnId="{0B1C57FC-D2CC-404F-9161-96D824950602}">
      <dgm:prSet/>
      <dgm:spPr/>
      <dgm:t>
        <a:bodyPr/>
        <a:lstStyle/>
        <a:p>
          <a:endParaRPr lang="cs-CZ"/>
        </a:p>
      </dgm:t>
    </dgm:pt>
    <dgm:pt modelId="{855ECBB5-FA68-45F5-8926-3971A2DA99B4}">
      <dgm:prSet/>
      <dgm:spPr/>
      <dgm:t>
        <a:bodyPr/>
        <a:lstStyle/>
        <a:p>
          <a:r>
            <a:rPr lang="cs-CZ"/>
            <a:t>Víkingr – „člověk z fjordu/zátoky“</a:t>
          </a:r>
        </a:p>
      </dgm:t>
    </dgm:pt>
    <dgm:pt modelId="{5FF8C706-C4AE-4326-81CF-47DA58AE8D4D}" type="parTrans" cxnId="{C5432920-42FF-4117-8837-301FA6C477E3}">
      <dgm:prSet/>
      <dgm:spPr/>
      <dgm:t>
        <a:bodyPr/>
        <a:lstStyle/>
        <a:p>
          <a:endParaRPr lang="cs-CZ"/>
        </a:p>
      </dgm:t>
    </dgm:pt>
    <dgm:pt modelId="{DDE02DF6-77D6-4EBC-9A20-ED422C3B8E90}" type="sibTrans" cxnId="{C5432920-42FF-4117-8837-301FA6C477E3}">
      <dgm:prSet/>
      <dgm:spPr/>
      <dgm:t>
        <a:bodyPr/>
        <a:lstStyle/>
        <a:p>
          <a:endParaRPr lang="cs-CZ"/>
        </a:p>
      </dgm:t>
    </dgm:pt>
    <dgm:pt modelId="{D8C70F81-49D5-47ED-8873-C851957ACD54}">
      <dgm:prSet/>
      <dgm:spPr/>
      <dgm:t>
        <a:bodyPr/>
        <a:lstStyle/>
        <a:p>
          <a:r>
            <a:rPr lang="cs-CZ"/>
            <a:t>Vznik spojením slov „vík“ a „ing“</a:t>
          </a:r>
        </a:p>
      </dgm:t>
    </dgm:pt>
    <dgm:pt modelId="{18A00F8B-90F4-419D-9C60-AA91297A7493}" type="parTrans" cxnId="{9263BCE0-0B2B-4CAB-9F5F-59140A75126D}">
      <dgm:prSet/>
      <dgm:spPr/>
      <dgm:t>
        <a:bodyPr/>
        <a:lstStyle/>
        <a:p>
          <a:endParaRPr lang="cs-CZ"/>
        </a:p>
      </dgm:t>
    </dgm:pt>
    <dgm:pt modelId="{61A1340D-6FF9-46C3-B439-1AA7F4AC83AC}" type="sibTrans" cxnId="{9263BCE0-0B2B-4CAB-9F5F-59140A75126D}">
      <dgm:prSet/>
      <dgm:spPr/>
      <dgm:t>
        <a:bodyPr/>
        <a:lstStyle/>
        <a:p>
          <a:endParaRPr lang="cs-CZ"/>
        </a:p>
      </dgm:t>
    </dgm:pt>
    <dgm:pt modelId="{AEB5A502-453D-4239-911C-197181589795}">
      <dgm:prSet/>
      <dgm:spPr/>
      <dgm:t>
        <a:bodyPr/>
        <a:lstStyle/>
        <a:p>
          <a:r>
            <a:rPr lang="cs-CZ"/>
            <a:t>Možný název - Víkverir</a:t>
          </a:r>
        </a:p>
      </dgm:t>
    </dgm:pt>
    <dgm:pt modelId="{DFE07188-1192-4587-8CAB-EE033AD114A6}" type="parTrans" cxnId="{2657BD23-E577-46FA-A211-F95841FEFDDA}">
      <dgm:prSet/>
      <dgm:spPr/>
      <dgm:t>
        <a:bodyPr/>
        <a:lstStyle/>
        <a:p>
          <a:endParaRPr lang="cs-CZ"/>
        </a:p>
      </dgm:t>
    </dgm:pt>
    <dgm:pt modelId="{D8CF5313-069D-4B38-890E-A862CE15F1BD}" type="sibTrans" cxnId="{2657BD23-E577-46FA-A211-F95841FEFDDA}">
      <dgm:prSet/>
      <dgm:spPr/>
      <dgm:t>
        <a:bodyPr/>
        <a:lstStyle/>
        <a:p>
          <a:endParaRPr lang="cs-CZ"/>
        </a:p>
      </dgm:t>
    </dgm:pt>
    <dgm:pt modelId="{3B797C42-4FCE-48E3-A050-4208B6CA6E15}" type="pres">
      <dgm:prSet presAssocID="{95308FBD-CE1B-4976-A7CC-B7BB3745507C}" presName="linear" presStyleCnt="0">
        <dgm:presLayoutVars>
          <dgm:animLvl val="lvl"/>
          <dgm:resizeHandles val="exact"/>
        </dgm:presLayoutVars>
      </dgm:prSet>
      <dgm:spPr/>
    </dgm:pt>
    <dgm:pt modelId="{6CC5E5E7-F636-4826-8813-2A1C7BFA7B7C}" type="pres">
      <dgm:prSet presAssocID="{95D5888C-6D26-4295-9773-B3BB427848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A90ACC-23DC-4627-8C14-95ADDAC1E60E}" type="pres">
      <dgm:prSet presAssocID="{D8F0D532-FF79-4C9F-961D-88F0C67EEE37}" presName="spacer" presStyleCnt="0"/>
      <dgm:spPr/>
    </dgm:pt>
    <dgm:pt modelId="{51DC93F0-8322-4CE5-904C-7C0BB1689736}" type="pres">
      <dgm:prSet presAssocID="{855ECBB5-FA68-45F5-8926-3971A2DA99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86D9C9-7DAA-4E13-A795-6894E095ACC8}" type="pres">
      <dgm:prSet presAssocID="{DDE02DF6-77D6-4EBC-9A20-ED422C3B8E90}" presName="spacer" presStyleCnt="0"/>
      <dgm:spPr/>
    </dgm:pt>
    <dgm:pt modelId="{683B167D-0A70-413F-B0A7-AFD78034E417}" type="pres">
      <dgm:prSet presAssocID="{D8C70F81-49D5-47ED-8873-C851957ACD5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AF12AC-7634-4AAC-A5C9-9692287ACE69}" type="pres">
      <dgm:prSet presAssocID="{61A1340D-6FF9-46C3-B439-1AA7F4AC83AC}" presName="spacer" presStyleCnt="0"/>
      <dgm:spPr/>
    </dgm:pt>
    <dgm:pt modelId="{574BA9C5-9700-4D68-B7D0-5900C9CFA76D}" type="pres">
      <dgm:prSet presAssocID="{AEB5A502-453D-4239-911C-19718158979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432920-42FF-4117-8837-301FA6C477E3}" srcId="{95308FBD-CE1B-4976-A7CC-B7BB3745507C}" destId="{855ECBB5-FA68-45F5-8926-3971A2DA99B4}" srcOrd="1" destOrd="0" parTransId="{5FF8C706-C4AE-4326-81CF-47DA58AE8D4D}" sibTransId="{DDE02DF6-77D6-4EBC-9A20-ED422C3B8E90}"/>
    <dgm:cxn modelId="{2657BD23-E577-46FA-A211-F95841FEFDDA}" srcId="{95308FBD-CE1B-4976-A7CC-B7BB3745507C}" destId="{AEB5A502-453D-4239-911C-197181589795}" srcOrd="3" destOrd="0" parTransId="{DFE07188-1192-4587-8CAB-EE033AD114A6}" sibTransId="{D8CF5313-069D-4B38-890E-A862CE15F1BD}"/>
    <dgm:cxn modelId="{9F4CFC4F-C87A-4154-9255-6F7A3E01C92B}" type="presOf" srcId="{855ECBB5-FA68-45F5-8926-3971A2DA99B4}" destId="{51DC93F0-8322-4CE5-904C-7C0BB1689736}" srcOrd="0" destOrd="0" presId="urn:microsoft.com/office/officeart/2005/8/layout/vList2"/>
    <dgm:cxn modelId="{B81D4754-4AB7-4234-95C6-D57E4DB7EC79}" type="presOf" srcId="{AEB5A502-453D-4239-911C-197181589795}" destId="{574BA9C5-9700-4D68-B7D0-5900C9CFA76D}" srcOrd="0" destOrd="0" presId="urn:microsoft.com/office/officeart/2005/8/layout/vList2"/>
    <dgm:cxn modelId="{E9A4C956-5C7E-4801-82A6-90F865DA22A3}" type="presOf" srcId="{95308FBD-CE1B-4976-A7CC-B7BB3745507C}" destId="{3B797C42-4FCE-48E3-A050-4208B6CA6E15}" srcOrd="0" destOrd="0" presId="urn:microsoft.com/office/officeart/2005/8/layout/vList2"/>
    <dgm:cxn modelId="{179FFF9E-C432-4950-A49C-80E7804C35C5}" type="presOf" srcId="{95D5888C-6D26-4295-9773-B3BB42784812}" destId="{6CC5E5E7-F636-4826-8813-2A1C7BFA7B7C}" srcOrd="0" destOrd="0" presId="urn:microsoft.com/office/officeart/2005/8/layout/vList2"/>
    <dgm:cxn modelId="{86775BBC-BFC3-4DF7-A0F4-4F8312C1B1CE}" type="presOf" srcId="{D8C70F81-49D5-47ED-8873-C851957ACD54}" destId="{683B167D-0A70-413F-B0A7-AFD78034E417}" srcOrd="0" destOrd="0" presId="urn:microsoft.com/office/officeart/2005/8/layout/vList2"/>
    <dgm:cxn modelId="{9263BCE0-0B2B-4CAB-9F5F-59140A75126D}" srcId="{95308FBD-CE1B-4976-A7CC-B7BB3745507C}" destId="{D8C70F81-49D5-47ED-8873-C851957ACD54}" srcOrd="2" destOrd="0" parTransId="{18A00F8B-90F4-419D-9C60-AA91297A7493}" sibTransId="{61A1340D-6FF9-46C3-B439-1AA7F4AC83AC}"/>
    <dgm:cxn modelId="{0B1C57FC-D2CC-404F-9161-96D824950602}" srcId="{95308FBD-CE1B-4976-A7CC-B7BB3745507C}" destId="{95D5888C-6D26-4295-9773-B3BB42784812}" srcOrd="0" destOrd="0" parTransId="{22ED2B2C-9D1E-4A84-8D9B-3D01C4409781}" sibTransId="{D8F0D532-FF79-4C9F-961D-88F0C67EEE37}"/>
    <dgm:cxn modelId="{CCB4FD94-EDF8-489F-A444-A5652D9EE7D4}" type="presParOf" srcId="{3B797C42-4FCE-48E3-A050-4208B6CA6E15}" destId="{6CC5E5E7-F636-4826-8813-2A1C7BFA7B7C}" srcOrd="0" destOrd="0" presId="urn:microsoft.com/office/officeart/2005/8/layout/vList2"/>
    <dgm:cxn modelId="{2C7133CB-C37B-46B5-A399-C690575F61BE}" type="presParOf" srcId="{3B797C42-4FCE-48E3-A050-4208B6CA6E15}" destId="{C5A90ACC-23DC-4627-8C14-95ADDAC1E60E}" srcOrd="1" destOrd="0" presId="urn:microsoft.com/office/officeart/2005/8/layout/vList2"/>
    <dgm:cxn modelId="{3A6518DF-20A2-49F6-AB12-BDB990013BAF}" type="presParOf" srcId="{3B797C42-4FCE-48E3-A050-4208B6CA6E15}" destId="{51DC93F0-8322-4CE5-904C-7C0BB1689736}" srcOrd="2" destOrd="0" presId="urn:microsoft.com/office/officeart/2005/8/layout/vList2"/>
    <dgm:cxn modelId="{550A8041-EE54-4DF5-81E4-77313AFA44A1}" type="presParOf" srcId="{3B797C42-4FCE-48E3-A050-4208B6CA6E15}" destId="{8C86D9C9-7DAA-4E13-A795-6894E095ACC8}" srcOrd="3" destOrd="0" presId="urn:microsoft.com/office/officeart/2005/8/layout/vList2"/>
    <dgm:cxn modelId="{A75B91C1-B8EA-4515-B24B-E167C0598B8B}" type="presParOf" srcId="{3B797C42-4FCE-48E3-A050-4208B6CA6E15}" destId="{683B167D-0A70-413F-B0A7-AFD78034E417}" srcOrd="4" destOrd="0" presId="urn:microsoft.com/office/officeart/2005/8/layout/vList2"/>
    <dgm:cxn modelId="{FD612E01-9F4B-430F-8FCA-F0AA2517D267}" type="presParOf" srcId="{3B797C42-4FCE-48E3-A050-4208B6CA6E15}" destId="{A3AF12AC-7634-4AAC-A5C9-9692287ACE69}" srcOrd="5" destOrd="0" presId="urn:microsoft.com/office/officeart/2005/8/layout/vList2"/>
    <dgm:cxn modelId="{99100372-AAA4-468F-A202-790F69038B9A}" type="presParOf" srcId="{3B797C42-4FCE-48E3-A050-4208B6CA6E15}" destId="{574BA9C5-9700-4D68-B7D0-5900C9CFA7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BE1B343-C57C-461B-95A1-B516EB3D7CBE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5756670-AD52-4AA6-8F41-78AA4A3D92F4}">
      <dgm:prSet/>
      <dgm:spPr/>
      <dgm:t>
        <a:bodyPr/>
        <a:lstStyle/>
        <a:p>
          <a:r>
            <a:rPr lang="cs-CZ"/>
            <a:t>Moderní název pro vikingskou víru </a:t>
          </a:r>
        </a:p>
      </dgm:t>
    </dgm:pt>
    <dgm:pt modelId="{94D2ED2F-E73F-4BE4-A891-0579B02DB1FE}" type="parTrans" cxnId="{E6815D9A-0882-44BC-8B7B-0B7E030B7927}">
      <dgm:prSet/>
      <dgm:spPr/>
      <dgm:t>
        <a:bodyPr/>
        <a:lstStyle/>
        <a:p>
          <a:endParaRPr lang="cs-CZ"/>
        </a:p>
      </dgm:t>
    </dgm:pt>
    <dgm:pt modelId="{5CDE98D2-D979-4AB4-B5C2-BF2AA3147647}" type="sibTrans" cxnId="{E6815D9A-0882-44BC-8B7B-0B7E030B7927}">
      <dgm:prSet/>
      <dgm:spPr/>
      <dgm:t>
        <a:bodyPr/>
        <a:lstStyle/>
        <a:p>
          <a:endParaRPr lang="cs-CZ"/>
        </a:p>
      </dgm:t>
    </dgm:pt>
    <dgm:pt modelId="{1A92D9BA-22F0-497C-B246-F163DDE3D2BB}">
      <dgm:prSet/>
      <dgm:spPr/>
      <dgm:t>
        <a:bodyPr/>
        <a:lstStyle/>
        <a:p>
          <a:r>
            <a:rPr lang="cs-CZ"/>
            <a:t>Ásatrú</a:t>
          </a:r>
        </a:p>
      </dgm:t>
    </dgm:pt>
    <dgm:pt modelId="{3487CA40-03AF-410A-8AF5-CBAACF5CF470}" type="parTrans" cxnId="{ED32EBD8-CA71-4DCE-9A75-2DBD34E3F053}">
      <dgm:prSet/>
      <dgm:spPr/>
      <dgm:t>
        <a:bodyPr/>
        <a:lstStyle/>
        <a:p>
          <a:endParaRPr lang="cs-CZ"/>
        </a:p>
      </dgm:t>
    </dgm:pt>
    <dgm:pt modelId="{8017CFB4-BDAF-40C8-B852-C0F964660B48}" type="sibTrans" cxnId="{ED32EBD8-CA71-4DCE-9A75-2DBD34E3F053}">
      <dgm:prSet/>
      <dgm:spPr/>
      <dgm:t>
        <a:bodyPr/>
        <a:lstStyle/>
        <a:p>
          <a:endParaRPr lang="cs-CZ"/>
        </a:p>
      </dgm:t>
    </dgm:pt>
    <dgm:pt modelId="{2483821F-379A-4D4B-B083-102F4C8E18AC}">
      <dgm:prSet/>
      <dgm:spPr/>
      <dgm:t>
        <a:bodyPr/>
        <a:lstStyle/>
        <a:p>
          <a:r>
            <a:rPr lang="cs-CZ"/>
            <a:t>V Dánsku největší skupina vyznavačů </a:t>
          </a:r>
        </a:p>
      </dgm:t>
    </dgm:pt>
    <dgm:pt modelId="{373DBCBE-174A-4E34-A2B3-4B3E5B6639F2}" type="parTrans" cxnId="{F894C924-E6D2-40D1-BC93-2A94A34FE609}">
      <dgm:prSet/>
      <dgm:spPr/>
      <dgm:t>
        <a:bodyPr/>
        <a:lstStyle/>
        <a:p>
          <a:endParaRPr lang="cs-CZ"/>
        </a:p>
      </dgm:t>
    </dgm:pt>
    <dgm:pt modelId="{DCD0AA7B-5C25-4E38-9067-3B07DB4694E9}" type="sibTrans" cxnId="{F894C924-E6D2-40D1-BC93-2A94A34FE609}">
      <dgm:prSet/>
      <dgm:spPr/>
      <dgm:t>
        <a:bodyPr/>
        <a:lstStyle/>
        <a:p>
          <a:endParaRPr lang="cs-CZ"/>
        </a:p>
      </dgm:t>
    </dgm:pt>
    <dgm:pt modelId="{FD093850-F93D-4DC8-85AB-BCC34EBC009A}">
      <dgm:prSet/>
      <dgm:spPr/>
      <dgm:t>
        <a:bodyPr/>
        <a:lstStyle/>
        <a:p>
          <a:r>
            <a:rPr lang="cs-CZ"/>
            <a:t>Forn Sí</a:t>
          </a:r>
          <a:r>
            <a:rPr lang="is-IS"/>
            <a:t>ðr</a:t>
          </a:r>
          <a:endParaRPr lang="cs-CZ"/>
        </a:p>
      </dgm:t>
    </dgm:pt>
    <dgm:pt modelId="{2BE0CE1A-F4CD-48E5-9593-15FCEF0A57C9}" type="parTrans" cxnId="{5561B866-2806-45C3-AD08-8F65D6BC4D65}">
      <dgm:prSet/>
      <dgm:spPr/>
      <dgm:t>
        <a:bodyPr/>
        <a:lstStyle/>
        <a:p>
          <a:endParaRPr lang="cs-CZ"/>
        </a:p>
      </dgm:t>
    </dgm:pt>
    <dgm:pt modelId="{A4EEBF3A-DF99-4F21-8933-A56C724D1408}" type="sibTrans" cxnId="{5561B866-2806-45C3-AD08-8F65D6BC4D65}">
      <dgm:prSet/>
      <dgm:spPr/>
      <dgm:t>
        <a:bodyPr/>
        <a:lstStyle/>
        <a:p>
          <a:endParaRPr lang="cs-CZ"/>
        </a:p>
      </dgm:t>
    </dgm:pt>
    <dgm:pt modelId="{9F71947F-C8E7-4D0D-92F6-5D48A3AD1BD8}">
      <dgm:prSet/>
      <dgm:spPr/>
      <dgm:t>
        <a:bodyPr/>
        <a:lstStyle/>
        <a:p>
          <a:r>
            <a:rPr lang="cs-CZ"/>
            <a:t>Islandština </a:t>
          </a:r>
        </a:p>
      </dgm:t>
    </dgm:pt>
    <dgm:pt modelId="{474BBCA0-2768-405C-8E5C-1D65B7A35D43}" type="parTrans" cxnId="{073B20E9-01F7-4F87-9FB8-D48F59A74F06}">
      <dgm:prSet/>
      <dgm:spPr/>
      <dgm:t>
        <a:bodyPr/>
        <a:lstStyle/>
        <a:p>
          <a:endParaRPr lang="cs-CZ"/>
        </a:p>
      </dgm:t>
    </dgm:pt>
    <dgm:pt modelId="{33F44608-1892-47DD-87C1-38C87A046C2C}" type="sibTrans" cxnId="{073B20E9-01F7-4F87-9FB8-D48F59A74F06}">
      <dgm:prSet/>
      <dgm:spPr/>
      <dgm:t>
        <a:bodyPr/>
        <a:lstStyle/>
        <a:p>
          <a:endParaRPr lang="cs-CZ"/>
        </a:p>
      </dgm:t>
    </dgm:pt>
    <dgm:pt modelId="{0325D258-ACC8-4833-863E-CA46639AE00B}">
      <dgm:prSet/>
      <dgm:spPr/>
      <dgm:t>
        <a:bodyPr/>
        <a:lstStyle/>
        <a:p>
          <a:r>
            <a:rPr lang="cs-CZ"/>
            <a:t>jazyk téměř identický se staroseverštinou</a:t>
          </a:r>
        </a:p>
      </dgm:t>
    </dgm:pt>
    <dgm:pt modelId="{07B014FF-053F-44AD-A30B-6EC7577DD81B}" type="parTrans" cxnId="{66EF4CEC-92A8-4950-875D-78B86D6BC538}">
      <dgm:prSet/>
      <dgm:spPr/>
      <dgm:t>
        <a:bodyPr/>
        <a:lstStyle/>
        <a:p>
          <a:endParaRPr lang="cs-CZ"/>
        </a:p>
      </dgm:t>
    </dgm:pt>
    <dgm:pt modelId="{6E22CC58-499E-4D2C-B220-6D6DABD108FA}" type="sibTrans" cxnId="{66EF4CEC-92A8-4950-875D-78B86D6BC538}">
      <dgm:prSet/>
      <dgm:spPr/>
      <dgm:t>
        <a:bodyPr/>
        <a:lstStyle/>
        <a:p>
          <a:endParaRPr lang="cs-CZ"/>
        </a:p>
      </dgm:t>
    </dgm:pt>
    <dgm:pt modelId="{931CF2A7-BE89-490D-811B-307A025906F1}">
      <dgm:prSet/>
      <dgm:spPr/>
      <dgm:t>
        <a:bodyPr/>
        <a:lstStyle/>
        <a:p>
          <a:r>
            <a:rPr lang="cs-CZ"/>
            <a:t>Tradice jako např. </a:t>
          </a:r>
        </a:p>
      </dgm:t>
    </dgm:pt>
    <dgm:pt modelId="{25DEDED1-C88A-4498-B3CA-FFE0C02AF8C6}" type="parTrans" cxnId="{A28B939E-54EC-4F8E-8481-5FA615913947}">
      <dgm:prSet/>
      <dgm:spPr/>
      <dgm:t>
        <a:bodyPr/>
        <a:lstStyle/>
        <a:p>
          <a:endParaRPr lang="cs-CZ"/>
        </a:p>
      </dgm:t>
    </dgm:pt>
    <dgm:pt modelId="{42343770-7051-4758-8612-613BBFF8DF76}" type="sibTrans" cxnId="{A28B939E-54EC-4F8E-8481-5FA615913947}">
      <dgm:prSet/>
      <dgm:spPr/>
      <dgm:t>
        <a:bodyPr/>
        <a:lstStyle/>
        <a:p>
          <a:endParaRPr lang="cs-CZ"/>
        </a:p>
      </dgm:t>
    </dgm:pt>
    <dgm:pt modelId="{9F39C7FF-13B7-4E2F-851F-8B100DBEE2B6}">
      <dgm:prSet/>
      <dgm:spPr/>
      <dgm:t>
        <a:bodyPr/>
        <a:lstStyle/>
        <a:p>
          <a:r>
            <a:rPr lang="cs-CZ"/>
            <a:t>Vánoce</a:t>
          </a:r>
        </a:p>
      </dgm:t>
    </dgm:pt>
    <dgm:pt modelId="{302C47D3-D30D-4AB2-BD92-E608380DFD59}" type="parTrans" cxnId="{B5EC22D0-C801-4461-B42F-5D5E82E3404C}">
      <dgm:prSet/>
      <dgm:spPr/>
      <dgm:t>
        <a:bodyPr/>
        <a:lstStyle/>
        <a:p>
          <a:endParaRPr lang="cs-CZ"/>
        </a:p>
      </dgm:t>
    </dgm:pt>
    <dgm:pt modelId="{B2F0B4B0-D1F6-4251-908B-568E9DCAE6EE}" type="sibTrans" cxnId="{B5EC22D0-C801-4461-B42F-5D5E82E3404C}">
      <dgm:prSet/>
      <dgm:spPr/>
      <dgm:t>
        <a:bodyPr/>
        <a:lstStyle/>
        <a:p>
          <a:endParaRPr lang="cs-CZ"/>
        </a:p>
      </dgm:t>
    </dgm:pt>
    <dgm:pt modelId="{922EE88D-280A-428F-82F1-0CF84792B663}">
      <dgm:prSet/>
      <dgm:spPr/>
      <dgm:t>
        <a:bodyPr/>
        <a:lstStyle/>
        <a:p>
          <a:r>
            <a:rPr lang="cs-CZ"/>
            <a:t>Dny v týdnu </a:t>
          </a:r>
        </a:p>
      </dgm:t>
    </dgm:pt>
    <dgm:pt modelId="{6C837ED5-3479-458C-8686-C19386A449FB}" type="parTrans" cxnId="{B9298BC6-219E-4438-87B1-2C81B804923E}">
      <dgm:prSet/>
      <dgm:spPr/>
      <dgm:t>
        <a:bodyPr/>
        <a:lstStyle/>
        <a:p>
          <a:endParaRPr lang="cs-CZ"/>
        </a:p>
      </dgm:t>
    </dgm:pt>
    <dgm:pt modelId="{D58911BD-15C8-4C1D-BFE2-D1C0B2AA120D}" type="sibTrans" cxnId="{B9298BC6-219E-4438-87B1-2C81B804923E}">
      <dgm:prSet/>
      <dgm:spPr/>
      <dgm:t>
        <a:bodyPr/>
        <a:lstStyle/>
        <a:p>
          <a:endParaRPr lang="cs-CZ"/>
        </a:p>
      </dgm:t>
    </dgm:pt>
    <dgm:pt modelId="{DDD7A5A1-936E-43EA-96E7-655BC88182EB}">
      <dgm:prSet/>
      <dgm:spPr/>
      <dgm:t>
        <a:bodyPr/>
        <a:lstStyle/>
        <a:p>
          <a:r>
            <a:rPr lang="cs-CZ"/>
            <a:t>v angličtině, </a:t>
          </a:r>
        </a:p>
      </dgm:t>
    </dgm:pt>
    <dgm:pt modelId="{6E00DCA8-7217-432A-A331-506FA18BF2FB}" type="parTrans" cxnId="{64836E72-2FD3-4ABE-AB9E-76237D9D4CE7}">
      <dgm:prSet/>
      <dgm:spPr/>
      <dgm:t>
        <a:bodyPr/>
        <a:lstStyle/>
        <a:p>
          <a:endParaRPr lang="cs-CZ"/>
        </a:p>
      </dgm:t>
    </dgm:pt>
    <dgm:pt modelId="{776CC582-54C3-40C5-BE47-F413EB605CCE}" type="sibTrans" cxnId="{64836E72-2FD3-4ABE-AB9E-76237D9D4CE7}">
      <dgm:prSet/>
      <dgm:spPr/>
      <dgm:t>
        <a:bodyPr/>
        <a:lstStyle/>
        <a:p>
          <a:endParaRPr lang="cs-CZ"/>
        </a:p>
      </dgm:t>
    </dgm:pt>
    <dgm:pt modelId="{B45986BB-DE31-42F1-9322-7B5263F85C48}">
      <dgm:prSet/>
      <dgm:spPr/>
      <dgm:t>
        <a:bodyPr/>
        <a:lstStyle/>
        <a:p>
          <a:r>
            <a:rPr lang="cs-CZ"/>
            <a:t>němčině </a:t>
          </a:r>
        </a:p>
      </dgm:t>
    </dgm:pt>
    <dgm:pt modelId="{6DA51A8D-99B9-4B42-8ED2-088B697CBB33}" type="parTrans" cxnId="{83E3DB20-4510-4FFD-B1BB-F2FAB3AF6D94}">
      <dgm:prSet/>
      <dgm:spPr/>
      <dgm:t>
        <a:bodyPr/>
        <a:lstStyle/>
        <a:p>
          <a:endParaRPr lang="cs-CZ"/>
        </a:p>
      </dgm:t>
    </dgm:pt>
    <dgm:pt modelId="{AD6275B3-BA0F-4904-A1D9-BE8DF95ED302}" type="sibTrans" cxnId="{83E3DB20-4510-4FFD-B1BB-F2FAB3AF6D94}">
      <dgm:prSet/>
      <dgm:spPr/>
      <dgm:t>
        <a:bodyPr/>
        <a:lstStyle/>
        <a:p>
          <a:endParaRPr lang="cs-CZ"/>
        </a:p>
      </dgm:t>
    </dgm:pt>
    <dgm:pt modelId="{A37FF3CF-C0BA-48C2-A2B9-FE8323B6983B}">
      <dgm:prSet/>
      <dgm:spPr/>
      <dgm:t>
        <a:bodyPr/>
        <a:lstStyle/>
        <a:p>
          <a:r>
            <a:rPr lang="cs-CZ"/>
            <a:t>a severských jazycích</a:t>
          </a:r>
        </a:p>
      </dgm:t>
    </dgm:pt>
    <dgm:pt modelId="{052CBA70-582A-4186-AB1D-24D1BE32A81B}" type="parTrans" cxnId="{88FF681B-1B21-4FE9-9101-9B7483D2AB94}">
      <dgm:prSet/>
      <dgm:spPr/>
      <dgm:t>
        <a:bodyPr/>
        <a:lstStyle/>
        <a:p>
          <a:endParaRPr lang="cs-CZ"/>
        </a:p>
      </dgm:t>
    </dgm:pt>
    <dgm:pt modelId="{D2F089E7-CC8A-4280-8653-2020E80F6B4F}" type="sibTrans" cxnId="{88FF681B-1B21-4FE9-9101-9B7483D2AB94}">
      <dgm:prSet/>
      <dgm:spPr/>
      <dgm:t>
        <a:bodyPr/>
        <a:lstStyle/>
        <a:p>
          <a:endParaRPr lang="cs-CZ"/>
        </a:p>
      </dgm:t>
    </dgm:pt>
    <dgm:pt modelId="{0A8DBA56-8A58-4D6D-ACB2-6E5505D1B5FA}" type="pres">
      <dgm:prSet presAssocID="{FBE1B343-C57C-461B-95A1-B516EB3D7C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36E1A8-CB87-490F-9092-E4FDA05B5215}" type="pres">
      <dgm:prSet presAssocID="{A5756670-AD52-4AA6-8F41-78AA4A3D92F4}" presName="root" presStyleCnt="0"/>
      <dgm:spPr/>
    </dgm:pt>
    <dgm:pt modelId="{81861815-AF32-4F58-A4B8-8A4F9E77EAAB}" type="pres">
      <dgm:prSet presAssocID="{A5756670-AD52-4AA6-8F41-78AA4A3D92F4}" presName="rootComposite" presStyleCnt="0"/>
      <dgm:spPr/>
    </dgm:pt>
    <dgm:pt modelId="{80AC86B9-F479-4ACC-B837-772E78FA13E9}" type="pres">
      <dgm:prSet presAssocID="{A5756670-AD52-4AA6-8F41-78AA4A3D92F4}" presName="rootText" presStyleLbl="node1" presStyleIdx="0" presStyleCnt="5"/>
      <dgm:spPr/>
    </dgm:pt>
    <dgm:pt modelId="{58BE3E52-903B-42F9-86DD-C33A3F0B5D19}" type="pres">
      <dgm:prSet presAssocID="{A5756670-AD52-4AA6-8F41-78AA4A3D92F4}" presName="rootConnector" presStyleLbl="node1" presStyleIdx="0" presStyleCnt="5"/>
      <dgm:spPr/>
    </dgm:pt>
    <dgm:pt modelId="{544450B5-B12D-4119-99DB-E801D20F5FE2}" type="pres">
      <dgm:prSet presAssocID="{A5756670-AD52-4AA6-8F41-78AA4A3D92F4}" presName="childShape" presStyleCnt="0"/>
      <dgm:spPr/>
    </dgm:pt>
    <dgm:pt modelId="{FA9801FE-8710-4AB4-8D80-A1C24C4B1E95}" type="pres">
      <dgm:prSet presAssocID="{3487CA40-03AF-410A-8AF5-CBAACF5CF470}" presName="Name13" presStyleLbl="parChTrans1D2" presStyleIdx="0" presStyleCnt="7"/>
      <dgm:spPr/>
    </dgm:pt>
    <dgm:pt modelId="{340E3344-6FF2-4F8B-847A-39921DDC237E}" type="pres">
      <dgm:prSet presAssocID="{1A92D9BA-22F0-497C-B246-F163DDE3D2BB}" presName="childText" presStyleLbl="bgAcc1" presStyleIdx="0" presStyleCnt="7">
        <dgm:presLayoutVars>
          <dgm:bulletEnabled val="1"/>
        </dgm:presLayoutVars>
      </dgm:prSet>
      <dgm:spPr/>
    </dgm:pt>
    <dgm:pt modelId="{1FD1D525-6116-4057-B304-26BEFBEE8DAD}" type="pres">
      <dgm:prSet presAssocID="{2483821F-379A-4D4B-B083-102F4C8E18AC}" presName="root" presStyleCnt="0"/>
      <dgm:spPr/>
    </dgm:pt>
    <dgm:pt modelId="{7027490F-D65C-444D-96A8-C698D85D5083}" type="pres">
      <dgm:prSet presAssocID="{2483821F-379A-4D4B-B083-102F4C8E18AC}" presName="rootComposite" presStyleCnt="0"/>
      <dgm:spPr/>
    </dgm:pt>
    <dgm:pt modelId="{CB3B50A7-3A53-4285-9E63-563C25105BF8}" type="pres">
      <dgm:prSet presAssocID="{2483821F-379A-4D4B-B083-102F4C8E18AC}" presName="rootText" presStyleLbl="node1" presStyleIdx="1" presStyleCnt="5"/>
      <dgm:spPr/>
    </dgm:pt>
    <dgm:pt modelId="{238E2F29-A9CC-48CA-BE0D-888AFE4F57C3}" type="pres">
      <dgm:prSet presAssocID="{2483821F-379A-4D4B-B083-102F4C8E18AC}" presName="rootConnector" presStyleLbl="node1" presStyleIdx="1" presStyleCnt="5"/>
      <dgm:spPr/>
    </dgm:pt>
    <dgm:pt modelId="{2DB6C68E-6E6B-4AE7-B6E3-94AC47CE998C}" type="pres">
      <dgm:prSet presAssocID="{2483821F-379A-4D4B-B083-102F4C8E18AC}" presName="childShape" presStyleCnt="0"/>
      <dgm:spPr/>
    </dgm:pt>
    <dgm:pt modelId="{A533EA0D-36DF-431C-BBE0-6DA6F8D2C744}" type="pres">
      <dgm:prSet presAssocID="{2BE0CE1A-F4CD-48E5-9593-15FCEF0A57C9}" presName="Name13" presStyleLbl="parChTrans1D2" presStyleIdx="1" presStyleCnt="7"/>
      <dgm:spPr/>
    </dgm:pt>
    <dgm:pt modelId="{2926E9AB-3684-4659-8199-85B6AB44D7BC}" type="pres">
      <dgm:prSet presAssocID="{FD093850-F93D-4DC8-85AB-BCC34EBC009A}" presName="childText" presStyleLbl="bgAcc1" presStyleIdx="1" presStyleCnt="7">
        <dgm:presLayoutVars>
          <dgm:bulletEnabled val="1"/>
        </dgm:presLayoutVars>
      </dgm:prSet>
      <dgm:spPr/>
    </dgm:pt>
    <dgm:pt modelId="{8C4AB0A8-D48C-409B-9297-BF5D6093BDFA}" type="pres">
      <dgm:prSet presAssocID="{9F71947F-C8E7-4D0D-92F6-5D48A3AD1BD8}" presName="root" presStyleCnt="0"/>
      <dgm:spPr/>
    </dgm:pt>
    <dgm:pt modelId="{D79E5ADD-D633-4575-84CE-21452F614477}" type="pres">
      <dgm:prSet presAssocID="{9F71947F-C8E7-4D0D-92F6-5D48A3AD1BD8}" presName="rootComposite" presStyleCnt="0"/>
      <dgm:spPr/>
    </dgm:pt>
    <dgm:pt modelId="{0CCFE067-011A-4FB2-8C87-87E0C107DD40}" type="pres">
      <dgm:prSet presAssocID="{9F71947F-C8E7-4D0D-92F6-5D48A3AD1BD8}" presName="rootText" presStyleLbl="node1" presStyleIdx="2" presStyleCnt="5"/>
      <dgm:spPr/>
    </dgm:pt>
    <dgm:pt modelId="{47BA3A02-B5CA-4BAB-86E7-715DF5C7ED9E}" type="pres">
      <dgm:prSet presAssocID="{9F71947F-C8E7-4D0D-92F6-5D48A3AD1BD8}" presName="rootConnector" presStyleLbl="node1" presStyleIdx="2" presStyleCnt="5"/>
      <dgm:spPr/>
    </dgm:pt>
    <dgm:pt modelId="{C4378D42-A5D4-45AF-A82D-3FA86058A35B}" type="pres">
      <dgm:prSet presAssocID="{9F71947F-C8E7-4D0D-92F6-5D48A3AD1BD8}" presName="childShape" presStyleCnt="0"/>
      <dgm:spPr/>
    </dgm:pt>
    <dgm:pt modelId="{0A1C707D-D269-443F-B7D0-CEB7165A461E}" type="pres">
      <dgm:prSet presAssocID="{07B014FF-053F-44AD-A30B-6EC7577DD81B}" presName="Name13" presStyleLbl="parChTrans1D2" presStyleIdx="2" presStyleCnt="7"/>
      <dgm:spPr/>
    </dgm:pt>
    <dgm:pt modelId="{DA2F0A5D-FDB1-47E8-825B-AD0F66FD5A33}" type="pres">
      <dgm:prSet presAssocID="{0325D258-ACC8-4833-863E-CA46639AE00B}" presName="childText" presStyleLbl="bgAcc1" presStyleIdx="2" presStyleCnt="7">
        <dgm:presLayoutVars>
          <dgm:bulletEnabled val="1"/>
        </dgm:presLayoutVars>
      </dgm:prSet>
      <dgm:spPr/>
    </dgm:pt>
    <dgm:pt modelId="{110D4F15-D8CC-439A-8DA8-7A7BB90CD0F1}" type="pres">
      <dgm:prSet presAssocID="{931CF2A7-BE89-490D-811B-307A025906F1}" presName="root" presStyleCnt="0"/>
      <dgm:spPr/>
    </dgm:pt>
    <dgm:pt modelId="{7E8DF716-011C-48F5-9D51-86FBFA440204}" type="pres">
      <dgm:prSet presAssocID="{931CF2A7-BE89-490D-811B-307A025906F1}" presName="rootComposite" presStyleCnt="0"/>
      <dgm:spPr/>
    </dgm:pt>
    <dgm:pt modelId="{6B1A9ABD-589F-4F11-BF46-DEC2C7D77BA6}" type="pres">
      <dgm:prSet presAssocID="{931CF2A7-BE89-490D-811B-307A025906F1}" presName="rootText" presStyleLbl="node1" presStyleIdx="3" presStyleCnt="5"/>
      <dgm:spPr/>
    </dgm:pt>
    <dgm:pt modelId="{5E1EAA14-CF16-44F8-B9D7-3043C0FC3B88}" type="pres">
      <dgm:prSet presAssocID="{931CF2A7-BE89-490D-811B-307A025906F1}" presName="rootConnector" presStyleLbl="node1" presStyleIdx="3" presStyleCnt="5"/>
      <dgm:spPr/>
    </dgm:pt>
    <dgm:pt modelId="{EB2D1101-BD00-4594-90FB-BB1882669945}" type="pres">
      <dgm:prSet presAssocID="{931CF2A7-BE89-490D-811B-307A025906F1}" presName="childShape" presStyleCnt="0"/>
      <dgm:spPr/>
    </dgm:pt>
    <dgm:pt modelId="{E1BB5668-2445-423C-9A94-93C12A413B65}" type="pres">
      <dgm:prSet presAssocID="{302C47D3-D30D-4AB2-BD92-E608380DFD59}" presName="Name13" presStyleLbl="parChTrans1D2" presStyleIdx="3" presStyleCnt="7"/>
      <dgm:spPr/>
    </dgm:pt>
    <dgm:pt modelId="{8D26FF2E-1129-455A-ADA7-0A1520C0704C}" type="pres">
      <dgm:prSet presAssocID="{9F39C7FF-13B7-4E2F-851F-8B100DBEE2B6}" presName="childText" presStyleLbl="bgAcc1" presStyleIdx="3" presStyleCnt="7">
        <dgm:presLayoutVars>
          <dgm:bulletEnabled val="1"/>
        </dgm:presLayoutVars>
      </dgm:prSet>
      <dgm:spPr/>
    </dgm:pt>
    <dgm:pt modelId="{94003DEA-362B-454E-B807-0F4A9CB64C96}" type="pres">
      <dgm:prSet presAssocID="{922EE88D-280A-428F-82F1-0CF84792B663}" presName="root" presStyleCnt="0"/>
      <dgm:spPr/>
    </dgm:pt>
    <dgm:pt modelId="{3A2592DD-8B82-40F2-9C42-688DADC3BB2B}" type="pres">
      <dgm:prSet presAssocID="{922EE88D-280A-428F-82F1-0CF84792B663}" presName="rootComposite" presStyleCnt="0"/>
      <dgm:spPr/>
    </dgm:pt>
    <dgm:pt modelId="{E52CF01E-FAF1-480E-993E-347AF1FAEE27}" type="pres">
      <dgm:prSet presAssocID="{922EE88D-280A-428F-82F1-0CF84792B663}" presName="rootText" presStyleLbl="node1" presStyleIdx="4" presStyleCnt="5"/>
      <dgm:spPr/>
    </dgm:pt>
    <dgm:pt modelId="{24E3830A-897D-4E42-BB53-D5167EAB9E76}" type="pres">
      <dgm:prSet presAssocID="{922EE88D-280A-428F-82F1-0CF84792B663}" presName="rootConnector" presStyleLbl="node1" presStyleIdx="4" presStyleCnt="5"/>
      <dgm:spPr/>
    </dgm:pt>
    <dgm:pt modelId="{6DB92580-5970-4C5C-91AD-562D7E2F6C45}" type="pres">
      <dgm:prSet presAssocID="{922EE88D-280A-428F-82F1-0CF84792B663}" presName="childShape" presStyleCnt="0"/>
      <dgm:spPr/>
    </dgm:pt>
    <dgm:pt modelId="{883DDC13-66F4-4401-8FC0-42A9022C8C77}" type="pres">
      <dgm:prSet presAssocID="{6E00DCA8-7217-432A-A331-506FA18BF2FB}" presName="Name13" presStyleLbl="parChTrans1D2" presStyleIdx="4" presStyleCnt="7"/>
      <dgm:spPr/>
    </dgm:pt>
    <dgm:pt modelId="{12D8DB53-7CFE-481D-A597-9268C200DD9F}" type="pres">
      <dgm:prSet presAssocID="{DDD7A5A1-936E-43EA-96E7-655BC88182EB}" presName="childText" presStyleLbl="bgAcc1" presStyleIdx="4" presStyleCnt="7">
        <dgm:presLayoutVars>
          <dgm:bulletEnabled val="1"/>
        </dgm:presLayoutVars>
      </dgm:prSet>
      <dgm:spPr/>
    </dgm:pt>
    <dgm:pt modelId="{A2473A7E-8EF1-4CC7-8962-495CCCBC3684}" type="pres">
      <dgm:prSet presAssocID="{6DA51A8D-99B9-4B42-8ED2-088B697CBB33}" presName="Name13" presStyleLbl="parChTrans1D2" presStyleIdx="5" presStyleCnt="7"/>
      <dgm:spPr/>
    </dgm:pt>
    <dgm:pt modelId="{9C57C8D9-CF17-4472-92F7-21213009ECBE}" type="pres">
      <dgm:prSet presAssocID="{B45986BB-DE31-42F1-9322-7B5263F85C48}" presName="childText" presStyleLbl="bgAcc1" presStyleIdx="5" presStyleCnt="7">
        <dgm:presLayoutVars>
          <dgm:bulletEnabled val="1"/>
        </dgm:presLayoutVars>
      </dgm:prSet>
      <dgm:spPr/>
    </dgm:pt>
    <dgm:pt modelId="{3EDFFD4E-EF0B-489D-9856-394818EC0C0A}" type="pres">
      <dgm:prSet presAssocID="{052CBA70-582A-4186-AB1D-24D1BE32A81B}" presName="Name13" presStyleLbl="parChTrans1D2" presStyleIdx="6" presStyleCnt="7"/>
      <dgm:spPr/>
    </dgm:pt>
    <dgm:pt modelId="{4DC59080-215C-4DC3-989A-47EBF6180376}" type="pres">
      <dgm:prSet presAssocID="{A37FF3CF-C0BA-48C2-A2B9-FE8323B6983B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F3FF0F08-B536-40A1-9F39-2F5F7656560D}" type="presOf" srcId="{931CF2A7-BE89-490D-811B-307A025906F1}" destId="{5E1EAA14-CF16-44F8-B9D7-3043C0FC3B88}" srcOrd="1" destOrd="0" presId="urn:microsoft.com/office/officeart/2005/8/layout/hierarchy3"/>
    <dgm:cxn modelId="{9A8D8019-4359-4794-A8B5-7A334AC159CB}" type="presOf" srcId="{2483821F-379A-4D4B-B083-102F4C8E18AC}" destId="{238E2F29-A9CC-48CA-BE0D-888AFE4F57C3}" srcOrd="1" destOrd="0" presId="urn:microsoft.com/office/officeart/2005/8/layout/hierarchy3"/>
    <dgm:cxn modelId="{88FF681B-1B21-4FE9-9101-9B7483D2AB94}" srcId="{922EE88D-280A-428F-82F1-0CF84792B663}" destId="{A37FF3CF-C0BA-48C2-A2B9-FE8323B6983B}" srcOrd="2" destOrd="0" parTransId="{052CBA70-582A-4186-AB1D-24D1BE32A81B}" sibTransId="{D2F089E7-CC8A-4280-8653-2020E80F6B4F}"/>
    <dgm:cxn modelId="{83E3DB20-4510-4FFD-B1BB-F2FAB3AF6D94}" srcId="{922EE88D-280A-428F-82F1-0CF84792B663}" destId="{B45986BB-DE31-42F1-9322-7B5263F85C48}" srcOrd="1" destOrd="0" parTransId="{6DA51A8D-99B9-4B42-8ED2-088B697CBB33}" sibTransId="{AD6275B3-BA0F-4904-A1D9-BE8DF95ED302}"/>
    <dgm:cxn modelId="{F894C924-E6D2-40D1-BC93-2A94A34FE609}" srcId="{FBE1B343-C57C-461B-95A1-B516EB3D7CBE}" destId="{2483821F-379A-4D4B-B083-102F4C8E18AC}" srcOrd="1" destOrd="0" parTransId="{373DBCBE-174A-4E34-A2B3-4B3E5B6639F2}" sibTransId="{DCD0AA7B-5C25-4E38-9067-3B07DB4694E9}"/>
    <dgm:cxn modelId="{CA1D5D26-DCDE-4CC4-878B-740EE3433B99}" type="presOf" srcId="{9F71947F-C8E7-4D0D-92F6-5D48A3AD1BD8}" destId="{0CCFE067-011A-4FB2-8C87-87E0C107DD40}" srcOrd="0" destOrd="0" presId="urn:microsoft.com/office/officeart/2005/8/layout/hierarchy3"/>
    <dgm:cxn modelId="{3F51C52D-F16C-40D0-9BCC-17C6937EE4A2}" type="presOf" srcId="{A5756670-AD52-4AA6-8F41-78AA4A3D92F4}" destId="{58BE3E52-903B-42F9-86DD-C33A3F0B5D19}" srcOrd="1" destOrd="0" presId="urn:microsoft.com/office/officeart/2005/8/layout/hierarchy3"/>
    <dgm:cxn modelId="{FD236841-43BE-4644-A881-689BCB82516C}" type="presOf" srcId="{FBE1B343-C57C-461B-95A1-B516EB3D7CBE}" destId="{0A8DBA56-8A58-4D6D-ACB2-6E5505D1B5FA}" srcOrd="0" destOrd="0" presId="urn:microsoft.com/office/officeart/2005/8/layout/hierarchy3"/>
    <dgm:cxn modelId="{5561B866-2806-45C3-AD08-8F65D6BC4D65}" srcId="{2483821F-379A-4D4B-B083-102F4C8E18AC}" destId="{FD093850-F93D-4DC8-85AB-BCC34EBC009A}" srcOrd="0" destOrd="0" parTransId="{2BE0CE1A-F4CD-48E5-9593-15FCEF0A57C9}" sibTransId="{A4EEBF3A-DF99-4F21-8933-A56C724D1408}"/>
    <dgm:cxn modelId="{242E5F47-6AD1-453C-8642-D97D2E408B94}" type="presOf" srcId="{DDD7A5A1-936E-43EA-96E7-655BC88182EB}" destId="{12D8DB53-7CFE-481D-A597-9268C200DD9F}" srcOrd="0" destOrd="0" presId="urn:microsoft.com/office/officeart/2005/8/layout/hierarchy3"/>
    <dgm:cxn modelId="{EA65F948-8EB2-400D-B9F9-6347DCA67BFD}" type="presOf" srcId="{1A92D9BA-22F0-497C-B246-F163DDE3D2BB}" destId="{340E3344-6FF2-4F8B-847A-39921DDC237E}" srcOrd="0" destOrd="0" presId="urn:microsoft.com/office/officeart/2005/8/layout/hierarchy3"/>
    <dgm:cxn modelId="{CF7DFD50-1608-4659-82DA-ED2497630E5E}" type="presOf" srcId="{931CF2A7-BE89-490D-811B-307A025906F1}" destId="{6B1A9ABD-589F-4F11-BF46-DEC2C7D77BA6}" srcOrd="0" destOrd="0" presId="urn:microsoft.com/office/officeart/2005/8/layout/hierarchy3"/>
    <dgm:cxn modelId="{64836E72-2FD3-4ABE-AB9E-76237D9D4CE7}" srcId="{922EE88D-280A-428F-82F1-0CF84792B663}" destId="{DDD7A5A1-936E-43EA-96E7-655BC88182EB}" srcOrd="0" destOrd="0" parTransId="{6E00DCA8-7217-432A-A331-506FA18BF2FB}" sibTransId="{776CC582-54C3-40C5-BE47-F413EB605CCE}"/>
    <dgm:cxn modelId="{90539B72-7F25-4441-A169-222A5F668F6F}" type="presOf" srcId="{922EE88D-280A-428F-82F1-0CF84792B663}" destId="{24E3830A-897D-4E42-BB53-D5167EAB9E76}" srcOrd="1" destOrd="0" presId="urn:microsoft.com/office/officeart/2005/8/layout/hierarchy3"/>
    <dgm:cxn modelId="{A3E96473-7039-4B49-98EA-0D4C967A2D8C}" type="presOf" srcId="{FD093850-F93D-4DC8-85AB-BCC34EBC009A}" destId="{2926E9AB-3684-4659-8199-85B6AB44D7BC}" srcOrd="0" destOrd="0" presId="urn:microsoft.com/office/officeart/2005/8/layout/hierarchy3"/>
    <dgm:cxn modelId="{90FA6257-ED9D-452D-9F5B-80B7414962D5}" type="presOf" srcId="{922EE88D-280A-428F-82F1-0CF84792B663}" destId="{E52CF01E-FAF1-480E-993E-347AF1FAEE27}" srcOrd="0" destOrd="0" presId="urn:microsoft.com/office/officeart/2005/8/layout/hierarchy3"/>
    <dgm:cxn modelId="{EC8FC457-132D-4F95-AC46-EA08FE298B71}" type="presOf" srcId="{A37FF3CF-C0BA-48C2-A2B9-FE8323B6983B}" destId="{4DC59080-215C-4DC3-989A-47EBF6180376}" srcOrd="0" destOrd="0" presId="urn:microsoft.com/office/officeart/2005/8/layout/hierarchy3"/>
    <dgm:cxn modelId="{15A9F582-FDEB-4CC7-BB98-8D39C60A53DA}" type="presOf" srcId="{6E00DCA8-7217-432A-A331-506FA18BF2FB}" destId="{883DDC13-66F4-4401-8FC0-42A9022C8C77}" srcOrd="0" destOrd="0" presId="urn:microsoft.com/office/officeart/2005/8/layout/hierarchy3"/>
    <dgm:cxn modelId="{F4DB8B86-0EFF-4B83-B9E5-AD422F93A177}" type="presOf" srcId="{2483821F-379A-4D4B-B083-102F4C8E18AC}" destId="{CB3B50A7-3A53-4285-9E63-563C25105BF8}" srcOrd="0" destOrd="0" presId="urn:microsoft.com/office/officeart/2005/8/layout/hierarchy3"/>
    <dgm:cxn modelId="{398A1A88-3928-4CC9-85DF-11F195F5B4E2}" type="presOf" srcId="{6DA51A8D-99B9-4B42-8ED2-088B697CBB33}" destId="{A2473A7E-8EF1-4CC7-8962-495CCCBC3684}" srcOrd="0" destOrd="0" presId="urn:microsoft.com/office/officeart/2005/8/layout/hierarchy3"/>
    <dgm:cxn modelId="{E6815D9A-0882-44BC-8B7B-0B7E030B7927}" srcId="{FBE1B343-C57C-461B-95A1-B516EB3D7CBE}" destId="{A5756670-AD52-4AA6-8F41-78AA4A3D92F4}" srcOrd="0" destOrd="0" parTransId="{94D2ED2F-E73F-4BE4-A891-0579B02DB1FE}" sibTransId="{5CDE98D2-D979-4AB4-B5C2-BF2AA3147647}"/>
    <dgm:cxn modelId="{2DB63E9B-BE29-4941-928A-F5CDC44C2DE6}" type="presOf" srcId="{0325D258-ACC8-4833-863E-CA46639AE00B}" destId="{DA2F0A5D-FDB1-47E8-825B-AD0F66FD5A33}" srcOrd="0" destOrd="0" presId="urn:microsoft.com/office/officeart/2005/8/layout/hierarchy3"/>
    <dgm:cxn modelId="{A28B939E-54EC-4F8E-8481-5FA615913947}" srcId="{FBE1B343-C57C-461B-95A1-B516EB3D7CBE}" destId="{931CF2A7-BE89-490D-811B-307A025906F1}" srcOrd="3" destOrd="0" parTransId="{25DEDED1-C88A-4498-B3CA-FFE0C02AF8C6}" sibTransId="{42343770-7051-4758-8612-613BBFF8DF76}"/>
    <dgm:cxn modelId="{4E6BE3A0-CD0E-4B58-A784-5B270F4591FD}" type="presOf" srcId="{3487CA40-03AF-410A-8AF5-CBAACF5CF470}" destId="{FA9801FE-8710-4AB4-8D80-A1C24C4B1E95}" srcOrd="0" destOrd="0" presId="urn:microsoft.com/office/officeart/2005/8/layout/hierarchy3"/>
    <dgm:cxn modelId="{B9298BC6-219E-4438-87B1-2C81B804923E}" srcId="{FBE1B343-C57C-461B-95A1-B516EB3D7CBE}" destId="{922EE88D-280A-428F-82F1-0CF84792B663}" srcOrd="4" destOrd="0" parTransId="{6C837ED5-3479-458C-8686-C19386A449FB}" sibTransId="{D58911BD-15C8-4C1D-BFE2-D1C0B2AA120D}"/>
    <dgm:cxn modelId="{FE5AF6CA-4F7E-48C3-851F-1F0C11FBDC7D}" type="presOf" srcId="{9F39C7FF-13B7-4E2F-851F-8B100DBEE2B6}" destId="{8D26FF2E-1129-455A-ADA7-0A1520C0704C}" srcOrd="0" destOrd="0" presId="urn:microsoft.com/office/officeart/2005/8/layout/hierarchy3"/>
    <dgm:cxn modelId="{B5EC22D0-C801-4461-B42F-5D5E82E3404C}" srcId="{931CF2A7-BE89-490D-811B-307A025906F1}" destId="{9F39C7FF-13B7-4E2F-851F-8B100DBEE2B6}" srcOrd="0" destOrd="0" parTransId="{302C47D3-D30D-4AB2-BD92-E608380DFD59}" sibTransId="{B2F0B4B0-D1F6-4251-908B-568E9DCAE6EE}"/>
    <dgm:cxn modelId="{CA73AFD3-CEC7-41D9-8D40-77951077BBDF}" type="presOf" srcId="{052CBA70-582A-4186-AB1D-24D1BE32A81B}" destId="{3EDFFD4E-EF0B-489D-9856-394818EC0C0A}" srcOrd="0" destOrd="0" presId="urn:microsoft.com/office/officeart/2005/8/layout/hierarchy3"/>
    <dgm:cxn modelId="{CFDEE6D5-1021-4336-BDF0-39D622A47CC9}" type="presOf" srcId="{302C47D3-D30D-4AB2-BD92-E608380DFD59}" destId="{E1BB5668-2445-423C-9A94-93C12A413B65}" srcOrd="0" destOrd="0" presId="urn:microsoft.com/office/officeart/2005/8/layout/hierarchy3"/>
    <dgm:cxn modelId="{ED32EBD8-CA71-4DCE-9A75-2DBD34E3F053}" srcId="{A5756670-AD52-4AA6-8F41-78AA4A3D92F4}" destId="{1A92D9BA-22F0-497C-B246-F163DDE3D2BB}" srcOrd="0" destOrd="0" parTransId="{3487CA40-03AF-410A-8AF5-CBAACF5CF470}" sibTransId="{8017CFB4-BDAF-40C8-B852-C0F964660B48}"/>
    <dgm:cxn modelId="{805F22DB-0AEB-469B-929D-9015D39E8699}" type="presOf" srcId="{9F71947F-C8E7-4D0D-92F6-5D48A3AD1BD8}" destId="{47BA3A02-B5CA-4BAB-86E7-715DF5C7ED9E}" srcOrd="1" destOrd="0" presId="urn:microsoft.com/office/officeart/2005/8/layout/hierarchy3"/>
    <dgm:cxn modelId="{829A92E3-492D-4BE4-8EFE-03081C60DE4B}" type="presOf" srcId="{2BE0CE1A-F4CD-48E5-9593-15FCEF0A57C9}" destId="{A533EA0D-36DF-431C-BBE0-6DA6F8D2C744}" srcOrd="0" destOrd="0" presId="urn:microsoft.com/office/officeart/2005/8/layout/hierarchy3"/>
    <dgm:cxn modelId="{6C37F2E6-F64A-4443-A26B-CD0AA97BA0C5}" type="presOf" srcId="{B45986BB-DE31-42F1-9322-7B5263F85C48}" destId="{9C57C8D9-CF17-4472-92F7-21213009ECBE}" srcOrd="0" destOrd="0" presId="urn:microsoft.com/office/officeart/2005/8/layout/hierarchy3"/>
    <dgm:cxn modelId="{073B20E9-01F7-4F87-9FB8-D48F59A74F06}" srcId="{FBE1B343-C57C-461B-95A1-B516EB3D7CBE}" destId="{9F71947F-C8E7-4D0D-92F6-5D48A3AD1BD8}" srcOrd="2" destOrd="0" parTransId="{474BBCA0-2768-405C-8E5C-1D65B7A35D43}" sibTransId="{33F44608-1892-47DD-87C1-38C87A046C2C}"/>
    <dgm:cxn modelId="{66EF4CEC-92A8-4950-875D-78B86D6BC538}" srcId="{9F71947F-C8E7-4D0D-92F6-5D48A3AD1BD8}" destId="{0325D258-ACC8-4833-863E-CA46639AE00B}" srcOrd="0" destOrd="0" parTransId="{07B014FF-053F-44AD-A30B-6EC7577DD81B}" sibTransId="{6E22CC58-499E-4D2C-B220-6D6DABD108FA}"/>
    <dgm:cxn modelId="{2A0C37F0-3983-4EAA-9812-10B4F5DA6341}" type="presOf" srcId="{07B014FF-053F-44AD-A30B-6EC7577DD81B}" destId="{0A1C707D-D269-443F-B7D0-CEB7165A461E}" srcOrd="0" destOrd="0" presId="urn:microsoft.com/office/officeart/2005/8/layout/hierarchy3"/>
    <dgm:cxn modelId="{5E0A8AF1-C8C7-43D5-AFC1-134E5FFDF038}" type="presOf" srcId="{A5756670-AD52-4AA6-8F41-78AA4A3D92F4}" destId="{80AC86B9-F479-4ACC-B837-772E78FA13E9}" srcOrd="0" destOrd="0" presId="urn:microsoft.com/office/officeart/2005/8/layout/hierarchy3"/>
    <dgm:cxn modelId="{C1FF5058-11D1-42CD-B23C-650841FEE472}" type="presParOf" srcId="{0A8DBA56-8A58-4D6D-ACB2-6E5505D1B5FA}" destId="{2436E1A8-CB87-490F-9092-E4FDA05B5215}" srcOrd="0" destOrd="0" presId="urn:microsoft.com/office/officeart/2005/8/layout/hierarchy3"/>
    <dgm:cxn modelId="{EE9F71F2-86E7-4DFF-8511-922F37E544EC}" type="presParOf" srcId="{2436E1A8-CB87-490F-9092-E4FDA05B5215}" destId="{81861815-AF32-4F58-A4B8-8A4F9E77EAAB}" srcOrd="0" destOrd="0" presId="urn:microsoft.com/office/officeart/2005/8/layout/hierarchy3"/>
    <dgm:cxn modelId="{31AE6548-1C69-49CC-B1D9-C920340470DC}" type="presParOf" srcId="{81861815-AF32-4F58-A4B8-8A4F9E77EAAB}" destId="{80AC86B9-F479-4ACC-B837-772E78FA13E9}" srcOrd="0" destOrd="0" presId="urn:microsoft.com/office/officeart/2005/8/layout/hierarchy3"/>
    <dgm:cxn modelId="{459A03BF-B7EE-4D95-9280-06549B73D8E7}" type="presParOf" srcId="{81861815-AF32-4F58-A4B8-8A4F9E77EAAB}" destId="{58BE3E52-903B-42F9-86DD-C33A3F0B5D19}" srcOrd="1" destOrd="0" presId="urn:microsoft.com/office/officeart/2005/8/layout/hierarchy3"/>
    <dgm:cxn modelId="{A7FAAA79-D477-48A7-B6CB-8091F284A82B}" type="presParOf" srcId="{2436E1A8-CB87-490F-9092-E4FDA05B5215}" destId="{544450B5-B12D-4119-99DB-E801D20F5FE2}" srcOrd="1" destOrd="0" presId="urn:microsoft.com/office/officeart/2005/8/layout/hierarchy3"/>
    <dgm:cxn modelId="{3785FF41-BAD6-4555-A47A-129CF1FBC10D}" type="presParOf" srcId="{544450B5-B12D-4119-99DB-E801D20F5FE2}" destId="{FA9801FE-8710-4AB4-8D80-A1C24C4B1E95}" srcOrd="0" destOrd="0" presId="urn:microsoft.com/office/officeart/2005/8/layout/hierarchy3"/>
    <dgm:cxn modelId="{EE41D0A2-C1C1-4794-8183-D1C8B79CCAD3}" type="presParOf" srcId="{544450B5-B12D-4119-99DB-E801D20F5FE2}" destId="{340E3344-6FF2-4F8B-847A-39921DDC237E}" srcOrd="1" destOrd="0" presId="urn:microsoft.com/office/officeart/2005/8/layout/hierarchy3"/>
    <dgm:cxn modelId="{FA3EAB28-93C9-4128-985D-BCC22F6606EE}" type="presParOf" srcId="{0A8DBA56-8A58-4D6D-ACB2-6E5505D1B5FA}" destId="{1FD1D525-6116-4057-B304-26BEFBEE8DAD}" srcOrd="1" destOrd="0" presId="urn:microsoft.com/office/officeart/2005/8/layout/hierarchy3"/>
    <dgm:cxn modelId="{A08374EB-1323-45CC-8888-C7E0A318FE5F}" type="presParOf" srcId="{1FD1D525-6116-4057-B304-26BEFBEE8DAD}" destId="{7027490F-D65C-444D-96A8-C698D85D5083}" srcOrd="0" destOrd="0" presId="urn:microsoft.com/office/officeart/2005/8/layout/hierarchy3"/>
    <dgm:cxn modelId="{E1AB997E-3C26-4082-9840-6C16A9851E43}" type="presParOf" srcId="{7027490F-D65C-444D-96A8-C698D85D5083}" destId="{CB3B50A7-3A53-4285-9E63-563C25105BF8}" srcOrd="0" destOrd="0" presId="urn:microsoft.com/office/officeart/2005/8/layout/hierarchy3"/>
    <dgm:cxn modelId="{75A07D2A-1006-4AB5-95F1-AAD619A9BF88}" type="presParOf" srcId="{7027490F-D65C-444D-96A8-C698D85D5083}" destId="{238E2F29-A9CC-48CA-BE0D-888AFE4F57C3}" srcOrd="1" destOrd="0" presId="urn:microsoft.com/office/officeart/2005/8/layout/hierarchy3"/>
    <dgm:cxn modelId="{1F88C2EB-7C00-4A93-A958-5044150AF488}" type="presParOf" srcId="{1FD1D525-6116-4057-B304-26BEFBEE8DAD}" destId="{2DB6C68E-6E6B-4AE7-B6E3-94AC47CE998C}" srcOrd="1" destOrd="0" presId="urn:microsoft.com/office/officeart/2005/8/layout/hierarchy3"/>
    <dgm:cxn modelId="{F897F55E-AAD3-444D-AD50-7B01770E1055}" type="presParOf" srcId="{2DB6C68E-6E6B-4AE7-B6E3-94AC47CE998C}" destId="{A533EA0D-36DF-431C-BBE0-6DA6F8D2C744}" srcOrd="0" destOrd="0" presId="urn:microsoft.com/office/officeart/2005/8/layout/hierarchy3"/>
    <dgm:cxn modelId="{DDEEE6C4-CC9F-4197-A840-E5264DA1B3F0}" type="presParOf" srcId="{2DB6C68E-6E6B-4AE7-B6E3-94AC47CE998C}" destId="{2926E9AB-3684-4659-8199-85B6AB44D7BC}" srcOrd="1" destOrd="0" presId="urn:microsoft.com/office/officeart/2005/8/layout/hierarchy3"/>
    <dgm:cxn modelId="{BD1D2749-16AE-4336-8BBD-F0E3FAF23DC6}" type="presParOf" srcId="{0A8DBA56-8A58-4D6D-ACB2-6E5505D1B5FA}" destId="{8C4AB0A8-D48C-409B-9297-BF5D6093BDFA}" srcOrd="2" destOrd="0" presId="urn:microsoft.com/office/officeart/2005/8/layout/hierarchy3"/>
    <dgm:cxn modelId="{44DA5153-FA6F-4B2B-8A4D-19993384F137}" type="presParOf" srcId="{8C4AB0A8-D48C-409B-9297-BF5D6093BDFA}" destId="{D79E5ADD-D633-4575-84CE-21452F614477}" srcOrd="0" destOrd="0" presId="urn:microsoft.com/office/officeart/2005/8/layout/hierarchy3"/>
    <dgm:cxn modelId="{07F11FDD-1D7E-4257-946A-4E30FA1664FE}" type="presParOf" srcId="{D79E5ADD-D633-4575-84CE-21452F614477}" destId="{0CCFE067-011A-4FB2-8C87-87E0C107DD40}" srcOrd="0" destOrd="0" presId="urn:microsoft.com/office/officeart/2005/8/layout/hierarchy3"/>
    <dgm:cxn modelId="{DA546E61-9C10-4C87-9D0C-7982A572C06B}" type="presParOf" srcId="{D79E5ADD-D633-4575-84CE-21452F614477}" destId="{47BA3A02-B5CA-4BAB-86E7-715DF5C7ED9E}" srcOrd="1" destOrd="0" presId="urn:microsoft.com/office/officeart/2005/8/layout/hierarchy3"/>
    <dgm:cxn modelId="{E0D7E8C3-5DE6-416E-BFAC-205F3FE8D496}" type="presParOf" srcId="{8C4AB0A8-D48C-409B-9297-BF5D6093BDFA}" destId="{C4378D42-A5D4-45AF-A82D-3FA86058A35B}" srcOrd="1" destOrd="0" presId="urn:microsoft.com/office/officeart/2005/8/layout/hierarchy3"/>
    <dgm:cxn modelId="{80E7A9C7-BD69-4021-8545-46B98B77BD5A}" type="presParOf" srcId="{C4378D42-A5D4-45AF-A82D-3FA86058A35B}" destId="{0A1C707D-D269-443F-B7D0-CEB7165A461E}" srcOrd="0" destOrd="0" presId="urn:microsoft.com/office/officeart/2005/8/layout/hierarchy3"/>
    <dgm:cxn modelId="{487B862C-6F61-44DF-8CCB-5801E732639E}" type="presParOf" srcId="{C4378D42-A5D4-45AF-A82D-3FA86058A35B}" destId="{DA2F0A5D-FDB1-47E8-825B-AD0F66FD5A33}" srcOrd="1" destOrd="0" presId="urn:microsoft.com/office/officeart/2005/8/layout/hierarchy3"/>
    <dgm:cxn modelId="{BA99664E-6597-479A-B75B-16D54B76C7D0}" type="presParOf" srcId="{0A8DBA56-8A58-4D6D-ACB2-6E5505D1B5FA}" destId="{110D4F15-D8CC-439A-8DA8-7A7BB90CD0F1}" srcOrd="3" destOrd="0" presId="urn:microsoft.com/office/officeart/2005/8/layout/hierarchy3"/>
    <dgm:cxn modelId="{91C8BD99-69DD-4ABA-9C81-C6C19F7B0879}" type="presParOf" srcId="{110D4F15-D8CC-439A-8DA8-7A7BB90CD0F1}" destId="{7E8DF716-011C-48F5-9D51-86FBFA440204}" srcOrd="0" destOrd="0" presId="urn:microsoft.com/office/officeart/2005/8/layout/hierarchy3"/>
    <dgm:cxn modelId="{6C4ED863-2FF0-4A94-9349-ABEC5DAD69A4}" type="presParOf" srcId="{7E8DF716-011C-48F5-9D51-86FBFA440204}" destId="{6B1A9ABD-589F-4F11-BF46-DEC2C7D77BA6}" srcOrd="0" destOrd="0" presId="urn:microsoft.com/office/officeart/2005/8/layout/hierarchy3"/>
    <dgm:cxn modelId="{8FA9239C-1CD7-4D36-99A2-7448967B7578}" type="presParOf" srcId="{7E8DF716-011C-48F5-9D51-86FBFA440204}" destId="{5E1EAA14-CF16-44F8-B9D7-3043C0FC3B88}" srcOrd="1" destOrd="0" presId="urn:microsoft.com/office/officeart/2005/8/layout/hierarchy3"/>
    <dgm:cxn modelId="{97CDDFCD-7E11-427A-8113-FDF3F6464641}" type="presParOf" srcId="{110D4F15-D8CC-439A-8DA8-7A7BB90CD0F1}" destId="{EB2D1101-BD00-4594-90FB-BB1882669945}" srcOrd="1" destOrd="0" presId="urn:microsoft.com/office/officeart/2005/8/layout/hierarchy3"/>
    <dgm:cxn modelId="{3C74E90E-6829-4886-9BD9-6736288D4491}" type="presParOf" srcId="{EB2D1101-BD00-4594-90FB-BB1882669945}" destId="{E1BB5668-2445-423C-9A94-93C12A413B65}" srcOrd="0" destOrd="0" presId="urn:microsoft.com/office/officeart/2005/8/layout/hierarchy3"/>
    <dgm:cxn modelId="{A190DAEB-06CD-4312-B120-7724FC5C55EA}" type="presParOf" srcId="{EB2D1101-BD00-4594-90FB-BB1882669945}" destId="{8D26FF2E-1129-455A-ADA7-0A1520C0704C}" srcOrd="1" destOrd="0" presId="urn:microsoft.com/office/officeart/2005/8/layout/hierarchy3"/>
    <dgm:cxn modelId="{3DD5716F-9738-4253-AA6C-31515F502C09}" type="presParOf" srcId="{0A8DBA56-8A58-4D6D-ACB2-6E5505D1B5FA}" destId="{94003DEA-362B-454E-B807-0F4A9CB64C96}" srcOrd="4" destOrd="0" presId="urn:microsoft.com/office/officeart/2005/8/layout/hierarchy3"/>
    <dgm:cxn modelId="{1F3C3748-9E6D-4B26-8823-340185465BB3}" type="presParOf" srcId="{94003DEA-362B-454E-B807-0F4A9CB64C96}" destId="{3A2592DD-8B82-40F2-9C42-688DADC3BB2B}" srcOrd="0" destOrd="0" presId="urn:microsoft.com/office/officeart/2005/8/layout/hierarchy3"/>
    <dgm:cxn modelId="{1FD22145-33D1-401F-8223-A88BAE46D535}" type="presParOf" srcId="{3A2592DD-8B82-40F2-9C42-688DADC3BB2B}" destId="{E52CF01E-FAF1-480E-993E-347AF1FAEE27}" srcOrd="0" destOrd="0" presId="urn:microsoft.com/office/officeart/2005/8/layout/hierarchy3"/>
    <dgm:cxn modelId="{2B1705D9-ADDC-4EC9-86BD-FA77005ACC2D}" type="presParOf" srcId="{3A2592DD-8B82-40F2-9C42-688DADC3BB2B}" destId="{24E3830A-897D-4E42-BB53-D5167EAB9E76}" srcOrd="1" destOrd="0" presId="urn:microsoft.com/office/officeart/2005/8/layout/hierarchy3"/>
    <dgm:cxn modelId="{5F6A62C4-D8DE-4D62-B985-001029179A0B}" type="presParOf" srcId="{94003DEA-362B-454E-B807-0F4A9CB64C96}" destId="{6DB92580-5970-4C5C-91AD-562D7E2F6C45}" srcOrd="1" destOrd="0" presId="urn:microsoft.com/office/officeart/2005/8/layout/hierarchy3"/>
    <dgm:cxn modelId="{2ED6B2B7-8E14-4CA4-80B7-66E415F3A1E9}" type="presParOf" srcId="{6DB92580-5970-4C5C-91AD-562D7E2F6C45}" destId="{883DDC13-66F4-4401-8FC0-42A9022C8C77}" srcOrd="0" destOrd="0" presId="urn:microsoft.com/office/officeart/2005/8/layout/hierarchy3"/>
    <dgm:cxn modelId="{56DD0F3A-582E-4535-A99A-8DE34CE3577C}" type="presParOf" srcId="{6DB92580-5970-4C5C-91AD-562D7E2F6C45}" destId="{12D8DB53-7CFE-481D-A597-9268C200DD9F}" srcOrd="1" destOrd="0" presId="urn:microsoft.com/office/officeart/2005/8/layout/hierarchy3"/>
    <dgm:cxn modelId="{0AD7D089-BB25-4C92-96D8-5C622DCEBBDA}" type="presParOf" srcId="{6DB92580-5970-4C5C-91AD-562D7E2F6C45}" destId="{A2473A7E-8EF1-4CC7-8962-495CCCBC3684}" srcOrd="2" destOrd="0" presId="urn:microsoft.com/office/officeart/2005/8/layout/hierarchy3"/>
    <dgm:cxn modelId="{483217CA-8C27-4C2C-85E0-31E5D5004D53}" type="presParOf" srcId="{6DB92580-5970-4C5C-91AD-562D7E2F6C45}" destId="{9C57C8D9-CF17-4472-92F7-21213009ECBE}" srcOrd="3" destOrd="0" presId="urn:microsoft.com/office/officeart/2005/8/layout/hierarchy3"/>
    <dgm:cxn modelId="{4A97E151-AC1C-4D27-A030-336425F766A1}" type="presParOf" srcId="{6DB92580-5970-4C5C-91AD-562D7E2F6C45}" destId="{3EDFFD4E-EF0B-489D-9856-394818EC0C0A}" srcOrd="4" destOrd="0" presId="urn:microsoft.com/office/officeart/2005/8/layout/hierarchy3"/>
    <dgm:cxn modelId="{B2EA1773-3141-4B21-9015-E287F50FB38B}" type="presParOf" srcId="{6DB92580-5970-4C5C-91AD-562D7E2F6C45}" destId="{4DC59080-215C-4DC3-989A-47EBF618037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93C99BA-1A1B-40B8-A89C-B4AE9E36E2B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5277B95-2A3B-408B-8B5A-7D1ADCDD4924}">
      <dgm:prSet/>
      <dgm:spPr/>
      <dgm:t>
        <a:bodyPr/>
        <a:lstStyle/>
        <a:p>
          <a:r>
            <a:rPr lang="cs-CZ"/>
            <a:t>Måndag </a:t>
          </a:r>
        </a:p>
      </dgm:t>
    </dgm:pt>
    <dgm:pt modelId="{70A76577-2C0C-4BAD-905A-6869D28146B5}" type="parTrans" cxnId="{A3A2312E-7AC0-4CF0-BAEA-0CC4A015E9AE}">
      <dgm:prSet/>
      <dgm:spPr/>
      <dgm:t>
        <a:bodyPr/>
        <a:lstStyle/>
        <a:p>
          <a:endParaRPr lang="cs-CZ"/>
        </a:p>
      </dgm:t>
    </dgm:pt>
    <dgm:pt modelId="{D0449203-FEAE-44CB-AEEB-0C3C326DDFF1}" type="sibTrans" cxnId="{A3A2312E-7AC0-4CF0-BAEA-0CC4A015E9AE}">
      <dgm:prSet/>
      <dgm:spPr/>
      <dgm:t>
        <a:bodyPr/>
        <a:lstStyle/>
        <a:p>
          <a:endParaRPr lang="cs-CZ"/>
        </a:p>
      </dgm:t>
    </dgm:pt>
    <dgm:pt modelId="{7FC04E6D-0C11-4E79-9AFE-DAA100373FAA}">
      <dgm:prSet/>
      <dgm:spPr/>
      <dgm:t>
        <a:bodyPr/>
        <a:lstStyle/>
        <a:p>
          <a:r>
            <a:rPr lang="cs-CZ"/>
            <a:t>Måne + dag</a:t>
          </a:r>
        </a:p>
      </dgm:t>
    </dgm:pt>
    <dgm:pt modelId="{AF67CB5C-0205-4462-AA63-3AE328FB7809}" type="parTrans" cxnId="{FFC63FC1-BCAB-4CF8-8FE5-C2E29370A9F1}">
      <dgm:prSet/>
      <dgm:spPr/>
      <dgm:t>
        <a:bodyPr/>
        <a:lstStyle/>
        <a:p>
          <a:endParaRPr lang="cs-CZ"/>
        </a:p>
      </dgm:t>
    </dgm:pt>
    <dgm:pt modelId="{5FC145F1-BD46-4C6A-B7DD-2E923419A48E}" type="sibTrans" cxnId="{FFC63FC1-BCAB-4CF8-8FE5-C2E29370A9F1}">
      <dgm:prSet/>
      <dgm:spPr/>
      <dgm:t>
        <a:bodyPr/>
        <a:lstStyle/>
        <a:p>
          <a:endParaRPr lang="cs-CZ"/>
        </a:p>
      </dgm:t>
    </dgm:pt>
    <dgm:pt modelId="{84E29F93-A62A-4B84-8DF0-0047005786AB}">
      <dgm:prSet/>
      <dgm:spPr/>
      <dgm:t>
        <a:bodyPr/>
        <a:lstStyle/>
        <a:p>
          <a:r>
            <a:rPr lang="cs-CZ"/>
            <a:t>Tisdag </a:t>
          </a:r>
        </a:p>
      </dgm:t>
    </dgm:pt>
    <dgm:pt modelId="{B83549A1-2704-4B1C-A1AB-5533661FEC01}" type="parTrans" cxnId="{3ED92F1B-0646-4E34-BA2E-9DAE7ECF3672}">
      <dgm:prSet/>
      <dgm:spPr/>
      <dgm:t>
        <a:bodyPr/>
        <a:lstStyle/>
        <a:p>
          <a:endParaRPr lang="cs-CZ"/>
        </a:p>
      </dgm:t>
    </dgm:pt>
    <dgm:pt modelId="{9608795C-70D0-40C1-B93B-5647D175E4AC}" type="sibTrans" cxnId="{3ED92F1B-0646-4E34-BA2E-9DAE7ECF3672}">
      <dgm:prSet/>
      <dgm:spPr/>
      <dgm:t>
        <a:bodyPr/>
        <a:lstStyle/>
        <a:p>
          <a:endParaRPr lang="cs-CZ"/>
        </a:p>
      </dgm:t>
    </dgm:pt>
    <dgm:pt modelId="{8E969B10-1547-4068-AE24-A60E825B3FE9}">
      <dgm:prSet/>
      <dgm:spPr/>
      <dgm:t>
        <a:bodyPr/>
        <a:lstStyle/>
        <a:p>
          <a:r>
            <a:rPr lang="cs-CZ"/>
            <a:t>Týr + dag</a:t>
          </a:r>
        </a:p>
      </dgm:t>
    </dgm:pt>
    <dgm:pt modelId="{93F0B15F-EB81-4A11-B226-CD4206911DDF}" type="parTrans" cxnId="{9657078B-904A-4946-BEB1-15D7045E0451}">
      <dgm:prSet/>
      <dgm:spPr/>
      <dgm:t>
        <a:bodyPr/>
        <a:lstStyle/>
        <a:p>
          <a:endParaRPr lang="cs-CZ"/>
        </a:p>
      </dgm:t>
    </dgm:pt>
    <dgm:pt modelId="{B35BF7ED-734A-419D-84F6-38AC15D565D9}" type="sibTrans" cxnId="{9657078B-904A-4946-BEB1-15D7045E0451}">
      <dgm:prSet/>
      <dgm:spPr/>
      <dgm:t>
        <a:bodyPr/>
        <a:lstStyle/>
        <a:p>
          <a:endParaRPr lang="cs-CZ"/>
        </a:p>
      </dgm:t>
    </dgm:pt>
    <dgm:pt modelId="{CAC611B8-0E4E-480C-B366-7F527691FFDF}">
      <dgm:prSet/>
      <dgm:spPr/>
      <dgm:t>
        <a:bodyPr/>
        <a:lstStyle/>
        <a:p>
          <a:r>
            <a:rPr lang="cs-CZ"/>
            <a:t>Onsdag </a:t>
          </a:r>
        </a:p>
      </dgm:t>
    </dgm:pt>
    <dgm:pt modelId="{80809423-7373-4BFF-BF5B-C450367CF472}" type="parTrans" cxnId="{C8A442DD-69EF-42AD-9879-D9B665DE2D1F}">
      <dgm:prSet/>
      <dgm:spPr/>
      <dgm:t>
        <a:bodyPr/>
        <a:lstStyle/>
        <a:p>
          <a:endParaRPr lang="cs-CZ"/>
        </a:p>
      </dgm:t>
    </dgm:pt>
    <dgm:pt modelId="{299F99BF-7280-4153-814A-979CE7258628}" type="sibTrans" cxnId="{C8A442DD-69EF-42AD-9879-D9B665DE2D1F}">
      <dgm:prSet/>
      <dgm:spPr/>
      <dgm:t>
        <a:bodyPr/>
        <a:lstStyle/>
        <a:p>
          <a:endParaRPr lang="cs-CZ"/>
        </a:p>
      </dgm:t>
    </dgm:pt>
    <dgm:pt modelId="{AF5B14A9-F12D-4A35-A545-979A3A6F608C}">
      <dgm:prSet/>
      <dgm:spPr/>
      <dgm:t>
        <a:bodyPr/>
        <a:lstStyle/>
        <a:p>
          <a:r>
            <a:rPr lang="cs-CZ"/>
            <a:t>Oden (Ó</a:t>
          </a:r>
          <a:r>
            <a:rPr lang="is-IS"/>
            <a:t>ðinn</a:t>
          </a:r>
          <a:r>
            <a:rPr lang="cs-CZ"/>
            <a:t>) + dag</a:t>
          </a:r>
        </a:p>
      </dgm:t>
    </dgm:pt>
    <dgm:pt modelId="{A41E6DDF-DE68-412B-A289-1A06453CFBD8}" type="parTrans" cxnId="{359B9DE4-5B5E-490C-921F-733079A15239}">
      <dgm:prSet/>
      <dgm:spPr/>
      <dgm:t>
        <a:bodyPr/>
        <a:lstStyle/>
        <a:p>
          <a:endParaRPr lang="cs-CZ"/>
        </a:p>
      </dgm:t>
    </dgm:pt>
    <dgm:pt modelId="{CD66FAD6-491B-45B5-AF15-2076E5C3D5C9}" type="sibTrans" cxnId="{359B9DE4-5B5E-490C-921F-733079A15239}">
      <dgm:prSet/>
      <dgm:spPr/>
      <dgm:t>
        <a:bodyPr/>
        <a:lstStyle/>
        <a:p>
          <a:endParaRPr lang="cs-CZ"/>
        </a:p>
      </dgm:t>
    </dgm:pt>
    <dgm:pt modelId="{A64563A5-F34C-4FE7-ACA5-7A8E00CDD138}">
      <dgm:prSet/>
      <dgm:spPr/>
      <dgm:t>
        <a:bodyPr/>
        <a:lstStyle/>
        <a:p>
          <a:r>
            <a:rPr lang="cs-CZ"/>
            <a:t>Torsdag </a:t>
          </a:r>
        </a:p>
      </dgm:t>
    </dgm:pt>
    <dgm:pt modelId="{E00C3F13-9247-4EC6-ADE9-8D0C6EBB99A5}" type="parTrans" cxnId="{225DE43D-A6AC-4160-8875-1D7BE4337891}">
      <dgm:prSet/>
      <dgm:spPr/>
      <dgm:t>
        <a:bodyPr/>
        <a:lstStyle/>
        <a:p>
          <a:endParaRPr lang="cs-CZ"/>
        </a:p>
      </dgm:t>
    </dgm:pt>
    <dgm:pt modelId="{88D70894-5915-42BE-BB70-F108A862705D}" type="sibTrans" cxnId="{225DE43D-A6AC-4160-8875-1D7BE4337891}">
      <dgm:prSet/>
      <dgm:spPr/>
      <dgm:t>
        <a:bodyPr/>
        <a:lstStyle/>
        <a:p>
          <a:endParaRPr lang="cs-CZ"/>
        </a:p>
      </dgm:t>
    </dgm:pt>
    <dgm:pt modelId="{9211F020-09F2-4F8F-BD75-59C3D46FA814}">
      <dgm:prSet/>
      <dgm:spPr/>
      <dgm:t>
        <a:bodyPr/>
        <a:lstStyle/>
        <a:p>
          <a:r>
            <a:rPr lang="cs-CZ"/>
            <a:t>Tor (</a:t>
          </a:r>
          <a:r>
            <a:rPr lang="is-IS"/>
            <a:t>Þ</a:t>
          </a:r>
          <a:r>
            <a:rPr lang="cs-CZ"/>
            <a:t>órr) + dag</a:t>
          </a:r>
        </a:p>
      </dgm:t>
    </dgm:pt>
    <dgm:pt modelId="{EDD7D197-7BCD-4CDC-803F-C70C4319C129}" type="parTrans" cxnId="{9E278757-DE16-48BB-9D96-A610FBCEE750}">
      <dgm:prSet/>
      <dgm:spPr/>
      <dgm:t>
        <a:bodyPr/>
        <a:lstStyle/>
        <a:p>
          <a:endParaRPr lang="cs-CZ"/>
        </a:p>
      </dgm:t>
    </dgm:pt>
    <dgm:pt modelId="{EA76554C-FCEE-43B3-BE36-DF12926B807F}" type="sibTrans" cxnId="{9E278757-DE16-48BB-9D96-A610FBCEE750}">
      <dgm:prSet/>
      <dgm:spPr/>
      <dgm:t>
        <a:bodyPr/>
        <a:lstStyle/>
        <a:p>
          <a:endParaRPr lang="cs-CZ"/>
        </a:p>
      </dgm:t>
    </dgm:pt>
    <dgm:pt modelId="{26E13825-9C4A-470F-BC75-A990312DC819}">
      <dgm:prSet/>
      <dgm:spPr/>
      <dgm:t>
        <a:bodyPr/>
        <a:lstStyle/>
        <a:p>
          <a:r>
            <a:rPr lang="cs-CZ"/>
            <a:t>Fredag </a:t>
          </a:r>
        </a:p>
      </dgm:t>
    </dgm:pt>
    <dgm:pt modelId="{8FD8EE96-F288-47CF-A5E3-D5F7059A6049}" type="parTrans" cxnId="{F0DA025A-924B-4CD2-80BB-52B3EB04F4B1}">
      <dgm:prSet/>
      <dgm:spPr/>
      <dgm:t>
        <a:bodyPr/>
        <a:lstStyle/>
        <a:p>
          <a:endParaRPr lang="cs-CZ"/>
        </a:p>
      </dgm:t>
    </dgm:pt>
    <dgm:pt modelId="{46FB5FC2-2892-4F59-8BCE-FE1F4F84AA4B}" type="sibTrans" cxnId="{F0DA025A-924B-4CD2-80BB-52B3EB04F4B1}">
      <dgm:prSet/>
      <dgm:spPr/>
      <dgm:t>
        <a:bodyPr/>
        <a:lstStyle/>
        <a:p>
          <a:endParaRPr lang="cs-CZ"/>
        </a:p>
      </dgm:t>
    </dgm:pt>
    <dgm:pt modelId="{FDA05924-2561-4871-965B-237AC17EFDB1}">
      <dgm:prSet/>
      <dgm:spPr/>
      <dgm:t>
        <a:bodyPr/>
        <a:lstStyle/>
        <a:p>
          <a:r>
            <a:rPr lang="cs-CZ"/>
            <a:t>Frigg/Freyja + dag</a:t>
          </a:r>
        </a:p>
      </dgm:t>
    </dgm:pt>
    <dgm:pt modelId="{C4C2DD70-D484-4D2F-8649-9B9F3EB7F7EE}" type="parTrans" cxnId="{7C176715-5909-4760-B512-209EF6AE6D28}">
      <dgm:prSet/>
      <dgm:spPr/>
      <dgm:t>
        <a:bodyPr/>
        <a:lstStyle/>
        <a:p>
          <a:endParaRPr lang="cs-CZ"/>
        </a:p>
      </dgm:t>
    </dgm:pt>
    <dgm:pt modelId="{E5AF5B21-B077-46F7-AE4C-1971DC369C72}" type="sibTrans" cxnId="{7C176715-5909-4760-B512-209EF6AE6D28}">
      <dgm:prSet/>
      <dgm:spPr/>
      <dgm:t>
        <a:bodyPr/>
        <a:lstStyle/>
        <a:p>
          <a:endParaRPr lang="cs-CZ"/>
        </a:p>
      </dgm:t>
    </dgm:pt>
    <dgm:pt modelId="{16E36123-6E1F-4005-9A5C-1AB9E57BCE56}">
      <dgm:prSet/>
      <dgm:spPr/>
      <dgm:t>
        <a:bodyPr/>
        <a:lstStyle/>
        <a:p>
          <a:r>
            <a:rPr lang="cs-CZ"/>
            <a:t>Lördag </a:t>
          </a:r>
        </a:p>
      </dgm:t>
    </dgm:pt>
    <dgm:pt modelId="{F8FBEEE0-B9C9-4682-99DB-0815C6188F8B}" type="parTrans" cxnId="{373D4D39-B61C-4289-88ED-59E8F8F5E7DF}">
      <dgm:prSet/>
      <dgm:spPr/>
      <dgm:t>
        <a:bodyPr/>
        <a:lstStyle/>
        <a:p>
          <a:endParaRPr lang="cs-CZ"/>
        </a:p>
      </dgm:t>
    </dgm:pt>
    <dgm:pt modelId="{BCBB506A-1C56-40C7-9719-D36BAA74A68E}" type="sibTrans" cxnId="{373D4D39-B61C-4289-88ED-59E8F8F5E7DF}">
      <dgm:prSet/>
      <dgm:spPr/>
      <dgm:t>
        <a:bodyPr/>
        <a:lstStyle/>
        <a:p>
          <a:endParaRPr lang="cs-CZ"/>
        </a:p>
      </dgm:t>
    </dgm:pt>
    <dgm:pt modelId="{BB1E72B3-D9E0-4C81-9DD6-181E176DC9B6}">
      <dgm:prSet/>
      <dgm:spPr/>
      <dgm:t>
        <a:bodyPr/>
        <a:lstStyle/>
        <a:p>
          <a:r>
            <a:rPr lang="cs-CZ"/>
            <a:t>Laugar/lögar + dag</a:t>
          </a:r>
        </a:p>
      </dgm:t>
    </dgm:pt>
    <dgm:pt modelId="{762A91F5-5434-400C-BEB9-BBBB4556469D}" type="parTrans" cxnId="{0320C381-3C6B-41EC-B1CC-9B1DB93C5991}">
      <dgm:prSet/>
      <dgm:spPr/>
      <dgm:t>
        <a:bodyPr/>
        <a:lstStyle/>
        <a:p>
          <a:endParaRPr lang="cs-CZ"/>
        </a:p>
      </dgm:t>
    </dgm:pt>
    <dgm:pt modelId="{78D9F095-2336-4252-BB85-C0735D5A8032}" type="sibTrans" cxnId="{0320C381-3C6B-41EC-B1CC-9B1DB93C5991}">
      <dgm:prSet/>
      <dgm:spPr/>
      <dgm:t>
        <a:bodyPr/>
        <a:lstStyle/>
        <a:p>
          <a:endParaRPr lang="cs-CZ"/>
        </a:p>
      </dgm:t>
    </dgm:pt>
    <dgm:pt modelId="{FCA0FEF6-5088-4041-A7DD-2B6D7EB32812}">
      <dgm:prSet/>
      <dgm:spPr/>
      <dgm:t>
        <a:bodyPr/>
        <a:lstStyle/>
        <a:p>
          <a:r>
            <a:rPr lang="cs-CZ"/>
            <a:t>Söndag </a:t>
          </a:r>
        </a:p>
      </dgm:t>
    </dgm:pt>
    <dgm:pt modelId="{EE1FBF7A-FB6D-4BD5-87CC-5A7879718458}" type="parTrans" cxnId="{F7717E49-A83F-46ED-8E65-2C2E958D45AB}">
      <dgm:prSet/>
      <dgm:spPr/>
      <dgm:t>
        <a:bodyPr/>
        <a:lstStyle/>
        <a:p>
          <a:endParaRPr lang="cs-CZ"/>
        </a:p>
      </dgm:t>
    </dgm:pt>
    <dgm:pt modelId="{E6B62234-EFA7-4E85-9016-83B916B71D6A}" type="sibTrans" cxnId="{F7717E49-A83F-46ED-8E65-2C2E958D45AB}">
      <dgm:prSet/>
      <dgm:spPr/>
      <dgm:t>
        <a:bodyPr/>
        <a:lstStyle/>
        <a:p>
          <a:endParaRPr lang="cs-CZ"/>
        </a:p>
      </dgm:t>
    </dgm:pt>
    <dgm:pt modelId="{D347301C-09A0-46C0-A8A8-9597DEEF33B4}">
      <dgm:prSet/>
      <dgm:spPr/>
      <dgm:t>
        <a:bodyPr/>
        <a:lstStyle/>
        <a:p>
          <a:r>
            <a:rPr lang="cs-CZ"/>
            <a:t>Sunna + dag</a:t>
          </a:r>
        </a:p>
      </dgm:t>
    </dgm:pt>
    <dgm:pt modelId="{45DA2933-0BD3-45E7-9030-D56630DDE732}" type="parTrans" cxnId="{C53DCF96-52ED-40B0-AFC9-CAC0C65CE245}">
      <dgm:prSet/>
      <dgm:spPr/>
      <dgm:t>
        <a:bodyPr/>
        <a:lstStyle/>
        <a:p>
          <a:endParaRPr lang="cs-CZ"/>
        </a:p>
      </dgm:t>
    </dgm:pt>
    <dgm:pt modelId="{7A07CF07-0147-4805-BA3D-148AC6ABBF07}" type="sibTrans" cxnId="{C53DCF96-52ED-40B0-AFC9-CAC0C65CE245}">
      <dgm:prSet/>
      <dgm:spPr/>
      <dgm:t>
        <a:bodyPr/>
        <a:lstStyle/>
        <a:p>
          <a:endParaRPr lang="cs-CZ"/>
        </a:p>
      </dgm:t>
    </dgm:pt>
    <dgm:pt modelId="{6865BF2F-0C44-444C-9168-F75C3AEB2599}" type="pres">
      <dgm:prSet presAssocID="{993C99BA-1A1B-40B8-A89C-B4AE9E36E2BE}" presName="linear" presStyleCnt="0">
        <dgm:presLayoutVars>
          <dgm:animLvl val="lvl"/>
          <dgm:resizeHandles val="exact"/>
        </dgm:presLayoutVars>
      </dgm:prSet>
      <dgm:spPr/>
    </dgm:pt>
    <dgm:pt modelId="{BD298155-D346-44B7-8D64-2D338123E616}" type="pres">
      <dgm:prSet presAssocID="{55277B95-2A3B-408B-8B5A-7D1ADCDD492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096F8DE-281D-42DC-A8CC-683C5052A04A}" type="pres">
      <dgm:prSet presAssocID="{55277B95-2A3B-408B-8B5A-7D1ADCDD4924}" presName="childText" presStyleLbl="revTx" presStyleIdx="0" presStyleCnt="7">
        <dgm:presLayoutVars>
          <dgm:bulletEnabled val="1"/>
        </dgm:presLayoutVars>
      </dgm:prSet>
      <dgm:spPr/>
    </dgm:pt>
    <dgm:pt modelId="{17369273-7544-4899-82CD-81BD0A10B6D3}" type="pres">
      <dgm:prSet presAssocID="{84E29F93-A62A-4B84-8DF0-0047005786A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B255F86-81AE-47BD-A924-D17414A30EE3}" type="pres">
      <dgm:prSet presAssocID="{84E29F93-A62A-4B84-8DF0-0047005786AB}" presName="childText" presStyleLbl="revTx" presStyleIdx="1" presStyleCnt="7">
        <dgm:presLayoutVars>
          <dgm:bulletEnabled val="1"/>
        </dgm:presLayoutVars>
      </dgm:prSet>
      <dgm:spPr/>
    </dgm:pt>
    <dgm:pt modelId="{8178A6F1-73AD-4DD8-A1C5-2B53730F7320}" type="pres">
      <dgm:prSet presAssocID="{CAC611B8-0E4E-480C-B366-7F527691FFD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A3A374F-9C2D-483B-9D8E-10A81396263A}" type="pres">
      <dgm:prSet presAssocID="{CAC611B8-0E4E-480C-B366-7F527691FFDF}" presName="childText" presStyleLbl="revTx" presStyleIdx="2" presStyleCnt="7">
        <dgm:presLayoutVars>
          <dgm:bulletEnabled val="1"/>
        </dgm:presLayoutVars>
      </dgm:prSet>
      <dgm:spPr/>
    </dgm:pt>
    <dgm:pt modelId="{B493910F-1E2B-44A8-ACB0-DE2174870B2C}" type="pres">
      <dgm:prSet presAssocID="{A64563A5-F34C-4FE7-ACA5-7A8E00CDD13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1D76B13-BA05-4C5B-B392-781DB3CE66B3}" type="pres">
      <dgm:prSet presAssocID="{A64563A5-F34C-4FE7-ACA5-7A8E00CDD138}" presName="childText" presStyleLbl="revTx" presStyleIdx="3" presStyleCnt="7">
        <dgm:presLayoutVars>
          <dgm:bulletEnabled val="1"/>
        </dgm:presLayoutVars>
      </dgm:prSet>
      <dgm:spPr/>
    </dgm:pt>
    <dgm:pt modelId="{61EE5E8D-D35A-42E4-ADA8-32653667402C}" type="pres">
      <dgm:prSet presAssocID="{26E13825-9C4A-470F-BC75-A990312DC81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C2FC12E-1E49-463B-B0E2-E4CE119C80E7}" type="pres">
      <dgm:prSet presAssocID="{26E13825-9C4A-470F-BC75-A990312DC819}" presName="childText" presStyleLbl="revTx" presStyleIdx="4" presStyleCnt="7">
        <dgm:presLayoutVars>
          <dgm:bulletEnabled val="1"/>
        </dgm:presLayoutVars>
      </dgm:prSet>
      <dgm:spPr/>
    </dgm:pt>
    <dgm:pt modelId="{A3AA1A71-FD3B-4E6D-A210-D0E116BD5DF7}" type="pres">
      <dgm:prSet presAssocID="{16E36123-6E1F-4005-9A5C-1AB9E57BCE5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BCB8565-5143-4A0E-89D4-AC3DE62392F6}" type="pres">
      <dgm:prSet presAssocID="{16E36123-6E1F-4005-9A5C-1AB9E57BCE56}" presName="childText" presStyleLbl="revTx" presStyleIdx="5" presStyleCnt="7">
        <dgm:presLayoutVars>
          <dgm:bulletEnabled val="1"/>
        </dgm:presLayoutVars>
      </dgm:prSet>
      <dgm:spPr/>
    </dgm:pt>
    <dgm:pt modelId="{D72395B6-88AF-49F1-B970-6B2DE84506C5}" type="pres">
      <dgm:prSet presAssocID="{FCA0FEF6-5088-4041-A7DD-2B6D7EB32812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6044006F-6D79-406D-826C-6FCE68F50088}" type="pres">
      <dgm:prSet presAssocID="{FCA0FEF6-5088-4041-A7DD-2B6D7EB32812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7C176715-5909-4760-B512-209EF6AE6D28}" srcId="{26E13825-9C4A-470F-BC75-A990312DC819}" destId="{FDA05924-2561-4871-965B-237AC17EFDB1}" srcOrd="0" destOrd="0" parTransId="{C4C2DD70-D484-4D2F-8649-9B9F3EB7F7EE}" sibTransId="{E5AF5B21-B077-46F7-AE4C-1971DC369C72}"/>
    <dgm:cxn modelId="{3ED92F1B-0646-4E34-BA2E-9DAE7ECF3672}" srcId="{993C99BA-1A1B-40B8-A89C-B4AE9E36E2BE}" destId="{84E29F93-A62A-4B84-8DF0-0047005786AB}" srcOrd="1" destOrd="0" parTransId="{B83549A1-2704-4B1C-A1AB-5533661FEC01}" sibTransId="{9608795C-70D0-40C1-B93B-5647D175E4AC}"/>
    <dgm:cxn modelId="{077B9524-F728-4E73-8A3D-46D5099A658D}" type="presOf" srcId="{FDA05924-2561-4871-965B-237AC17EFDB1}" destId="{7C2FC12E-1E49-463B-B0E2-E4CE119C80E7}" srcOrd="0" destOrd="0" presId="urn:microsoft.com/office/officeart/2005/8/layout/vList2"/>
    <dgm:cxn modelId="{1C887D2C-4738-47A3-A592-9E9C269069A4}" type="presOf" srcId="{9211F020-09F2-4F8F-BD75-59C3D46FA814}" destId="{21D76B13-BA05-4C5B-B392-781DB3CE66B3}" srcOrd="0" destOrd="0" presId="urn:microsoft.com/office/officeart/2005/8/layout/vList2"/>
    <dgm:cxn modelId="{A3A2312E-7AC0-4CF0-BAEA-0CC4A015E9AE}" srcId="{993C99BA-1A1B-40B8-A89C-B4AE9E36E2BE}" destId="{55277B95-2A3B-408B-8B5A-7D1ADCDD4924}" srcOrd="0" destOrd="0" parTransId="{70A76577-2C0C-4BAD-905A-6869D28146B5}" sibTransId="{D0449203-FEAE-44CB-AEEB-0C3C326DDFF1}"/>
    <dgm:cxn modelId="{373D4D39-B61C-4289-88ED-59E8F8F5E7DF}" srcId="{993C99BA-1A1B-40B8-A89C-B4AE9E36E2BE}" destId="{16E36123-6E1F-4005-9A5C-1AB9E57BCE56}" srcOrd="5" destOrd="0" parTransId="{F8FBEEE0-B9C9-4682-99DB-0815C6188F8B}" sibTransId="{BCBB506A-1C56-40C7-9719-D36BAA74A68E}"/>
    <dgm:cxn modelId="{225DE43D-A6AC-4160-8875-1D7BE4337891}" srcId="{993C99BA-1A1B-40B8-A89C-B4AE9E36E2BE}" destId="{A64563A5-F34C-4FE7-ACA5-7A8E00CDD138}" srcOrd="3" destOrd="0" parTransId="{E00C3F13-9247-4EC6-ADE9-8D0C6EBB99A5}" sibTransId="{88D70894-5915-42BE-BB70-F108A862705D}"/>
    <dgm:cxn modelId="{F7717E49-A83F-46ED-8E65-2C2E958D45AB}" srcId="{993C99BA-1A1B-40B8-A89C-B4AE9E36E2BE}" destId="{FCA0FEF6-5088-4041-A7DD-2B6D7EB32812}" srcOrd="6" destOrd="0" parTransId="{EE1FBF7A-FB6D-4BD5-87CC-5A7879718458}" sibTransId="{E6B62234-EFA7-4E85-9016-83B916B71D6A}"/>
    <dgm:cxn modelId="{A0178950-2235-47CE-8629-92F76576A460}" type="presOf" srcId="{993C99BA-1A1B-40B8-A89C-B4AE9E36E2BE}" destId="{6865BF2F-0C44-444C-9168-F75C3AEB2599}" srcOrd="0" destOrd="0" presId="urn:microsoft.com/office/officeart/2005/8/layout/vList2"/>
    <dgm:cxn modelId="{9AE24053-1D18-4964-B001-B14A48DB5266}" type="presOf" srcId="{A64563A5-F34C-4FE7-ACA5-7A8E00CDD138}" destId="{B493910F-1E2B-44A8-ACB0-DE2174870B2C}" srcOrd="0" destOrd="0" presId="urn:microsoft.com/office/officeart/2005/8/layout/vList2"/>
    <dgm:cxn modelId="{9E278757-DE16-48BB-9D96-A610FBCEE750}" srcId="{A64563A5-F34C-4FE7-ACA5-7A8E00CDD138}" destId="{9211F020-09F2-4F8F-BD75-59C3D46FA814}" srcOrd="0" destOrd="0" parTransId="{EDD7D197-7BCD-4CDC-803F-C70C4319C129}" sibTransId="{EA76554C-FCEE-43B3-BE36-DF12926B807F}"/>
    <dgm:cxn modelId="{F0DA025A-924B-4CD2-80BB-52B3EB04F4B1}" srcId="{993C99BA-1A1B-40B8-A89C-B4AE9E36E2BE}" destId="{26E13825-9C4A-470F-BC75-A990312DC819}" srcOrd="4" destOrd="0" parTransId="{8FD8EE96-F288-47CF-A5E3-D5F7059A6049}" sibTransId="{46FB5FC2-2892-4F59-8BCE-FE1F4F84AA4B}"/>
    <dgm:cxn modelId="{EF6FD37F-102B-4D4B-BE2A-A70DC4DCE5F5}" type="presOf" srcId="{D347301C-09A0-46C0-A8A8-9597DEEF33B4}" destId="{6044006F-6D79-406D-826C-6FCE68F50088}" srcOrd="0" destOrd="0" presId="urn:microsoft.com/office/officeart/2005/8/layout/vList2"/>
    <dgm:cxn modelId="{02B7F57F-17A9-4E70-9CD8-C8D5D8A9336A}" type="presOf" srcId="{26E13825-9C4A-470F-BC75-A990312DC819}" destId="{61EE5E8D-D35A-42E4-ADA8-32653667402C}" srcOrd="0" destOrd="0" presId="urn:microsoft.com/office/officeart/2005/8/layout/vList2"/>
    <dgm:cxn modelId="{0320C381-3C6B-41EC-B1CC-9B1DB93C5991}" srcId="{16E36123-6E1F-4005-9A5C-1AB9E57BCE56}" destId="{BB1E72B3-D9E0-4C81-9DD6-181E176DC9B6}" srcOrd="0" destOrd="0" parTransId="{762A91F5-5434-400C-BEB9-BBBB4556469D}" sibTransId="{78D9F095-2336-4252-BB85-C0735D5A8032}"/>
    <dgm:cxn modelId="{9657078B-904A-4946-BEB1-15D7045E0451}" srcId="{84E29F93-A62A-4B84-8DF0-0047005786AB}" destId="{8E969B10-1547-4068-AE24-A60E825B3FE9}" srcOrd="0" destOrd="0" parTransId="{93F0B15F-EB81-4A11-B226-CD4206911DDF}" sibTransId="{B35BF7ED-734A-419D-84F6-38AC15D565D9}"/>
    <dgm:cxn modelId="{601F8B8D-9B2E-4E9C-B255-FE5DF2D4CBB2}" type="presOf" srcId="{7FC04E6D-0C11-4E79-9AFE-DAA100373FAA}" destId="{F096F8DE-281D-42DC-A8CC-683C5052A04A}" srcOrd="0" destOrd="0" presId="urn:microsoft.com/office/officeart/2005/8/layout/vList2"/>
    <dgm:cxn modelId="{C53DCF96-52ED-40B0-AFC9-CAC0C65CE245}" srcId="{FCA0FEF6-5088-4041-A7DD-2B6D7EB32812}" destId="{D347301C-09A0-46C0-A8A8-9597DEEF33B4}" srcOrd="0" destOrd="0" parTransId="{45DA2933-0BD3-45E7-9030-D56630DDE732}" sibTransId="{7A07CF07-0147-4805-BA3D-148AC6ABBF07}"/>
    <dgm:cxn modelId="{B76F24A6-6FD2-4D8E-A2BE-3DAC632819A8}" type="presOf" srcId="{16E36123-6E1F-4005-9A5C-1AB9E57BCE56}" destId="{A3AA1A71-FD3B-4E6D-A210-D0E116BD5DF7}" srcOrd="0" destOrd="0" presId="urn:microsoft.com/office/officeart/2005/8/layout/vList2"/>
    <dgm:cxn modelId="{5A6764A6-C657-4BB7-ABA8-E662B2773F16}" type="presOf" srcId="{CAC611B8-0E4E-480C-B366-7F527691FFDF}" destId="{8178A6F1-73AD-4DD8-A1C5-2B53730F7320}" srcOrd="0" destOrd="0" presId="urn:microsoft.com/office/officeart/2005/8/layout/vList2"/>
    <dgm:cxn modelId="{AE16CCAA-B4FB-432C-B417-43AD0C84CD7B}" type="presOf" srcId="{84E29F93-A62A-4B84-8DF0-0047005786AB}" destId="{17369273-7544-4899-82CD-81BD0A10B6D3}" srcOrd="0" destOrd="0" presId="urn:microsoft.com/office/officeart/2005/8/layout/vList2"/>
    <dgm:cxn modelId="{FFC63FC1-BCAB-4CF8-8FE5-C2E29370A9F1}" srcId="{55277B95-2A3B-408B-8B5A-7D1ADCDD4924}" destId="{7FC04E6D-0C11-4E79-9AFE-DAA100373FAA}" srcOrd="0" destOrd="0" parTransId="{AF67CB5C-0205-4462-AA63-3AE328FB7809}" sibTransId="{5FC145F1-BD46-4C6A-B7DD-2E923419A48E}"/>
    <dgm:cxn modelId="{C8A442DD-69EF-42AD-9879-D9B665DE2D1F}" srcId="{993C99BA-1A1B-40B8-A89C-B4AE9E36E2BE}" destId="{CAC611B8-0E4E-480C-B366-7F527691FFDF}" srcOrd="2" destOrd="0" parTransId="{80809423-7373-4BFF-BF5B-C450367CF472}" sibTransId="{299F99BF-7280-4153-814A-979CE7258628}"/>
    <dgm:cxn modelId="{5CCF4DDD-1E7E-4ADA-9616-A912DFEE0459}" type="presOf" srcId="{FCA0FEF6-5088-4041-A7DD-2B6D7EB32812}" destId="{D72395B6-88AF-49F1-B970-6B2DE84506C5}" srcOrd="0" destOrd="0" presId="urn:microsoft.com/office/officeart/2005/8/layout/vList2"/>
    <dgm:cxn modelId="{0DADABDD-A7C6-4166-8CBA-698436A75BB0}" type="presOf" srcId="{AF5B14A9-F12D-4A35-A545-979A3A6F608C}" destId="{EA3A374F-9C2D-483B-9D8E-10A81396263A}" srcOrd="0" destOrd="0" presId="urn:microsoft.com/office/officeart/2005/8/layout/vList2"/>
    <dgm:cxn modelId="{EEA552DF-8359-4F2C-A725-BDC33A7D2B0A}" type="presOf" srcId="{8E969B10-1547-4068-AE24-A60E825B3FE9}" destId="{CB255F86-81AE-47BD-A924-D17414A30EE3}" srcOrd="0" destOrd="0" presId="urn:microsoft.com/office/officeart/2005/8/layout/vList2"/>
    <dgm:cxn modelId="{4563BAE3-6732-47A1-936D-65B318AA9755}" type="presOf" srcId="{BB1E72B3-D9E0-4C81-9DD6-181E176DC9B6}" destId="{DBCB8565-5143-4A0E-89D4-AC3DE62392F6}" srcOrd="0" destOrd="0" presId="urn:microsoft.com/office/officeart/2005/8/layout/vList2"/>
    <dgm:cxn modelId="{359B9DE4-5B5E-490C-921F-733079A15239}" srcId="{CAC611B8-0E4E-480C-B366-7F527691FFDF}" destId="{AF5B14A9-F12D-4A35-A545-979A3A6F608C}" srcOrd="0" destOrd="0" parTransId="{A41E6DDF-DE68-412B-A289-1A06453CFBD8}" sibTransId="{CD66FAD6-491B-45B5-AF15-2076E5C3D5C9}"/>
    <dgm:cxn modelId="{76DFABF0-B4C1-4581-9CC1-256C10B5074F}" type="presOf" srcId="{55277B95-2A3B-408B-8B5A-7D1ADCDD4924}" destId="{BD298155-D346-44B7-8D64-2D338123E616}" srcOrd="0" destOrd="0" presId="urn:microsoft.com/office/officeart/2005/8/layout/vList2"/>
    <dgm:cxn modelId="{7AD2EE38-2B8D-4D89-9EF7-3E4B0EAA876A}" type="presParOf" srcId="{6865BF2F-0C44-444C-9168-F75C3AEB2599}" destId="{BD298155-D346-44B7-8D64-2D338123E616}" srcOrd="0" destOrd="0" presId="urn:microsoft.com/office/officeart/2005/8/layout/vList2"/>
    <dgm:cxn modelId="{57F3F7CD-2823-4AF2-8019-FA217CD0F63F}" type="presParOf" srcId="{6865BF2F-0C44-444C-9168-F75C3AEB2599}" destId="{F096F8DE-281D-42DC-A8CC-683C5052A04A}" srcOrd="1" destOrd="0" presId="urn:microsoft.com/office/officeart/2005/8/layout/vList2"/>
    <dgm:cxn modelId="{9C632F90-7C96-4029-8907-E67E579CBCD2}" type="presParOf" srcId="{6865BF2F-0C44-444C-9168-F75C3AEB2599}" destId="{17369273-7544-4899-82CD-81BD0A10B6D3}" srcOrd="2" destOrd="0" presId="urn:microsoft.com/office/officeart/2005/8/layout/vList2"/>
    <dgm:cxn modelId="{8C688540-CCEF-4843-A772-8904C3EBC8CB}" type="presParOf" srcId="{6865BF2F-0C44-444C-9168-F75C3AEB2599}" destId="{CB255F86-81AE-47BD-A924-D17414A30EE3}" srcOrd="3" destOrd="0" presId="urn:microsoft.com/office/officeart/2005/8/layout/vList2"/>
    <dgm:cxn modelId="{A7C90CEA-CB10-4EC1-B37E-98CD112D21B0}" type="presParOf" srcId="{6865BF2F-0C44-444C-9168-F75C3AEB2599}" destId="{8178A6F1-73AD-4DD8-A1C5-2B53730F7320}" srcOrd="4" destOrd="0" presId="urn:microsoft.com/office/officeart/2005/8/layout/vList2"/>
    <dgm:cxn modelId="{DFED1565-2B56-4208-973D-F7FFA3C6CFC4}" type="presParOf" srcId="{6865BF2F-0C44-444C-9168-F75C3AEB2599}" destId="{EA3A374F-9C2D-483B-9D8E-10A81396263A}" srcOrd="5" destOrd="0" presId="urn:microsoft.com/office/officeart/2005/8/layout/vList2"/>
    <dgm:cxn modelId="{7B1E9F04-D4BD-4756-8883-337440F79716}" type="presParOf" srcId="{6865BF2F-0C44-444C-9168-F75C3AEB2599}" destId="{B493910F-1E2B-44A8-ACB0-DE2174870B2C}" srcOrd="6" destOrd="0" presId="urn:microsoft.com/office/officeart/2005/8/layout/vList2"/>
    <dgm:cxn modelId="{C82FD6AD-2D94-4E00-882B-183264FB4FB7}" type="presParOf" srcId="{6865BF2F-0C44-444C-9168-F75C3AEB2599}" destId="{21D76B13-BA05-4C5B-B392-781DB3CE66B3}" srcOrd="7" destOrd="0" presId="urn:microsoft.com/office/officeart/2005/8/layout/vList2"/>
    <dgm:cxn modelId="{BD418094-8532-41A5-BD26-5DBCCB6A0D8A}" type="presParOf" srcId="{6865BF2F-0C44-444C-9168-F75C3AEB2599}" destId="{61EE5E8D-D35A-42E4-ADA8-32653667402C}" srcOrd="8" destOrd="0" presId="urn:microsoft.com/office/officeart/2005/8/layout/vList2"/>
    <dgm:cxn modelId="{E5B764FF-0AC0-46C6-8C63-A7F7DA6409C8}" type="presParOf" srcId="{6865BF2F-0C44-444C-9168-F75C3AEB2599}" destId="{7C2FC12E-1E49-463B-B0E2-E4CE119C80E7}" srcOrd="9" destOrd="0" presId="urn:microsoft.com/office/officeart/2005/8/layout/vList2"/>
    <dgm:cxn modelId="{8221B770-27D1-4870-BE14-7DF8065F0AB1}" type="presParOf" srcId="{6865BF2F-0C44-444C-9168-F75C3AEB2599}" destId="{A3AA1A71-FD3B-4E6D-A210-D0E116BD5DF7}" srcOrd="10" destOrd="0" presId="urn:microsoft.com/office/officeart/2005/8/layout/vList2"/>
    <dgm:cxn modelId="{AACF2636-78D2-4863-AF9D-6DA1768F09E8}" type="presParOf" srcId="{6865BF2F-0C44-444C-9168-F75C3AEB2599}" destId="{DBCB8565-5143-4A0E-89D4-AC3DE62392F6}" srcOrd="11" destOrd="0" presId="urn:microsoft.com/office/officeart/2005/8/layout/vList2"/>
    <dgm:cxn modelId="{0FEEA6DA-6007-45A3-83AE-F6C6ACFCBFCE}" type="presParOf" srcId="{6865BF2F-0C44-444C-9168-F75C3AEB2599}" destId="{D72395B6-88AF-49F1-B970-6B2DE84506C5}" srcOrd="12" destOrd="0" presId="urn:microsoft.com/office/officeart/2005/8/layout/vList2"/>
    <dgm:cxn modelId="{13E90326-74E3-4454-B666-46E5C91705B8}" type="presParOf" srcId="{6865BF2F-0C44-444C-9168-F75C3AEB2599}" destId="{6044006F-6D79-406D-826C-6FCE68F50088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E57F0-A6C6-40AF-9358-D9727FDDA398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DC5F179-F59E-4CA8-9788-4EBBC333A3E1}">
      <dgm:prSet/>
      <dgm:spPr/>
      <dgm:t>
        <a:bodyPr/>
        <a:lstStyle/>
        <a:p>
          <a:r>
            <a:rPr lang="cs-CZ"/>
            <a:t>Západní Evropa </a:t>
          </a:r>
        </a:p>
      </dgm:t>
    </dgm:pt>
    <dgm:pt modelId="{84019ED3-1371-4E2E-9D48-3BA69B916C5B}" type="parTrans" cxnId="{CD42805A-5DCB-4739-B17E-A0A01A6C3AFD}">
      <dgm:prSet/>
      <dgm:spPr/>
      <dgm:t>
        <a:bodyPr/>
        <a:lstStyle/>
        <a:p>
          <a:endParaRPr lang="cs-CZ"/>
        </a:p>
      </dgm:t>
    </dgm:pt>
    <dgm:pt modelId="{1AFC3D8E-8B2E-41BC-806E-69041750BEB8}" type="sibTrans" cxnId="{CD42805A-5DCB-4739-B17E-A0A01A6C3AFD}">
      <dgm:prSet/>
      <dgm:spPr/>
      <dgm:t>
        <a:bodyPr/>
        <a:lstStyle/>
        <a:p>
          <a:endParaRPr lang="cs-CZ"/>
        </a:p>
      </dgm:t>
    </dgm:pt>
    <dgm:pt modelId="{D9B6A443-BE9F-4B0F-9CB5-9E180C6A6929}">
      <dgm:prSet/>
      <dgm:spPr/>
      <dgm:t>
        <a:bodyPr/>
        <a:lstStyle/>
        <a:p>
          <a:r>
            <a:rPr lang="cs-CZ"/>
            <a:t>Normané</a:t>
          </a:r>
        </a:p>
      </dgm:t>
    </dgm:pt>
    <dgm:pt modelId="{EDD9CBB8-98D8-40DD-B310-934FF685A48B}" type="parTrans" cxnId="{27544732-269C-41B5-86C1-C57FB8FE4471}">
      <dgm:prSet/>
      <dgm:spPr/>
      <dgm:t>
        <a:bodyPr/>
        <a:lstStyle/>
        <a:p>
          <a:endParaRPr lang="cs-CZ"/>
        </a:p>
      </dgm:t>
    </dgm:pt>
    <dgm:pt modelId="{D7DD1CAA-BEE1-4B20-B24D-900FD1AEA325}" type="sibTrans" cxnId="{27544732-269C-41B5-86C1-C57FB8FE4471}">
      <dgm:prSet/>
      <dgm:spPr/>
      <dgm:t>
        <a:bodyPr/>
        <a:lstStyle/>
        <a:p>
          <a:endParaRPr lang="cs-CZ"/>
        </a:p>
      </dgm:t>
    </dgm:pt>
    <dgm:pt modelId="{8897F104-72C0-475C-8631-B267E5DE4921}">
      <dgm:prSet/>
      <dgm:spPr/>
      <dgm:t>
        <a:bodyPr/>
        <a:lstStyle/>
        <a:p>
          <a:r>
            <a:rPr lang="cs-CZ"/>
            <a:t>Východní Evropa </a:t>
          </a:r>
        </a:p>
      </dgm:t>
    </dgm:pt>
    <dgm:pt modelId="{423F5951-032F-464F-A3C0-EACBF54DC9F5}" type="parTrans" cxnId="{4458AAFE-7008-4F27-95F2-657D2B422EC2}">
      <dgm:prSet/>
      <dgm:spPr/>
      <dgm:t>
        <a:bodyPr/>
        <a:lstStyle/>
        <a:p>
          <a:endParaRPr lang="cs-CZ"/>
        </a:p>
      </dgm:t>
    </dgm:pt>
    <dgm:pt modelId="{F2F5641B-2C3C-40B4-8755-799FDFA890F1}" type="sibTrans" cxnId="{4458AAFE-7008-4F27-95F2-657D2B422EC2}">
      <dgm:prSet/>
      <dgm:spPr/>
      <dgm:t>
        <a:bodyPr/>
        <a:lstStyle/>
        <a:p>
          <a:endParaRPr lang="cs-CZ"/>
        </a:p>
      </dgm:t>
    </dgm:pt>
    <dgm:pt modelId="{A7CF4768-AC8B-4299-9A53-E2DFC890000C}">
      <dgm:prSet/>
      <dgm:spPr/>
      <dgm:t>
        <a:bodyPr/>
        <a:lstStyle/>
        <a:p>
          <a:r>
            <a:rPr lang="cs-CZ"/>
            <a:t>Varjagové</a:t>
          </a:r>
        </a:p>
      </dgm:t>
    </dgm:pt>
    <dgm:pt modelId="{69C5E342-0026-4A01-9635-8019A95CD670}" type="parTrans" cxnId="{544B5D78-34BB-40EE-BD3D-13847C729140}">
      <dgm:prSet/>
      <dgm:spPr/>
      <dgm:t>
        <a:bodyPr/>
        <a:lstStyle/>
        <a:p>
          <a:endParaRPr lang="cs-CZ"/>
        </a:p>
      </dgm:t>
    </dgm:pt>
    <dgm:pt modelId="{3E01DDB4-BAE3-474C-ACBF-42C2968A768E}" type="sibTrans" cxnId="{544B5D78-34BB-40EE-BD3D-13847C729140}">
      <dgm:prSet/>
      <dgm:spPr/>
      <dgm:t>
        <a:bodyPr/>
        <a:lstStyle/>
        <a:p>
          <a:endParaRPr lang="cs-CZ"/>
        </a:p>
      </dgm:t>
    </dgm:pt>
    <dgm:pt modelId="{A160E611-0806-4ACD-A1DE-4B141F4555CC}">
      <dgm:prSet/>
      <dgm:spPr/>
      <dgm:t>
        <a:bodyPr/>
        <a:lstStyle/>
        <a:p>
          <a:r>
            <a:rPr lang="cs-CZ"/>
            <a:t>Rusové</a:t>
          </a:r>
        </a:p>
      </dgm:t>
    </dgm:pt>
    <dgm:pt modelId="{FDBAAC4C-CBDB-4751-A286-75198AF9D46D}" type="parTrans" cxnId="{8CCAA6B7-83FE-4772-947E-4E145980B4B1}">
      <dgm:prSet/>
      <dgm:spPr/>
      <dgm:t>
        <a:bodyPr/>
        <a:lstStyle/>
        <a:p>
          <a:endParaRPr lang="cs-CZ"/>
        </a:p>
      </dgm:t>
    </dgm:pt>
    <dgm:pt modelId="{36E84DAD-9943-4D83-8170-90FC6328D7AF}" type="sibTrans" cxnId="{8CCAA6B7-83FE-4772-947E-4E145980B4B1}">
      <dgm:prSet/>
      <dgm:spPr/>
      <dgm:t>
        <a:bodyPr/>
        <a:lstStyle/>
        <a:p>
          <a:endParaRPr lang="cs-CZ"/>
        </a:p>
      </dgm:t>
    </dgm:pt>
    <dgm:pt modelId="{23FE62F3-CB9B-4828-80C9-0DAAA4AA110D}" type="pres">
      <dgm:prSet presAssocID="{1ACE57F0-A6C6-40AF-9358-D9727FDDA3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167771-ED5A-4903-B07F-BF91BA43EAAC}" type="pres">
      <dgm:prSet presAssocID="{1DC5F179-F59E-4CA8-9788-4EBBC333A3E1}" presName="root" presStyleCnt="0"/>
      <dgm:spPr/>
    </dgm:pt>
    <dgm:pt modelId="{A5F34A95-EEE8-46E6-9F6B-7108E09C33D3}" type="pres">
      <dgm:prSet presAssocID="{1DC5F179-F59E-4CA8-9788-4EBBC333A3E1}" presName="rootComposite" presStyleCnt="0"/>
      <dgm:spPr/>
    </dgm:pt>
    <dgm:pt modelId="{06B9F307-9444-42D4-878D-1191A464ACE1}" type="pres">
      <dgm:prSet presAssocID="{1DC5F179-F59E-4CA8-9788-4EBBC333A3E1}" presName="rootText" presStyleLbl="node1" presStyleIdx="0" presStyleCnt="2"/>
      <dgm:spPr/>
    </dgm:pt>
    <dgm:pt modelId="{8445ACE2-1C6B-4D1F-847C-9CC3992270EE}" type="pres">
      <dgm:prSet presAssocID="{1DC5F179-F59E-4CA8-9788-4EBBC333A3E1}" presName="rootConnector" presStyleLbl="node1" presStyleIdx="0" presStyleCnt="2"/>
      <dgm:spPr/>
    </dgm:pt>
    <dgm:pt modelId="{53F047CC-C9CB-4333-B9F8-A10AA1ABEDB8}" type="pres">
      <dgm:prSet presAssocID="{1DC5F179-F59E-4CA8-9788-4EBBC333A3E1}" presName="childShape" presStyleCnt="0"/>
      <dgm:spPr/>
    </dgm:pt>
    <dgm:pt modelId="{371D41BD-C80B-4863-AB85-B36A0FC6C769}" type="pres">
      <dgm:prSet presAssocID="{EDD9CBB8-98D8-40DD-B310-934FF685A48B}" presName="Name13" presStyleLbl="parChTrans1D2" presStyleIdx="0" presStyleCnt="3"/>
      <dgm:spPr/>
    </dgm:pt>
    <dgm:pt modelId="{5FEB95EE-39F6-41AE-AD1E-D74EEA2898A1}" type="pres">
      <dgm:prSet presAssocID="{D9B6A443-BE9F-4B0F-9CB5-9E180C6A6929}" presName="childText" presStyleLbl="bgAcc1" presStyleIdx="0" presStyleCnt="3">
        <dgm:presLayoutVars>
          <dgm:bulletEnabled val="1"/>
        </dgm:presLayoutVars>
      </dgm:prSet>
      <dgm:spPr/>
    </dgm:pt>
    <dgm:pt modelId="{EE75498B-DEF9-4A9F-8CEE-12D4FECC5638}" type="pres">
      <dgm:prSet presAssocID="{8897F104-72C0-475C-8631-B267E5DE4921}" presName="root" presStyleCnt="0"/>
      <dgm:spPr/>
    </dgm:pt>
    <dgm:pt modelId="{63A64943-6B33-494D-8F95-8C2515C8C641}" type="pres">
      <dgm:prSet presAssocID="{8897F104-72C0-475C-8631-B267E5DE4921}" presName="rootComposite" presStyleCnt="0"/>
      <dgm:spPr/>
    </dgm:pt>
    <dgm:pt modelId="{B2CF37F1-D67D-484F-ADAC-0205B068927E}" type="pres">
      <dgm:prSet presAssocID="{8897F104-72C0-475C-8631-B267E5DE4921}" presName="rootText" presStyleLbl="node1" presStyleIdx="1" presStyleCnt="2"/>
      <dgm:spPr/>
    </dgm:pt>
    <dgm:pt modelId="{A34CAFA0-E396-4F61-AFF3-DC2E8ADA86D3}" type="pres">
      <dgm:prSet presAssocID="{8897F104-72C0-475C-8631-B267E5DE4921}" presName="rootConnector" presStyleLbl="node1" presStyleIdx="1" presStyleCnt="2"/>
      <dgm:spPr/>
    </dgm:pt>
    <dgm:pt modelId="{BB27EA66-CFB4-49C8-B246-0B4DDF2C2D5E}" type="pres">
      <dgm:prSet presAssocID="{8897F104-72C0-475C-8631-B267E5DE4921}" presName="childShape" presStyleCnt="0"/>
      <dgm:spPr/>
    </dgm:pt>
    <dgm:pt modelId="{E6E6C5CD-95C4-4D00-9679-FE4B1BF908D7}" type="pres">
      <dgm:prSet presAssocID="{69C5E342-0026-4A01-9635-8019A95CD670}" presName="Name13" presStyleLbl="parChTrans1D2" presStyleIdx="1" presStyleCnt="3"/>
      <dgm:spPr/>
    </dgm:pt>
    <dgm:pt modelId="{1A4AC28C-2F8B-42FD-8064-131E4C67759D}" type="pres">
      <dgm:prSet presAssocID="{A7CF4768-AC8B-4299-9A53-E2DFC890000C}" presName="childText" presStyleLbl="bgAcc1" presStyleIdx="1" presStyleCnt="3">
        <dgm:presLayoutVars>
          <dgm:bulletEnabled val="1"/>
        </dgm:presLayoutVars>
      </dgm:prSet>
      <dgm:spPr/>
    </dgm:pt>
    <dgm:pt modelId="{523ADCD8-7860-4328-BA82-521A7B1172DC}" type="pres">
      <dgm:prSet presAssocID="{FDBAAC4C-CBDB-4751-A286-75198AF9D46D}" presName="Name13" presStyleLbl="parChTrans1D2" presStyleIdx="2" presStyleCnt="3"/>
      <dgm:spPr/>
    </dgm:pt>
    <dgm:pt modelId="{3FE8FFB6-8E13-438F-9B60-C2F99EA7E03D}" type="pres">
      <dgm:prSet presAssocID="{A160E611-0806-4ACD-A1DE-4B141F4555CC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3C6AEA28-834C-4389-9A5D-9F57A2FB7592}" type="presOf" srcId="{1ACE57F0-A6C6-40AF-9358-D9727FDDA398}" destId="{23FE62F3-CB9B-4828-80C9-0DAAA4AA110D}" srcOrd="0" destOrd="0" presId="urn:microsoft.com/office/officeart/2005/8/layout/hierarchy3"/>
    <dgm:cxn modelId="{76609D2B-D33B-4442-A75E-FED501D62004}" type="presOf" srcId="{D9B6A443-BE9F-4B0F-9CB5-9E180C6A6929}" destId="{5FEB95EE-39F6-41AE-AD1E-D74EEA2898A1}" srcOrd="0" destOrd="0" presId="urn:microsoft.com/office/officeart/2005/8/layout/hierarchy3"/>
    <dgm:cxn modelId="{27544732-269C-41B5-86C1-C57FB8FE4471}" srcId="{1DC5F179-F59E-4CA8-9788-4EBBC333A3E1}" destId="{D9B6A443-BE9F-4B0F-9CB5-9E180C6A6929}" srcOrd="0" destOrd="0" parTransId="{EDD9CBB8-98D8-40DD-B310-934FF685A48B}" sibTransId="{D7DD1CAA-BEE1-4B20-B24D-900FD1AEA325}"/>
    <dgm:cxn modelId="{5AF84A68-7F23-4DB2-B136-33688313F04D}" type="presOf" srcId="{1DC5F179-F59E-4CA8-9788-4EBBC333A3E1}" destId="{8445ACE2-1C6B-4D1F-847C-9CC3992270EE}" srcOrd="1" destOrd="0" presId="urn:microsoft.com/office/officeart/2005/8/layout/hierarchy3"/>
    <dgm:cxn modelId="{1F667D6C-6096-427E-AC21-AA5579606582}" type="presOf" srcId="{A7CF4768-AC8B-4299-9A53-E2DFC890000C}" destId="{1A4AC28C-2F8B-42FD-8064-131E4C67759D}" srcOrd="0" destOrd="0" presId="urn:microsoft.com/office/officeart/2005/8/layout/hierarchy3"/>
    <dgm:cxn modelId="{544B5D78-34BB-40EE-BD3D-13847C729140}" srcId="{8897F104-72C0-475C-8631-B267E5DE4921}" destId="{A7CF4768-AC8B-4299-9A53-E2DFC890000C}" srcOrd="0" destOrd="0" parTransId="{69C5E342-0026-4A01-9635-8019A95CD670}" sibTransId="{3E01DDB4-BAE3-474C-ACBF-42C2968A768E}"/>
    <dgm:cxn modelId="{CD42805A-5DCB-4739-B17E-A0A01A6C3AFD}" srcId="{1ACE57F0-A6C6-40AF-9358-D9727FDDA398}" destId="{1DC5F179-F59E-4CA8-9788-4EBBC333A3E1}" srcOrd="0" destOrd="0" parTransId="{84019ED3-1371-4E2E-9D48-3BA69B916C5B}" sibTransId="{1AFC3D8E-8B2E-41BC-806E-69041750BEB8}"/>
    <dgm:cxn modelId="{4DC1E292-005A-4A6F-A653-526635A8FB78}" type="presOf" srcId="{A160E611-0806-4ACD-A1DE-4B141F4555CC}" destId="{3FE8FFB6-8E13-438F-9B60-C2F99EA7E03D}" srcOrd="0" destOrd="0" presId="urn:microsoft.com/office/officeart/2005/8/layout/hierarchy3"/>
    <dgm:cxn modelId="{2C50A4A5-973B-4443-8FD3-2082336BC815}" type="presOf" srcId="{EDD9CBB8-98D8-40DD-B310-934FF685A48B}" destId="{371D41BD-C80B-4863-AB85-B36A0FC6C769}" srcOrd="0" destOrd="0" presId="urn:microsoft.com/office/officeart/2005/8/layout/hierarchy3"/>
    <dgm:cxn modelId="{682163AA-C872-4C51-9112-740620777840}" type="presOf" srcId="{8897F104-72C0-475C-8631-B267E5DE4921}" destId="{A34CAFA0-E396-4F61-AFF3-DC2E8ADA86D3}" srcOrd="1" destOrd="0" presId="urn:microsoft.com/office/officeart/2005/8/layout/hierarchy3"/>
    <dgm:cxn modelId="{8CCAA6B7-83FE-4772-947E-4E145980B4B1}" srcId="{8897F104-72C0-475C-8631-B267E5DE4921}" destId="{A160E611-0806-4ACD-A1DE-4B141F4555CC}" srcOrd="1" destOrd="0" parTransId="{FDBAAC4C-CBDB-4751-A286-75198AF9D46D}" sibTransId="{36E84DAD-9943-4D83-8170-90FC6328D7AF}"/>
    <dgm:cxn modelId="{3F8AB0B8-0E78-44B1-BA72-A80BC9AFD6D8}" type="presOf" srcId="{8897F104-72C0-475C-8631-B267E5DE4921}" destId="{B2CF37F1-D67D-484F-ADAC-0205B068927E}" srcOrd="0" destOrd="0" presId="urn:microsoft.com/office/officeart/2005/8/layout/hierarchy3"/>
    <dgm:cxn modelId="{425006CD-D558-48C2-B827-A5502861E96B}" type="presOf" srcId="{FDBAAC4C-CBDB-4751-A286-75198AF9D46D}" destId="{523ADCD8-7860-4328-BA82-521A7B1172DC}" srcOrd="0" destOrd="0" presId="urn:microsoft.com/office/officeart/2005/8/layout/hierarchy3"/>
    <dgm:cxn modelId="{011FE1F9-4167-4F63-A4A6-03CD6EFBB9CD}" type="presOf" srcId="{69C5E342-0026-4A01-9635-8019A95CD670}" destId="{E6E6C5CD-95C4-4D00-9679-FE4B1BF908D7}" srcOrd="0" destOrd="0" presId="urn:microsoft.com/office/officeart/2005/8/layout/hierarchy3"/>
    <dgm:cxn modelId="{7162D9FC-0D48-470A-8BEC-4590748ADB29}" type="presOf" srcId="{1DC5F179-F59E-4CA8-9788-4EBBC333A3E1}" destId="{06B9F307-9444-42D4-878D-1191A464ACE1}" srcOrd="0" destOrd="0" presId="urn:microsoft.com/office/officeart/2005/8/layout/hierarchy3"/>
    <dgm:cxn modelId="{4458AAFE-7008-4F27-95F2-657D2B422EC2}" srcId="{1ACE57F0-A6C6-40AF-9358-D9727FDDA398}" destId="{8897F104-72C0-475C-8631-B267E5DE4921}" srcOrd="1" destOrd="0" parTransId="{423F5951-032F-464F-A3C0-EACBF54DC9F5}" sibTransId="{F2F5641B-2C3C-40B4-8755-799FDFA890F1}"/>
    <dgm:cxn modelId="{4B13EA00-D6FF-4E74-B981-0BE8C0CBD2A8}" type="presParOf" srcId="{23FE62F3-CB9B-4828-80C9-0DAAA4AA110D}" destId="{5D167771-ED5A-4903-B07F-BF91BA43EAAC}" srcOrd="0" destOrd="0" presId="urn:microsoft.com/office/officeart/2005/8/layout/hierarchy3"/>
    <dgm:cxn modelId="{04546B13-8287-4FD3-BA20-12DDD5331FF9}" type="presParOf" srcId="{5D167771-ED5A-4903-B07F-BF91BA43EAAC}" destId="{A5F34A95-EEE8-46E6-9F6B-7108E09C33D3}" srcOrd="0" destOrd="0" presId="urn:microsoft.com/office/officeart/2005/8/layout/hierarchy3"/>
    <dgm:cxn modelId="{0B3A0FE6-4EB6-4D83-B9E0-D75DCBF845EA}" type="presParOf" srcId="{A5F34A95-EEE8-46E6-9F6B-7108E09C33D3}" destId="{06B9F307-9444-42D4-878D-1191A464ACE1}" srcOrd="0" destOrd="0" presId="urn:microsoft.com/office/officeart/2005/8/layout/hierarchy3"/>
    <dgm:cxn modelId="{4CDB9ACF-460D-4E85-B3C4-FD5B17DB9D92}" type="presParOf" srcId="{A5F34A95-EEE8-46E6-9F6B-7108E09C33D3}" destId="{8445ACE2-1C6B-4D1F-847C-9CC3992270EE}" srcOrd="1" destOrd="0" presId="urn:microsoft.com/office/officeart/2005/8/layout/hierarchy3"/>
    <dgm:cxn modelId="{16C50CDC-159F-4574-B564-4D1AD7EB63B2}" type="presParOf" srcId="{5D167771-ED5A-4903-B07F-BF91BA43EAAC}" destId="{53F047CC-C9CB-4333-B9F8-A10AA1ABEDB8}" srcOrd="1" destOrd="0" presId="urn:microsoft.com/office/officeart/2005/8/layout/hierarchy3"/>
    <dgm:cxn modelId="{DE57D54A-4DD3-49EA-9753-CE08E6B44785}" type="presParOf" srcId="{53F047CC-C9CB-4333-B9F8-A10AA1ABEDB8}" destId="{371D41BD-C80B-4863-AB85-B36A0FC6C769}" srcOrd="0" destOrd="0" presId="urn:microsoft.com/office/officeart/2005/8/layout/hierarchy3"/>
    <dgm:cxn modelId="{51B4D18E-090A-428D-A23F-0B06C5662171}" type="presParOf" srcId="{53F047CC-C9CB-4333-B9F8-A10AA1ABEDB8}" destId="{5FEB95EE-39F6-41AE-AD1E-D74EEA2898A1}" srcOrd="1" destOrd="0" presId="urn:microsoft.com/office/officeart/2005/8/layout/hierarchy3"/>
    <dgm:cxn modelId="{481F7092-94F4-435E-A3C2-D645222D0772}" type="presParOf" srcId="{23FE62F3-CB9B-4828-80C9-0DAAA4AA110D}" destId="{EE75498B-DEF9-4A9F-8CEE-12D4FECC5638}" srcOrd="1" destOrd="0" presId="urn:microsoft.com/office/officeart/2005/8/layout/hierarchy3"/>
    <dgm:cxn modelId="{04F5A3BA-8E29-4D41-8F0E-1A4CA7453E20}" type="presParOf" srcId="{EE75498B-DEF9-4A9F-8CEE-12D4FECC5638}" destId="{63A64943-6B33-494D-8F95-8C2515C8C641}" srcOrd="0" destOrd="0" presId="urn:microsoft.com/office/officeart/2005/8/layout/hierarchy3"/>
    <dgm:cxn modelId="{3935FEF2-617C-4898-BBC8-D27AF5691CB7}" type="presParOf" srcId="{63A64943-6B33-494D-8F95-8C2515C8C641}" destId="{B2CF37F1-D67D-484F-ADAC-0205B068927E}" srcOrd="0" destOrd="0" presId="urn:microsoft.com/office/officeart/2005/8/layout/hierarchy3"/>
    <dgm:cxn modelId="{B17CCAF1-A5BC-4514-8940-891A179A1195}" type="presParOf" srcId="{63A64943-6B33-494D-8F95-8C2515C8C641}" destId="{A34CAFA0-E396-4F61-AFF3-DC2E8ADA86D3}" srcOrd="1" destOrd="0" presId="urn:microsoft.com/office/officeart/2005/8/layout/hierarchy3"/>
    <dgm:cxn modelId="{1E15830B-B9A0-4867-85A4-524B9F51143E}" type="presParOf" srcId="{EE75498B-DEF9-4A9F-8CEE-12D4FECC5638}" destId="{BB27EA66-CFB4-49C8-B246-0B4DDF2C2D5E}" srcOrd="1" destOrd="0" presId="urn:microsoft.com/office/officeart/2005/8/layout/hierarchy3"/>
    <dgm:cxn modelId="{6E50E9C4-5025-4589-AA91-5A103B78D947}" type="presParOf" srcId="{BB27EA66-CFB4-49C8-B246-0B4DDF2C2D5E}" destId="{E6E6C5CD-95C4-4D00-9679-FE4B1BF908D7}" srcOrd="0" destOrd="0" presId="urn:microsoft.com/office/officeart/2005/8/layout/hierarchy3"/>
    <dgm:cxn modelId="{D7BC5269-22F0-47B7-90E3-AE26611F2FA6}" type="presParOf" srcId="{BB27EA66-CFB4-49C8-B246-0B4DDF2C2D5E}" destId="{1A4AC28C-2F8B-42FD-8064-131E4C67759D}" srcOrd="1" destOrd="0" presId="urn:microsoft.com/office/officeart/2005/8/layout/hierarchy3"/>
    <dgm:cxn modelId="{4E02A159-6149-4608-96B7-F9B924F782E1}" type="presParOf" srcId="{BB27EA66-CFB4-49C8-B246-0B4DDF2C2D5E}" destId="{523ADCD8-7860-4328-BA82-521A7B1172DC}" srcOrd="2" destOrd="0" presId="urn:microsoft.com/office/officeart/2005/8/layout/hierarchy3"/>
    <dgm:cxn modelId="{49E36432-85C4-4BFF-940F-F6FE869EA434}" type="presParOf" srcId="{BB27EA66-CFB4-49C8-B246-0B4DDF2C2D5E}" destId="{3FE8FFB6-8E13-438F-9B60-C2F99EA7E03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5A875-AA94-403B-85D8-8A88FA591E7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B36E7AB-DD27-44EB-A671-1ACFCD48B367}">
      <dgm:prSet/>
      <dgm:spPr/>
      <dgm:t>
        <a:bodyPr/>
        <a:lstStyle/>
        <a:p>
          <a:r>
            <a:rPr lang="cs-CZ"/>
            <a:t>Stavby ze dřeva, převážně dubového</a:t>
          </a:r>
        </a:p>
      </dgm:t>
    </dgm:pt>
    <dgm:pt modelId="{D3C7F05D-B10F-43AD-8A60-CF3305E51223}" type="parTrans" cxnId="{D1CAD09A-517A-4988-B85E-82BCAEC317B7}">
      <dgm:prSet/>
      <dgm:spPr/>
      <dgm:t>
        <a:bodyPr/>
        <a:lstStyle/>
        <a:p>
          <a:endParaRPr lang="cs-CZ"/>
        </a:p>
      </dgm:t>
    </dgm:pt>
    <dgm:pt modelId="{F8C0D899-2AF2-4A9A-82C2-17113AC5273D}" type="sibTrans" cxnId="{D1CAD09A-517A-4988-B85E-82BCAEC317B7}">
      <dgm:prSet/>
      <dgm:spPr/>
      <dgm:t>
        <a:bodyPr/>
        <a:lstStyle/>
        <a:p>
          <a:endParaRPr lang="cs-CZ"/>
        </a:p>
      </dgm:t>
    </dgm:pt>
    <dgm:pt modelId="{EA446C67-9ABA-4BD7-A798-6E2E5077AB34}">
      <dgm:prSet/>
      <dgm:spPr/>
      <dgm:t>
        <a:bodyPr/>
        <a:lstStyle/>
        <a:p>
          <a:r>
            <a:rPr lang="cs-CZ"/>
            <a:t>Nejčastěji oválný tvar, občas kvádrový tvar</a:t>
          </a:r>
        </a:p>
      </dgm:t>
    </dgm:pt>
    <dgm:pt modelId="{89C5A6D1-742F-48EF-A0BD-08021010B312}" type="parTrans" cxnId="{8393EF8A-9652-46FD-90D1-2888D7495EA1}">
      <dgm:prSet/>
      <dgm:spPr/>
      <dgm:t>
        <a:bodyPr/>
        <a:lstStyle/>
        <a:p>
          <a:endParaRPr lang="cs-CZ"/>
        </a:p>
      </dgm:t>
    </dgm:pt>
    <dgm:pt modelId="{6BE9721C-6C79-48A0-BE12-A0A9A77B45C2}" type="sibTrans" cxnId="{8393EF8A-9652-46FD-90D1-2888D7495EA1}">
      <dgm:prSet/>
      <dgm:spPr/>
      <dgm:t>
        <a:bodyPr/>
        <a:lstStyle/>
        <a:p>
          <a:endParaRPr lang="cs-CZ"/>
        </a:p>
      </dgm:t>
    </dgm:pt>
    <dgm:pt modelId="{7BA34763-7482-47F9-BD29-2AE18094DB6F}">
      <dgm:prSet/>
      <dgm:spPr/>
      <dgm:t>
        <a:bodyPr/>
        <a:lstStyle/>
        <a:p>
          <a:r>
            <a:rPr lang="cs-CZ"/>
            <a:t>Velikost domu závisela na společenském postavení</a:t>
          </a:r>
        </a:p>
      </dgm:t>
    </dgm:pt>
    <dgm:pt modelId="{2C411123-2835-4269-9884-DBA0B093E534}" type="parTrans" cxnId="{4701C482-7D3D-48FC-88B1-AEB98CF55C70}">
      <dgm:prSet/>
      <dgm:spPr/>
      <dgm:t>
        <a:bodyPr/>
        <a:lstStyle/>
        <a:p>
          <a:endParaRPr lang="cs-CZ"/>
        </a:p>
      </dgm:t>
    </dgm:pt>
    <dgm:pt modelId="{A85F9536-4FE1-4A0D-AD8A-9950B2AE4AFE}" type="sibTrans" cxnId="{4701C482-7D3D-48FC-88B1-AEB98CF55C70}">
      <dgm:prSet/>
      <dgm:spPr/>
      <dgm:t>
        <a:bodyPr/>
        <a:lstStyle/>
        <a:p>
          <a:endParaRPr lang="cs-CZ"/>
        </a:p>
      </dgm:t>
    </dgm:pt>
    <dgm:pt modelId="{4A24EE69-9B47-40E0-BA23-F6E9A7765892}">
      <dgm:prSet/>
      <dgm:spPr/>
      <dgm:t>
        <a:bodyPr/>
        <a:lstStyle/>
        <a:p>
          <a:r>
            <a:rPr lang="cs-CZ"/>
            <a:t>Uprostřed střechy otvor</a:t>
          </a:r>
        </a:p>
      </dgm:t>
    </dgm:pt>
    <dgm:pt modelId="{79ADA2FA-10BB-47B0-B1F5-C2417BD62223}" type="parTrans" cxnId="{B0B1E005-7168-4A31-BB8B-CD149F360216}">
      <dgm:prSet/>
      <dgm:spPr/>
      <dgm:t>
        <a:bodyPr/>
        <a:lstStyle/>
        <a:p>
          <a:endParaRPr lang="cs-CZ"/>
        </a:p>
      </dgm:t>
    </dgm:pt>
    <dgm:pt modelId="{92DB1E8B-40C8-4395-9ADD-4B34F0078A7F}" type="sibTrans" cxnId="{B0B1E005-7168-4A31-BB8B-CD149F360216}">
      <dgm:prSet/>
      <dgm:spPr/>
      <dgm:t>
        <a:bodyPr/>
        <a:lstStyle/>
        <a:p>
          <a:endParaRPr lang="cs-CZ"/>
        </a:p>
      </dgm:t>
    </dgm:pt>
    <dgm:pt modelId="{DF6328B7-DD1D-4496-9CBC-A7FF5E919E75}" type="pres">
      <dgm:prSet presAssocID="{E815A875-AA94-403B-85D8-8A88FA591E76}" presName="linear" presStyleCnt="0">
        <dgm:presLayoutVars>
          <dgm:animLvl val="lvl"/>
          <dgm:resizeHandles val="exact"/>
        </dgm:presLayoutVars>
      </dgm:prSet>
      <dgm:spPr/>
    </dgm:pt>
    <dgm:pt modelId="{36876751-C787-4C84-A67F-FBFC923721A0}" type="pres">
      <dgm:prSet presAssocID="{BB36E7AB-DD27-44EB-A671-1ACFCD48B36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591687-E26E-4C41-93C6-6B71540C5A4E}" type="pres">
      <dgm:prSet presAssocID="{F8C0D899-2AF2-4A9A-82C2-17113AC5273D}" presName="spacer" presStyleCnt="0"/>
      <dgm:spPr/>
    </dgm:pt>
    <dgm:pt modelId="{1DFA6C6B-BFA6-4030-B87D-8E42DB674E36}" type="pres">
      <dgm:prSet presAssocID="{EA446C67-9ABA-4BD7-A798-6E2E5077AB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4F0D91-E631-4617-B599-238AE0558AFD}" type="pres">
      <dgm:prSet presAssocID="{6BE9721C-6C79-48A0-BE12-A0A9A77B45C2}" presName="spacer" presStyleCnt="0"/>
      <dgm:spPr/>
    </dgm:pt>
    <dgm:pt modelId="{F6E8FEFE-AA17-4B28-BAA5-DFB2D852507E}" type="pres">
      <dgm:prSet presAssocID="{7BA34763-7482-47F9-BD29-2AE18094DB6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D804FE-515A-4320-990D-37062FBBD9F4}" type="pres">
      <dgm:prSet presAssocID="{A85F9536-4FE1-4A0D-AD8A-9950B2AE4AFE}" presName="spacer" presStyleCnt="0"/>
      <dgm:spPr/>
    </dgm:pt>
    <dgm:pt modelId="{7E908BBD-682F-4985-B909-77F42DD4DE52}" type="pres">
      <dgm:prSet presAssocID="{4A24EE69-9B47-40E0-BA23-F6E9A776589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0B1E005-7168-4A31-BB8B-CD149F360216}" srcId="{E815A875-AA94-403B-85D8-8A88FA591E76}" destId="{4A24EE69-9B47-40E0-BA23-F6E9A7765892}" srcOrd="3" destOrd="0" parTransId="{79ADA2FA-10BB-47B0-B1F5-C2417BD62223}" sibTransId="{92DB1E8B-40C8-4395-9ADD-4B34F0078A7F}"/>
    <dgm:cxn modelId="{A3DA3213-F028-401A-B8CB-6DA404179FD5}" type="presOf" srcId="{BB36E7AB-DD27-44EB-A671-1ACFCD48B367}" destId="{36876751-C787-4C84-A67F-FBFC923721A0}" srcOrd="0" destOrd="0" presId="urn:microsoft.com/office/officeart/2005/8/layout/vList2"/>
    <dgm:cxn modelId="{4780A219-DC02-4CC5-8B9F-0E291B94CB4A}" type="presOf" srcId="{EA446C67-9ABA-4BD7-A798-6E2E5077AB34}" destId="{1DFA6C6B-BFA6-4030-B87D-8E42DB674E36}" srcOrd="0" destOrd="0" presId="urn:microsoft.com/office/officeart/2005/8/layout/vList2"/>
    <dgm:cxn modelId="{4751681D-2D81-4DFF-BA28-435824AA05B0}" type="presOf" srcId="{4A24EE69-9B47-40E0-BA23-F6E9A7765892}" destId="{7E908BBD-682F-4985-B909-77F42DD4DE52}" srcOrd="0" destOrd="0" presId="urn:microsoft.com/office/officeart/2005/8/layout/vList2"/>
    <dgm:cxn modelId="{259E5D75-8951-4FD9-9A55-D8982B0138BE}" type="presOf" srcId="{7BA34763-7482-47F9-BD29-2AE18094DB6F}" destId="{F6E8FEFE-AA17-4B28-BAA5-DFB2D852507E}" srcOrd="0" destOrd="0" presId="urn:microsoft.com/office/officeart/2005/8/layout/vList2"/>
    <dgm:cxn modelId="{4701C482-7D3D-48FC-88B1-AEB98CF55C70}" srcId="{E815A875-AA94-403B-85D8-8A88FA591E76}" destId="{7BA34763-7482-47F9-BD29-2AE18094DB6F}" srcOrd="2" destOrd="0" parTransId="{2C411123-2835-4269-9884-DBA0B093E534}" sibTransId="{A85F9536-4FE1-4A0D-AD8A-9950B2AE4AFE}"/>
    <dgm:cxn modelId="{8393EF8A-9652-46FD-90D1-2888D7495EA1}" srcId="{E815A875-AA94-403B-85D8-8A88FA591E76}" destId="{EA446C67-9ABA-4BD7-A798-6E2E5077AB34}" srcOrd="1" destOrd="0" parTransId="{89C5A6D1-742F-48EF-A0BD-08021010B312}" sibTransId="{6BE9721C-6C79-48A0-BE12-A0A9A77B45C2}"/>
    <dgm:cxn modelId="{D1CAD09A-517A-4988-B85E-82BCAEC317B7}" srcId="{E815A875-AA94-403B-85D8-8A88FA591E76}" destId="{BB36E7AB-DD27-44EB-A671-1ACFCD48B367}" srcOrd="0" destOrd="0" parTransId="{D3C7F05D-B10F-43AD-8A60-CF3305E51223}" sibTransId="{F8C0D899-2AF2-4A9A-82C2-17113AC5273D}"/>
    <dgm:cxn modelId="{6287A3B9-2E11-4F65-9F50-E727D254E4EE}" type="presOf" srcId="{E815A875-AA94-403B-85D8-8A88FA591E76}" destId="{DF6328B7-DD1D-4496-9CBC-A7FF5E919E75}" srcOrd="0" destOrd="0" presId="urn:microsoft.com/office/officeart/2005/8/layout/vList2"/>
    <dgm:cxn modelId="{715DB49D-254F-4AE4-8C9B-19C1F7D6B7E5}" type="presParOf" srcId="{DF6328B7-DD1D-4496-9CBC-A7FF5E919E75}" destId="{36876751-C787-4C84-A67F-FBFC923721A0}" srcOrd="0" destOrd="0" presId="urn:microsoft.com/office/officeart/2005/8/layout/vList2"/>
    <dgm:cxn modelId="{771448E2-704E-47B1-AF4F-2B4AAA81E85C}" type="presParOf" srcId="{DF6328B7-DD1D-4496-9CBC-A7FF5E919E75}" destId="{E8591687-E26E-4C41-93C6-6B71540C5A4E}" srcOrd="1" destOrd="0" presId="urn:microsoft.com/office/officeart/2005/8/layout/vList2"/>
    <dgm:cxn modelId="{24B99911-89BC-4BCA-9CA7-4BEA9BC9108C}" type="presParOf" srcId="{DF6328B7-DD1D-4496-9CBC-A7FF5E919E75}" destId="{1DFA6C6B-BFA6-4030-B87D-8E42DB674E36}" srcOrd="2" destOrd="0" presId="urn:microsoft.com/office/officeart/2005/8/layout/vList2"/>
    <dgm:cxn modelId="{8A12D1B4-D06C-4D52-AC9D-7C7FB99CDEC5}" type="presParOf" srcId="{DF6328B7-DD1D-4496-9CBC-A7FF5E919E75}" destId="{A34F0D91-E631-4617-B599-238AE0558AFD}" srcOrd="3" destOrd="0" presId="urn:microsoft.com/office/officeart/2005/8/layout/vList2"/>
    <dgm:cxn modelId="{C20CAF9C-52A8-4A86-996D-E2B432206471}" type="presParOf" srcId="{DF6328B7-DD1D-4496-9CBC-A7FF5E919E75}" destId="{F6E8FEFE-AA17-4B28-BAA5-DFB2D852507E}" srcOrd="4" destOrd="0" presId="urn:microsoft.com/office/officeart/2005/8/layout/vList2"/>
    <dgm:cxn modelId="{AC75662B-2BBF-4A24-9BFD-8B6E6D5CF0C8}" type="presParOf" srcId="{DF6328B7-DD1D-4496-9CBC-A7FF5E919E75}" destId="{5DD804FE-515A-4320-990D-37062FBBD9F4}" srcOrd="5" destOrd="0" presId="urn:microsoft.com/office/officeart/2005/8/layout/vList2"/>
    <dgm:cxn modelId="{1244AAE5-FF8C-47BD-8B75-5D7EC83E21E9}" type="presParOf" srcId="{DF6328B7-DD1D-4496-9CBC-A7FF5E919E75}" destId="{7E908BBD-682F-4985-B909-77F42DD4DE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1D8D8F-DBDE-4C0E-920E-4CC5E46AA45C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2AA56D2-863B-4A14-8433-050015308B3D}">
      <dgm:prSet/>
      <dgm:spPr/>
      <dgm:t>
        <a:bodyPr/>
        <a:lstStyle/>
        <a:p>
          <a:r>
            <a:rPr lang="cs-CZ"/>
            <a:t>Králové</a:t>
          </a:r>
        </a:p>
      </dgm:t>
    </dgm:pt>
    <dgm:pt modelId="{3784D17A-21F4-4D40-83FC-8812AF47C986}" type="parTrans" cxnId="{E877530F-8F8D-4F6A-92EB-8C761443508F}">
      <dgm:prSet/>
      <dgm:spPr/>
      <dgm:t>
        <a:bodyPr/>
        <a:lstStyle/>
        <a:p>
          <a:endParaRPr lang="cs-CZ"/>
        </a:p>
      </dgm:t>
    </dgm:pt>
    <dgm:pt modelId="{0004B512-891F-45A7-BE58-89F0CDCD0066}" type="sibTrans" cxnId="{E877530F-8F8D-4F6A-92EB-8C761443508F}">
      <dgm:prSet/>
      <dgm:spPr/>
      <dgm:t>
        <a:bodyPr/>
        <a:lstStyle/>
        <a:p>
          <a:endParaRPr lang="cs-CZ"/>
        </a:p>
      </dgm:t>
    </dgm:pt>
    <dgm:pt modelId="{DCBFBAB0-040E-44C6-A35B-E700B95DFC1F}">
      <dgm:prSet/>
      <dgm:spPr/>
      <dgm:t>
        <a:bodyPr/>
        <a:lstStyle/>
        <a:p>
          <a:r>
            <a:rPr lang="cs-CZ"/>
            <a:t>Jarlové</a:t>
          </a:r>
        </a:p>
      </dgm:t>
    </dgm:pt>
    <dgm:pt modelId="{CCA55C1A-CB3F-4460-8D48-7ED9D7845B60}" type="parTrans" cxnId="{99D8717F-CEDC-4AE7-BDC0-2C902D1E814B}">
      <dgm:prSet/>
      <dgm:spPr/>
      <dgm:t>
        <a:bodyPr/>
        <a:lstStyle/>
        <a:p>
          <a:endParaRPr lang="cs-CZ"/>
        </a:p>
      </dgm:t>
    </dgm:pt>
    <dgm:pt modelId="{54BF5FFF-5268-4243-8C61-47F246E98F77}" type="sibTrans" cxnId="{99D8717F-CEDC-4AE7-BDC0-2C902D1E814B}">
      <dgm:prSet/>
      <dgm:spPr/>
      <dgm:t>
        <a:bodyPr/>
        <a:lstStyle/>
        <a:p>
          <a:endParaRPr lang="cs-CZ"/>
        </a:p>
      </dgm:t>
    </dgm:pt>
    <dgm:pt modelId="{76498D11-74EC-4C0A-A87D-993872AA7ACE}">
      <dgm:prSet/>
      <dgm:spPr/>
      <dgm:t>
        <a:bodyPr/>
        <a:lstStyle/>
        <a:p>
          <a:r>
            <a:rPr lang="is-IS"/>
            <a:t>Þing</a:t>
          </a:r>
          <a:endParaRPr lang="cs-CZ"/>
        </a:p>
      </dgm:t>
    </dgm:pt>
    <dgm:pt modelId="{D2D5D3DB-040B-4153-9E0B-25EA85C59951}" type="parTrans" cxnId="{57D17778-B328-44DC-8AB2-010ADCE11C8B}">
      <dgm:prSet/>
      <dgm:spPr/>
      <dgm:t>
        <a:bodyPr/>
        <a:lstStyle/>
        <a:p>
          <a:endParaRPr lang="cs-CZ"/>
        </a:p>
      </dgm:t>
    </dgm:pt>
    <dgm:pt modelId="{512CCE3A-EB8A-4660-9872-4A2451BDFC59}" type="sibTrans" cxnId="{57D17778-B328-44DC-8AB2-010ADCE11C8B}">
      <dgm:prSet/>
      <dgm:spPr/>
      <dgm:t>
        <a:bodyPr/>
        <a:lstStyle/>
        <a:p>
          <a:endParaRPr lang="cs-CZ"/>
        </a:p>
      </dgm:t>
    </dgm:pt>
    <dgm:pt modelId="{4926E0EA-8D2C-4741-9A2E-461EC5DD54A5}">
      <dgm:prSet/>
      <dgm:spPr/>
      <dgm:t>
        <a:bodyPr/>
        <a:lstStyle/>
        <a:p>
          <a:r>
            <a:rPr lang="cs-CZ"/>
            <a:t>Karlové</a:t>
          </a:r>
        </a:p>
      </dgm:t>
    </dgm:pt>
    <dgm:pt modelId="{19C55284-A901-4E05-8E3F-87D3710925C8}" type="parTrans" cxnId="{7CC59FE6-8F92-46AE-AFDA-BB7AEF29D276}">
      <dgm:prSet/>
      <dgm:spPr/>
      <dgm:t>
        <a:bodyPr/>
        <a:lstStyle/>
        <a:p>
          <a:endParaRPr lang="cs-CZ"/>
        </a:p>
      </dgm:t>
    </dgm:pt>
    <dgm:pt modelId="{F30DF3EE-36E6-4044-9259-85BA7B20A77C}" type="sibTrans" cxnId="{7CC59FE6-8F92-46AE-AFDA-BB7AEF29D276}">
      <dgm:prSet/>
      <dgm:spPr/>
      <dgm:t>
        <a:bodyPr/>
        <a:lstStyle/>
        <a:p>
          <a:endParaRPr lang="cs-CZ"/>
        </a:p>
      </dgm:t>
    </dgm:pt>
    <dgm:pt modelId="{382C87A0-9459-4B96-B533-6169C440793D}">
      <dgm:prSet/>
      <dgm:spPr/>
      <dgm:t>
        <a:bodyPr/>
        <a:lstStyle/>
        <a:p>
          <a:r>
            <a:rPr lang="is-IS"/>
            <a:t>Þræll</a:t>
          </a:r>
          <a:endParaRPr lang="cs-CZ"/>
        </a:p>
      </dgm:t>
    </dgm:pt>
    <dgm:pt modelId="{0DC57B7D-C1B6-4F33-903A-68F459ACCA2D}" type="parTrans" cxnId="{DB4D11F1-D095-48C3-A721-6C3F45BBFCF3}">
      <dgm:prSet/>
      <dgm:spPr/>
      <dgm:t>
        <a:bodyPr/>
        <a:lstStyle/>
        <a:p>
          <a:endParaRPr lang="cs-CZ"/>
        </a:p>
      </dgm:t>
    </dgm:pt>
    <dgm:pt modelId="{01E1E2F6-3D51-4788-ABF2-EE58DB561DCE}" type="sibTrans" cxnId="{DB4D11F1-D095-48C3-A721-6C3F45BBFCF3}">
      <dgm:prSet/>
      <dgm:spPr/>
      <dgm:t>
        <a:bodyPr/>
        <a:lstStyle/>
        <a:p>
          <a:endParaRPr lang="cs-CZ"/>
        </a:p>
      </dgm:t>
    </dgm:pt>
    <dgm:pt modelId="{798023C7-98BE-4CEE-B25C-3C42CB5DF230}" type="pres">
      <dgm:prSet presAssocID="{CF1D8D8F-DBDE-4C0E-920E-4CC5E46AA45C}" presName="compositeShape" presStyleCnt="0">
        <dgm:presLayoutVars>
          <dgm:dir/>
          <dgm:resizeHandles/>
        </dgm:presLayoutVars>
      </dgm:prSet>
      <dgm:spPr/>
    </dgm:pt>
    <dgm:pt modelId="{06C62720-2C24-4529-855D-7DAC72388CBE}" type="pres">
      <dgm:prSet presAssocID="{CF1D8D8F-DBDE-4C0E-920E-4CC5E46AA45C}" presName="pyramid" presStyleLbl="node1" presStyleIdx="0" presStyleCnt="1"/>
      <dgm:spPr/>
    </dgm:pt>
    <dgm:pt modelId="{8F277BF0-A350-4A26-97E9-A1913393DEEE}" type="pres">
      <dgm:prSet presAssocID="{CF1D8D8F-DBDE-4C0E-920E-4CC5E46AA45C}" presName="theList" presStyleCnt="0"/>
      <dgm:spPr/>
    </dgm:pt>
    <dgm:pt modelId="{9860C300-0807-421C-A0E7-189EBDDCB5E0}" type="pres">
      <dgm:prSet presAssocID="{D2AA56D2-863B-4A14-8433-050015308B3D}" presName="aNode" presStyleLbl="fgAcc1" presStyleIdx="0" presStyleCnt="5">
        <dgm:presLayoutVars>
          <dgm:bulletEnabled val="1"/>
        </dgm:presLayoutVars>
      </dgm:prSet>
      <dgm:spPr/>
    </dgm:pt>
    <dgm:pt modelId="{D0A49C17-8720-4AF6-9CE3-CCEBAC944119}" type="pres">
      <dgm:prSet presAssocID="{D2AA56D2-863B-4A14-8433-050015308B3D}" presName="aSpace" presStyleCnt="0"/>
      <dgm:spPr/>
    </dgm:pt>
    <dgm:pt modelId="{255DA604-4406-4BB1-8224-D3783682EC50}" type="pres">
      <dgm:prSet presAssocID="{DCBFBAB0-040E-44C6-A35B-E700B95DFC1F}" presName="aNode" presStyleLbl="fgAcc1" presStyleIdx="1" presStyleCnt="5">
        <dgm:presLayoutVars>
          <dgm:bulletEnabled val="1"/>
        </dgm:presLayoutVars>
      </dgm:prSet>
      <dgm:spPr/>
    </dgm:pt>
    <dgm:pt modelId="{B205C57B-9470-4654-B461-51F76180120D}" type="pres">
      <dgm:prSet presAssocID="{DCBFBAB0-040E-44C6-A35B-E700B95DFC1F}" presName="aSpace" presStyleCnt="0"/>
      <dgm:spPr/>
    </dgm:pt>
    <dgm:pt modelId="{8A1C5C6D-0EA2-45A9-A949-33B44B7907A4}" type="pres">
      <dgm:prSet presAssocID="{76498D11-74EC-4C0A-A87D-993872AA7ACE}" presName="aNode" presStyleLbl="fgAcc1" presStyleIdx="2" presStyleCnt="5">
        <dgm:presLayoutVars>
          <dgm:bulletEnabled val="1"/>
        </dgm:presLayoutVars>
      </dgm:prSet>
      <dgm:spPr/>
    </dgm:pt>
    <dgm:pt modelId="{2ED6D6D1-2954-454B-B0BD-F4B654DD35A8}" type="pres">
      <dgm:prSet presAssocID="{76498D11-74EC-4C0A-A87D-993872AA7ACE}" presName="aSpace" presStyleCnt="0"/>
      <dgm:spPr/>
    </dgm:pt>
    <dgm:pt modelId="{D88F74ED-3ADA-4DB0-B83D-E358DEAEB42E}" type="pres">
      <dgm:prSet presAssocID="{4926E0EA-8D2C-4741-9A2E-461EC5DD54A5}" presName="aNode" presStyleLbl="fgAcc1" presStyleIdx="3" presStyleCnt="5">
        <dgm:presLayoutVars>
          <dgm:bulletEnabled val="1"/>
        </dgm:presLayoutVars>
      </dgm:prSet>
      <dgm:spPr/>
    </dgm:pt>
    <dgm:pt modelId="{F8F0FDCC-D3A7-47BE-8597-7A34060256EE}" type="pres">
      <dgm:prSet presAssocID="{4926E0EA-8D2C-4741-9A2E-461EC5DD54A5}" presName="aSpace" presStyleCnt="0"/>
      <dgm:spPr/>
    </dgm:pt>
    <dgm:pt modelId="{096C9754-7DDA-44A3-A3ED-7FE0AE6BFA28}" type="pres">
      <dgm:prSet presAssocID="{382C87A0-9459-4B96-B533-6169C440793D}" presName="aNode" presStyleLbl="fgAcc1" presStyleIdx="4" presStyleCnt="5">
        <dgm:presLayoutVars>
          <dgm:bulletEnabled val="1"/>
        </dgm:presLayoutVars>
      </dgm:prSet>
      <dgm:spPr/>
    </dgm:pt>
    <dgm:pt modelId="{82206969-0A53-452F-BB40-CBF5B48AC67E}" type="pres">
      <dgm:prSet presAssocID="{382C87A0-9459-4B96-B533-6169C440793D}" presName="aSpace" presStyleCnt="0"/>
      <dgm:spPr/>
    </dgm:pt>
  </dgm:ptLst>
  <dgm:cxnLst>
    <dgm:cxn modelId="{E877530F-8F8D-4F6A-92EB-8C761443508F}" srcId="{CF1D8D8F-DBDE-4C0E-920E-4CC5E46AA45C}" destId="{D2AA56D2-863B-4A14-8433-050015308B3D}" srcOrd="0" destOrd="0" parTransId="{3784D17A-21F4-4D40-83FC-8812AF47C986}" sibTransId="{0004B512-891F-45A7-BE58-89F0CDCD0066}"/>
    <dgm:cxn modelId="{BC0C0911-5EA2-4FC1-90D0-82FBB21D2824}" type="presOf" srcId="{4926E0EA-8D2C-4741-9A2E-461EC5DD54A5}" destId="{D88F74ED-3ADA-4DB0-B83D-E358DEAEB42E}" srcOrd="0" destOrd="0" presId="urn:microsoft.com/office/officeart/2005/8/layout/pyramid2"/>
    <dgm:cxn modelId="{744FCB37-AEAE-4ABE-820D-49F451D182CB}" type="presOf" srcId="{D2AA56D2-863B-4A14-8433-050015308B3D}" destId="{9860C300-0807-421C-A0E7-189EBDDCB5E0}" srcOrd="0" destOrd="0" presId="urn:microsoft.com/office/officeart/2005/8/layout/pyramid2"/>
    <dgm:cxn modelId="{DF2A1A38-0DE5-499B-96AC-5ABAFD2CF038}" type="presOf" srcId="{CF1D8D8F-DBDE-4C0E-920E-4CC5E46AA45C}" destId="{798023C7-98BE-4CEE-B25C-3C42CB5DF230}" srcOrd="0" destOrd="0" presId="urn:microsoft.com/office/officeart/2005/8/layout/pyramid2"/>
    <dgm:cxn modelId="{57D17778-B328-44DC-8AB2-010ADCE11C8B}" srcId="{CF1D8D8F-DBDE-4C0E-920E-4CC5E46AA45C}" destId="{76498D11-74EC-4C0A-A87D-993872AA7ACE}" srcOrd="2" destOrd="0" parTransId="{D2D5D3DB-040B-4153-9E0B-25EA85C59951}" sibTransId="{512CCE3A-EB8A-4660-9872-4A2451BDFC59}"/>
    <dgm:cxn modelId="{99D8717F-CEDC-4AE7-BDC0-2C902D1E814B}" srcId="{CF1D8D8F-DBDE-4C0E-920E-4CC5E46AA45C}" destId="{DCBFBAB0-040E-44C6-A35B-E700B95DFC1F}" srcOrd="1" destOrd="0" parTransId="{CCA55C1A-CB3F-4460-8D48-7ED9D7845B60}" sibTransId="{54BF5FFF-5268-4243-8C61-47F246E98F77}"/>
    <dgm:cxn modelId="{8D222290-23C9-424A-8714-CE03057BFF19}" type="presOf" srcId="{382C87A0-9459-4B96-B533-6169C440793D}" destId="{096C9754-7DDA-44A3-A3ED-7FE0AE6BFA28}" srcOrd="0" destOrd="0" presId="urn:microsoft.com/office/officeart/2005/8/layout/pyramid2"/>
    <dgm:cxn modelId="{A8A256AA-32C5-406D-9523-1D40CB00E5F8}" type="presOf" srcId="{76498D11-74EC-4C0A-A87D-993872AA7ACE}" destId="{8A1C5C6D-0EA2-45A9-A949-33B44B7907A4}" srcOrd="0" destOrd="0" presId="urn:microsoft.com/office/officeart/2005/8/layout/pyramid2"/>
    <dgm:cxn modelId="{0EB59FC8-5A12-406C-B741-CB1C58E65BC4}" type="presOf" srcId="{DCBFBAB0-040E-44C6-A35B-E700B95DFC1F}" destId="{255DA604-4406-4BB1-8224-D3783682EC50}" srcOrd="0" destOrd="0" presId="urn:microsoft.com/office/officeart/2005/8/layout/pyramid2"/>
    <dgm:cxn modelId="{7CC59FE6-8F92-46AE-AFDA-BB7AEF29D276}" srcId="{CF1D8D8F-DBDE-4C0E-920E-4CC5E46AA45C}" destId="{4926E0EA-8D2C-4741-9A2E-461EC5DD54A5}" srcOrd="3" destOrd="0" parTransId="{19C55284-A901-4E05-8E3F-87D3710925C8}" sibTransId="{F30DF3EE-36E6-4044-9259-85BA7B20A77C}"/>
    <dgm:cxn modelId="{DB4D11F1-D095-48C3-A721-6C3F45BBFCF3}" srcId="{CF1D8D8F-DBDE-4C0E-920E-4CC5E46AA45C}" destId="{382C87A0-9459-4B96-B533-6169C440793D}" srcOrd="4" destOrd="0" parTransId="{0DC57B7D-C1B6-4F33-903A-68F459ACCA2D}" sibTransId="{01E1E2F6-3D51-4788-ABF2-EE58DB561DCE}"/>
    <dgm:cxn modelId="{B51A3F09-11A3-4457-BC66-35615601E61F}" type="presParOf" srcId="{798023C7-98BE-4CEE-B25C-3C42CB5DF230}" destId="{06C62720-2C24-4529-855D-7DAC72388CBE}" srcOrd="0" destOrd="0" presId="urn:microsoft.com/office/officeart/2005/8/layout/pyramid2"/>
    <dgm:cxn modelId="{EF038BA1-5885-45A4-8694-944D14F70818}" type="presParOf" srcId="{798023C7-98BE-4CEE-B25C-3C42CB5DF230}" destId="{8F277BF0-A350-4A26-97E9-A1913393DEEE}" srcOrd="1" destOrd="0" presId="urn:microsoft.com/office/officeart/2005/8/layout/pyramid2"/>
    <dgm:cxn modelId="{19B16434-FE6B-46DF-A8EF-252AF91570EB}" type="presParOf" srcId="{8F277BF0-A350-4A26-97E9-A1913393DEEE}" destId="{9860C300-0807-421C-A0E7-189EBDDCB5E0}" srcOrd="0" destOrd="0" presId="urn:microsoft.com/office/officeart/2005/8/layout/pyramid2"/>
    <dgm:cxn modelId="{B3C8F906-0606-4A95-9D59-7B527BCE4638}" type="presParOf" srcId="{8F277BF0-A350-4A26-97E9-A1913393DEEE}" destId="{D0A49C17-8720-4AF6-9CE3-CCEBAC944119}" srcOrd="1" destOrd="0" presId="urn:microsoft.com/office/officeart/2005/8/layout/pyramid2"/>
    <dgm:cxn modelId="{AD122CCA-BF9D-4B1E-B09D-0D25AB84C4D3}" type="presParOf" srcId="{8F277BF0-A350-4A26-97E9-A1913393DEEE}" destId="{255DA604-4406-4BB1-8224-D3783682EC50}" srcOrd="2" destOrd="0" presId="urn:microsoft.com/office/officeart/2005/8/layout/pyramid2"/>
    <dgm:cxn modelId="{522C180E-9509-4D24-B2EF-AEB9B2283FD2}" type="presParOf" srcId="{8F277BF0-A350-4A26-97E9-A1913393DEEE}" destId="{B205C57B-9470-4654-B461-51F76180120D}" srcOrd="3" destOrd="0" presId="urn:microsoft.com/office/officeart/2005/8/layout/pyramid2"/>
    <dgm:cxn modelId="{4DA56590-7F03-4FF4-BED4-79CB737CF1D6}" type="presParOf" srcId="{8F277BF0-A350-4A26-97E9-A1913393DEEE}" destId="{8A1C5C6D-0EA2-45A9-A949-33B44B7907A4}" srcOrd="4" destOrd="0" presId="urn:microsoft.com/office/officeart/2005/8/layout/pyramid2"/>
    <dgm:cxn modelId="{E337B9AD-10E0-43BF-A7C1-65D44047F773}" type="presParOf" srcId="{8F277BF0-A350-4A26-97E9-A1913393DEEE}" destId="{2ED6D6D1-2954-454B-B0BD-F4B654DD35A8}" srcOrd="5" destOrd="0" presId="urn:microsoft.com/office/officeart/2005/8/layout/pyramid2"/>
    <dgm:cxn modelId="{F50A8C54-445E-4FFC-AA83-F2FE1C07F257}" type="presParOf" srcId="{8F277BF0-A350-4A26-97E9-A1913393DEEE}" destId="{D88F74ED-3ADA-4DB0-B83D-E358DEAEB42E}" srcOrd="6" destOrd="0" presId="urn:microsoft.com/office/officeart/2005/8/layout/pyramid2"/>
    <dgm:cxn modelId="{D6482C49-51DC-4B8B-899D-BCA972D3353F}" type="presParOf" srcId="{8F277BF0-A350-4A26-97E9-A1913393DEEE}" destId="{F8F0FDCC-D3A7-47BE-8597-7A34060256EE}" srcOrd="7" destOrd="0" presId="urn:microsoft.com/office/officeart/2005/8/layout/pyramid2"/>
    <dgm:cxn modelId="{2A1A3683-0B32-4045-927F-23F0E2CD8B32}" type="presParOf" srcId="{8F277BF0-A350-4A26-97E9-A1913393DEEE}" destId="{096C9754-7DDA-44A3-A3ED-7FE0AE6BFA28}" srcOrd="8" destOrd="0" presId="urn:microsoft.com/office/officeart/2005/8/layout/pyramid2"/>
    <dgm:cxn modelId="{C1720A64-5398-4809-9E20-2E9282BE88A8}" type="presParOf" srcId="{8F277BF0-A350-4A26-97E9-A1913393DEEE}" destId="{82206969-0A53-452F-BB40-CBF5B48AC67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0D08A5-E828-4F7A-835A-D1103F33A09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00BBDC8-E966-4C36-81F9-F6C2E35FEEEA}">
      <dgm:prSet/>
      <dgm:spPr/>
      <dgm:t>
        <a:bodyPr/>
        <a:lstStyle/>
        <a:p>
          <a:r>
            <a:rPr lang="cs-CZ"/>
            <a:t>V podstatě rovny mužům</a:t>
          </a:r>
        </a:p>
      </dgm:t>
    </dgm:pt>
    <dgm:pt modelId="{BAA3FF06-B672-4672-ABE2-AA86C153B10A}" type="parTrans" cxnId="{62C34B19-3ED6-4EE3-8F48-80807F67F10D}">
      <dgm:prSet/>
      <dgm:spPr/>
      <dgm:t>
        <a:bodyPr/>
        <a:lstStyle/>
        <a:p>
          <a:endParaRPr lang="cs-CZ"/>
        </a:p>
      </dgm:t>
    </dgm:pt>
    <dgm:pt modelId="{BA171C20-1BD5-4676-916E-C06C603F420A}" type="sibTrans" cxnId="{62C34B19-3ED6-4EE3-8F48-80807F67F10D}">
      <dgm:prSet/>
      <dgm:spPr/>
      <dgm:t>
        <a:bodyPr/>
        <a:lstStyle/>
        <a:p>
          <a:endParaRPr lang="cs-CZ"/>
        </a:p>
      </dgm:t>
    </dgm:pt>
    <dgm:pt modelId="{B67F42C7-1161-447C-BDEC-D9423AED2A9A}">
      <dgm:prSet/>
      <dgm:spPr/>
      <dgm:t>
        <a:bodyPr/>
        <a:lstStyle/>
        <a:p>
          <a:r>
            <a:rPr lang="cs-CZ"/>
            <a:t>Nemohly vstoupit do rady </a:t>
          </a:r>
          <a:r>
            <a:rPr lang="is-IS"/>
            <a:t>Þing</a:t>
          </a:r>
          <a:endParaRPr lang="cs-CZ"/>
        </a:p>
      </dgm:t>
    </dgm:pt>
    <dgm:pt modelId="{6587B307-8EC7-4500-88A6-F60BED283D50}" type="parTrans" cxnId="{F8AF3F31-AE62-41C8-8E27-E4D19655F413}">
      <dgm:prSet/>
      <dgm:spPr/>
      <dgm:t>
        <a:bodyPr/>
        <a:lstStyle/>
        <a:p>
          <a:endParaRPr lang="cs-CZ"/>
        </a:p>
      </dgm:t>
    </dgm:pt>
    <dgm:pt modelId="{A503AC69-162C-47FB-8D0F-122AB4F76514}" type="sibTrans" cxnId="{F8AF3F31-AE62-41C8-8E27-E4D19655F413}">
      <dgm:prSet/>
      <dgm:spPr/>
      <dgm:t>
        <a:bodyPr/>
        <a:lstStyle/>
        <a:p>
          <a:endParaRPr lang="cs-CZ"/>
        </a:p>
      </dgm:t>
    </dgm:pt>
    <dgm:pt modelId="{9DB11189-C2C8-4C0E-990D-1F453E3D93C1}">
      <dgm:prSet/>
      <dgm:spPr/>
      <dgm:t>
        <a:bodyPr/>
        <a:lstStyle/>
        <a:p>
          <a:r>
            <a:rPr lang="cs-CZ"/>
            <a:t>Mohly žalovat muže i za pouhý dotyk</a:t>
          </a:r>
        </a:p>
      </dgm:t>
    </dgm:pt>
    <dgm:pt modelId="{015B81A6-9AFE-440E-A1B8-10EF5F5F482A}" type="parTrans" cxnId="{046FA43D-452F-41A0-8785-CE0349A73A0A}">
      <dgm:prSet/>
      <dgm:spPr/>
      <dgm:t>
        <a:bodyPr/>
        <a:lstStyle/>
        <a:p>
          <a:endParaRPr lang="cs-CZ"/>
        </a:p>
      </dgm:t>
    </dgm:pt>
    <dgm:pt modelId="{DAFB0557-036B-4EE0-96DA-518853A4CDCC}" type="sibTrans" cxnId="{046FA43D-452F-41A0-8785-CE0349A73A0A}">
      <dgm:prSet/>
      <dgm:spPr/>
      <dgm:t>
        <a:bodyPr/>
        <a:lstStyle/>
        <a:p>
          <a:endParaRPr lang="cs-CZ"/>
        </a:p>
      </dgm:t>
    </dgm:pt>
    <dgm:pt modelId="{5C983982-0EF8-4C4C-B3F9-9D8BBAC7632F}">
      <dgm:prSet/>
      <dgm:spPr/>
      <dgm:t>
        <a:bodyPr/>
        <a:lstStyle/>
        <a:p>
          <a:r>
            <a:rPr lang="cs-CZ"/>
            <a:t>Velmi důležitá role v rodině</a:t>
          </a:r>
        </a:p>
      </dgm:t>
    </dgm:pt>
    <dgm:pt modelId="{9B7757D1-6987-4DB9-9CE8-5AF49F727A0A}" type="parTrans" cxnId="{9A7899C6-80A2-4C41-A4DA-2FB091962A78}">
      <dgm:prSet/>
      <dgm:spPr/>
      <dgm:t>
        <a:bodyPr/>
        <a:lstStyle/>
        <a:p>
          <a:endParaRPr lang="cs-CZ"/>
        </a:p>
      </dgm:t>
    </dgm:pt>
    <dgm:pt modelId="{02DC6D19-AA34-49F6-BE5B-CAEA54377C69}" type="sibTrans" cxnId="{9A7899C6-80A2-4C41-A4DA-2FB091962A78}">
      <dgm:prSet/>
      <dgm:spPr/>
      <dgm:t>
        <a:bodyPr/>
        <a:lstStyle/>
        <a:p>
          <a:endParaRPr lang="cs-CZ"/>
        </a:p>
      </dgm:t>
    </dgm:pt>
    <dgm:pt modelId="{518230E6-76CD-472B-98DE-9BCDE796187E}">
      <dgm:prSet/>
      <dgm:spPr/>
      <dgm:t>
        <a:bodyPr/>
        <a:lstStyle/>
        <a:p>
          <a:r>
            <a:rPr lang="cs-CZ"/>
            <a:t>Textilnické podniky</a:t>
          </a:r>
        </a:p>
      </dgm:t>
    </dgm:pt>
    <dgm:pt modelId="{CA5CD05B-BAF2-4744-B452-949C01098088}" type="parTrans" cxnId="{2FB69D0C-36CE-48BC-9B72-8A86A55A3578}">
      <dgm:prSet/>
      <dgm:spPr/>
      <dgm:t>
        <a:bodyPr/>
        <a:lstStyle/>
        <a:p>
          <a:endParaRPr lang="cs-CZ"/>
        </a:p>
      </dgm:t>
    </dgm:pt>
    <dgm:pt modelId="{830D0985-4FFC-4281-A6B9-6F245945FBC8}" type="sibTrans" cxnId="{2FB69D0C-36CE-48BC-9B72-8A86A55A3578}">
      <dgm:prSet/>
      <dgm:spPr/>
      <dgm:t>
        <a:bodyPr/>
        <a:lstStyle/>
        <a:p>
          <a:endParaRPr lang="cs-CZ"/>
        </a:p>
      </dgm:t>
    </dgm:pt>
    <dgm:pt modelId="{5180CC92-2A21-4818-A918-070AFDAA50DC}">
      <dgm:prSet/>
      <dgm:spPr/>
      <dgm:t>
        <a:bodyPr/>
        <a:lstStyle/>
        <a:p>
          <a:r>
            <a:rPr lang="cs-CZ"/>
            <a:t>Často uctívány díky údajnému „daru vidění“</a:t>
          </a:r>
        </a:p>
      </dgm:t>
    </dgm:pt>
    <dgm:pt modelId="{79A448E6-D50A-4FE0-82C4-DA549F2B6C57}" type="parTrans" cxnId="{15DB4A86-C228-40CF-BCFA-F122F2161D4C}">
      <dgm:prSet/>
      <dgm:spPr/>
      <dgm:t>
        <a:bodyPr/>
        <a:lstStyle/>
        <a:p>
          <a:endParaRPr lang="cs-CZ"/>
        </a:p>
      </dgm:t>
    </dgm:pt>
    <dgm:pt modelId="{DED88892-F2D8-4C62-B37D-312E7C0862CD}" type="sibTrans" cxnId="{15DB4A86-C228-40CF-BCFA-F122F2161D4C}">
      <dgm:prSet/>
      <dgm:spPr/>
      <dgm:t>
        <a:bodyPr/>
        <a:lstStyle/>
        <a:p>
          <a:endParaRPr lang="cs-CZ"/>
        </a:p>
      </dgm:t>
    </dgm:pt>
    <dgm:pt modelId="{C759D985-E38E-4436-A684-6E83768AC8B1}" type="pres">
      <dgm:prSet presAssocID="{610D08A5-E828-4F7A-835A-D1103F33A09A}" presName="linear" presStyleCnt="0">
        <dgm:presLayoutVars>
          <dgm:animLvl val="lvl"/>
          <dgm:resizeHandles val="exact"/>
        </dgm:presLayoutVars>
      </dgm:prSet>
      <dgm:spPr/>
    </dgm:pt>
    <dgm:pt modelId="{8ACC293B-2A98-42ED-9C43-376A8AB4AD4E}" type="pres">
      <dgm:prSet presAssocID="{400BBDC8-E966-4C36-81F9-F6C2E35FEEE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B2087A5-D6AE-4D18-A435-3714E1E135DC}" type="pres">
      <dgm:prSet presAssocID="{BA171C20-1BD5-4676-916E-C06C603F420A}" presName="spacer" presStyleCnt="0"/>
      <dgm:spPr/>
    </dgm:pt>
    <dgm:pt modelId="{32AC1F31-CA56-49AB-BDE0-22FB15CCE2B3}" type="pres">
      <dgm:prSet presAssocID="{B67F42C7-1161-447C-BDEC-D9423AED2A9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30AF06B-5E5A-47E4-8AEB-4EA7428A2C8C}" type="pres">
      <dgm:prSet presAssocID="{A503AC69-162C-47FB-8D0F-122AB4F76514}" presName="spacer" presStyleCnt="0"/>
      <dgm:spPr/>
    </dgm:pt>
    <dgm:pt modelId="{30310DC5-416A-453E-BAEA-12B1367C7194}" type="pres">
      <dgm:prSet presAssocID="{9DB11189-C2C8-4C0E-990D-1F453E3D93C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25D84DE-F4F9-4D45-813F-9BE908932E06}" type="pres">
      <dgm:prSet presAssocID="{DAFB0557-036B-4EE0-96DA-518853A4CDCC}" presName="spacer" presStyleCnt="0"/>
      <dgm:spPr/>
    </dgm:pt>
    <dgm:pt modelId="{6E6B3A66-5DFF-45A5-B555-4DC456FDAEBB}" type="pres">
      <dgm:prSet presAssocID="{5C983982-0EF8-4C4C-B3F9-9D8BBAC7632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3785C18-9412-4E0E-AA77-ACF5D7DEE23B}" type="pres">
      <dgm:prSet presAssocID="{02DC6D19-AA34-49F6-BE5B-CAEA54377C69}" presName="spacer" presStyleCnt="0"/>
      <dgm:spPr/>
    </dgm:pt>
    <dgm:pt modelId="{F6F65254-F3DF-46BD-9D7F-F3A87A55B070}" type="pres">
      <dgm:prSet presAssocID="{518230E6-76CD-472B-98DE-9BCDE796187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C98EF02-0299-4F2C-8750-C55F45E96CE6}" type="pres">
      <dgm:prSet presAssocID="{830D0985-4FFC-4281-A6B9-6F245945FBC8}" presName="spacer" presStyleCnt="0"/>
      <dgm:spPr/>
    </dgm:pt>
    <dgm:pt modelId="{4415516D-2666-4E62-80C8-C46EEE04974A}" type="pres">
      <dgm:prSet presAssocID="{5180CC92-2A21-4818-A918-070AFDAA50D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FB69D0C-36CE-48BC-9B72-8A86A55A3578}" srcId="{610D08A5-E828-4F7A-835A-D1103F33A09A}" destId="{518230E6-76CD-472B-98DE-9BCDE796187E}" srcOrd="4" destOrd="0" parTransId="{CA5CD05B-BAF2-4744-B452-949C01098088}" sibTransId="{830D0985-4FFC-4281-A6B9-6F245945FBC8}"/>
    <dgm:cxn modelId="{62C34B19-3ED6-4EE3-8F48-80807F67F10D}" srcId="{610D08A5-E828-4F7A-835A-D1103F33A09A}" destId="{400BBDC8-E966-4C36-81F9-F6C2E35FEEEA}" srcOrd="0" destOrd="0" parTransId="{BAA3FF06-B672-4672-ABE2-AA86C153B10A}" sibTransId="{BA171C20-1BD5-4676-916E-C06C603F420A}"/>
    <dgm:cxn modelId="{F8AF3F31-AE62-41C8-8E27-E4D19655F413}" srcId="{610D08A5-E828-4F7A-835A-D1103F33A09A}" destId="{B67F42C7-1161-447C-BDEC-D9423AED2A9A}" srcOrd="1" destOrd="0" parTransId="{6587B307-8EC7-4500-88A6-F60BED283D50}" sibTransId="{A503AC69-162C-47FB-8D0F-122AB4F76514}"/>
    <dgm:cxn modelId="{046FA43D-452F-41A0-8785-CE0349A73A0A}" srcId="{610D08A5-E828-4F7A-835A-D1103F33A09A}" destId="{9DB11189-C2C8-4C0E-990D-1F453E3D93C1}" srcOrd="2" destOrd="0" parTransId="{015B81A6-9AFE-440E-A1B8-10EF5F5F482A}" sibTransId="{DAFB0557-036B-4EE0-96DA-518853A4CDCC}"/>
    <dgm:cxn modelId="{F1F0C743-06CE-4AED-BC4B-6C66B0A74C9C}" type="presOf" srcId="{400BBDC8-E966-4C36-81F9-F6C2E35FEEEA}" destId="{8ACC293B-2A98-42ED-9C43-376A8AB4AD4E}" srcOrd="0" destOrd="0" presId="urn:microsoft.com/office/officeart/2005/8/layout/vList2"/>
    <dgm:cxn modelId="{89FD8F5A-BF52-4268-BDA5-4CA0684761AD}" type="presOf" srcId="{518230E6-76CD-472B-98DE-9BCDE796187E}" destId="{F6F65254-F3DF-46BD-9D7F-F3A87A55B070}" srcOrd="0" destOrd="0" presId="urn:microsoft.com/office/officeart/2005/8/layout/vList2"/>
    <dgm:cxn modelId="{15DB4A86-C228-40CF-BCFA-F122F2161D4C}" srcId="{610D08A5-E828-4F7A-835A-D1103F33A09A}" destId="{5180CC92-2A21-4818-A918-070AFDAA50DC}" srcOrd="5" destOrd="0" parTransId="{79A448E6-D50A-4FE0-82C4-DA549F2B6C57}" sibTransId="{DED88892-F2D8-4C62-B37D-312E7C0862CD}"/>
    <dgm:cxn modelId="{A6EBE091-29DF-455A-A23C-0C4C8F3EB3B3}" type="presOf" srcId="{610D08A5-E828-4F7A-835A-D1103F33A09A}" destId="{C759D985-E38E-4436-A684-6E83768AC8B1}" srcOrd="0" destOrd="0" presId="urn:microsoft.com/office/officeart/2005/8/layout/vList2"/>
    <dgm:cxn modelId="{0BADA1BB-AC98-410F-AACF-49E40622152E}" type="presOf" srcId="{9DB11189-C2C8-4C0E-990D-1F453E3D93C1}" destId="{30310DC5-416A-453E-BAEA-12B1367C7194}" srcOrd="0" destOrd="0" presId="urn:microsoft.com/office/officeart/2005/8/layout/vList2"/>
    <dgm:cxn modelId="{9A7899C6-80A2-4C41-A4DA-2FB091962A78}" srcId="{610D08A5-E828-4F7A-835A-D1103F33A09A}" destId="{5C983982-0EF8-4C4C-B3F9-9D8BBAC7632F}" srcOrd="3" destOrd="0" parTransId="{9B7757D1-6987-4DB9-9CE8-5AF49F727A0A}" sibTransId="{02DC6D19-AA34-49F6-BE5B-CAEA54377C69}"/>
    <dgm:cxn modelId="{8A4549CA-DF6D-4F12-BF48-B5C5888D2C2D}" type="presOf" srcId="{B67F42C7-1161-447C-BDEC-D9423AED2A9A}" destId="{32AC1F31-CA56-49AB-BDE0-22FB15CCE2B3}" srcOrd="0" destOrd="0" presId="urn:microsoft.com/office/officeart/2005/8/layout/vList2"/>
    <dgm:cxn modelId="{18BE93E0-BACC-4A34-9F21-39EC4DCCB315}" type="presOf" srcId="{5C983982-0EF8-4C4C-B3F9-9D8BBAC7632F}" destId="{6E6B3A66-5DFF-45A5-B555-4DC456FDAEBB}" srcOrd="0" destOrd="0" presId="urn:microsoft.com/office/officeart/2005/8/layout/vList2"/>
    <dgm:cxn modelId="{5E980AFB-E43B-443E-B043-B99F447E0A63}" type="presOf" srcId="{5180CC92-2A21-4818-A918-070AFDAA50DC}" destId="{4415516D-2666-4E62-80C8-C46EEE04974A}" srcOrd="0" destOrd="0" presId="urn:microsoft.com/office/officeart/2005/8/layout/vList2"/>
    <dgm:cxn modelId="{F75CC38A-CFBF-4509-A14F-066A44DEB06C}" type="presParOf" srcId="{C759D985-E38E-4436-A684-6E83768AC8B1}" destId="{8ACC293B-2A98-42ED-9C43-376A8AB4AD4E}" srcOrd="0" destOrd="0" presId="urn:microsoft.com/office/officeart/2005/8/layout/vList2"/>
    <dgm:cxn modelId="{E0F1D883-A0E9-4FA7-A93A-E00F1D5004CA}" type="presParOf" srcId="{C759D985-E38E-4436-A684-6E83768AC8B1}" destId="{FB2087A5-D6AE-4D18-A435-3714E1E135DC}" srcOrd="1" destOrd="0" presId="urn:microsoft.com/office/officeart/2005/8/layout/vList2"/>
    <dgm:cxn modelId="{A89D42A0-581B-41B2-B4E5-5A98A029B30A}" type="presParOf" srcId="{C759D985-E38E-4436-A684-6E83768AC8B1}" destId="{32AC1F31-CA56-49AB-BDE0-22FB15CCE2B3}" srcOrd="2" destOrd="0" presId="urn:microsoft.com/office/officeart/2005/8/layout/vList2"/>
    <dgm:cxn modelId="{C9590DB0-9EC7-4326-B02A-0523A62E1360}" type="presParOf" srcId="{C759D985-E38E-4436-A684-6E83768AC8B1}" destId="{530AF06B-5E5A-47E4-8AEB-4EA7428A2C8C}" srcOrd="3" destOrd="0" presId="urn:microsoft.com/office/officeart/2005/8/layout/vList2"/>
    <dgm:cxn modelId="{54E71535-9F9B-4899-8182-A0E66A93CAB4}" type="presParOf" srcId="{C759D985-E38E-4436-A684-6E83768AC8B1}" destId="{30310DC5-416A-453E-BAEA-12B1367C7194}" srcOrd="4" destOrd="0" presId="urn:microsoft.com/office/officeart/2005/8/layout/vList2"/>
    <dgm:cxn modelId="{CE79C5E0-6CDF-4D6B-B904-245582D79FA1}" type="presParOf" srcId="{C759D985-E38E-4436-A684-6E83768AC8B1}" destId="{925D84DE-F4F9-4D45-813F-9BE908932E06}" srcOrd="5" destOrd="0" presId="urn:microsoft.com/office/officeart/2005/8/layout/vList2"/>
    <dgm:cxn modelId="{E3D17FD6-DABD-4468-BF98-504270BFB367}" type="presParOf" srcId="{C759D985-E38E-4436-A684-6E83768AC8B1}" destId="{6E6B3A66-5DFF-45A5-B555-4DC456FDAEBB}" srcOrd="6" destOrd="0" presId="urn:microsoft.com/office/officeart/2005/8/layout/vList2"/>
    <dgm:cxn modelId="{FB062DFC-2F24-40F0-95B4-24673FD94CD4}" type="presParOf" srcId="{C759D985-E38E-4436-A684-6E83768AC8B1}" destId="{93785C18-9412-4E0E-AA77-ACF5D7DEE23B}" srcOrd="7" destOrd="0" presId="urn:microsoft.com/office/officeart/2005/8/layout/vList2"/>
    <dgm:cxn modelId="{13D0D708-C893-43CE-81BC-04B8B8432137}" type="presParOf" srcId="{C759D985-E38E-4436-A684-6E83768AC8B1}" destId="{F6F65254-F3DF-46BD-9D7F-F3A87A55B070}" srcOrd="8" destOrd="0" presId="urn:microsoft.com/office/officeart/2005/8/layout/vList2"/>
    <dgm:cxn modelId="{4AB70C8B-108E-48AC-A6EC-7557F29BB490}" type="presParOf" srcId="{C759D985-E38E-4436-A684-6E83768AC8B1}" destId="{1C98EF02-0299-4F2C-8750-C55F45E96CE6}" srcOrd="9" destOrd="0" presId="urn:microsoft.com/office/officeart/2005/8/layout/vList2"/>
    <dgm:cxn modelId="{119B5E30-F7DA-45D6-98A0-F68F79FB5A00}" type="presParOf" srcId="{C759D985-E38E-4436-A684-6E83768AC8B1}" destId="{4415516D-2666-4E62-80C8-C46EEE04974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A4C17F-E4FD-49FB-99C7-7B1939D66C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F7E073F-7C53-4D16-B611-48717358D08E}">
      <dgm:prSet/>
      <dgm:spPr/>
      <dgm:t>
        <a:bodyPr/>
        <a:lstStyle/>
        <a:p>
          <a:r>
            <a:rPr lang="cs-CZ"/>
            <a:t>Vikingové byli velmi čistotní</a:t>
          </a:r>
        </a:p>
      </dgm:t>
    </dgm:pt>
    <dgm:pt modelId="{300F0B97-3C2A-4133-B026-B421A32264A1}" type="parTrans" cxnId="{DCFFD1B8-E40C-4B7D-A0EF-95B4A0104CB1}">
      <dgm:prSet/>
      <dgm:spPr/>
      <dgm:t>
        <a:bodyPr/>
        <a:lstStyle/>
        <a:p>
          <a:endParaRPr lang="cs-CZ"/>
        </a:p>
      </dgm:t>
    </dgm:pt>
    <dgm:pt modelId="{472BDDE7-B7D1-4044-8C94-571CA5FCEF90}" type="sibTrans" cxnId="{DCFFD1B8-E40C-4B7D-A0EF-95B4A0104CB1}">
      <dgm:prSet/>
      <dgm:spPr/>
      <dgm:t>
        <a:bodyPr/>
        <a:lstStyle/>
        <a:p>
          <a:endParaRPr lang="cs-CZ"/>
        </a:p>
      </dgm:t>
    </dgm:pt>
    <dgm:pt modelId="{FF63F9A5-7719-4E20-B84B-D13D500D70BB}">
      <dgm:prSet/>
      <dgm:spPr/>
      <dgm:t>
        <a:bodyPr/>
        <a:lstStyle/>
        <a:p>
          <a:r>
            <a:rPr lang="cs-CZ"/>
            <a:t>Švédské slovo „lördag – sobota“</a:t>
          </a:r>
        </a:p>
      </dgm:t>
    </dgm:pt>
    <dgm:pt modelId="{28453DD1-DCA0-4C4A-99B6-099B38B824D2}" type="parTrans" cxnId="{A559E7CF-D19C-49C1-B581-35CDECC470C7}">
      <dgm:prSet/>
      <dgm:spPr/>
      <dgm:t>
        <a:bodyPr/>
        <a:lstStyle/>
        <a:p>
          <a:endParaRPr lang="cs-CZ"/>
        </a:p>
      </dgm:t>
    </dgm:pt>
    <dgm:pt modelId="{0BAD6D5B-C98B-457B-87D9-AB7A627407EA}" type="sibTrans" cxnId="{A559E7CF-D19C-49C1-B581-35CDECC470C7}">
      <dgm:prSet/>
      <dgm:spPr/>
      <dgm:t>
        <a:bodyPr/>
        <a:lstStyle/>
        <a:p>
          <a:endParaRPr lang="cs-CZ"/>
        </a:p>
      </dgm:t>
    </dgm:pt>
    <dgm:pt modelId="{6363EA64-CD41-432A-B78F-CA2A346CF221}">
      <dgm:prSet/>
      <dgm:spPr/>
      <dgm:t>
        <a:bodyPr/>
        <a:lstStyle/>
        <a:p>
          <a:r>
            <a:rPr lang="cs-CZ"/>
            <a:t>Výrazná péče o vlasy, plnovousy a osobní hygienu obecně</a:t>
          </a:r>
        </a:p>
      </dgm:t>
    </dgm:pt>
    <dgm:pt modelId="{F5234EEB-3E61-4A63-9D16-D7C7EC7C2058}" type="parTrans" cxnId="{800E2360-D672-428E-B594-FEFA2E64B8CE}">
      <dgm:prSet/>
      <dgm:spPr/>
      <dgm:t>
        <a:bodyPr/>
        <a:lstStyle/>
        <a:p>
          <a:endParaRPr lang="cs-CZ"/>
        </a:p>
      </dgm:t>
    </dgm:pt>
    <dgm:pt modelId="{6A07824D-BC0B-463D-A75B-A17593881EFD}" type="sibTrans" cxnId="{800E2360-D672-428E-B594-FEFA2E64B8CE}">
      <dgm:prSet/>
      <dgm:spPr/>
      <dgm:t>
        <a:bodyPr/>
        <a:lstStyle/>
        <a:p>
          <a:endParaRPr lang="cs-CZ"/>
        </a:p>
      </dgm:t>
    </dgm:pt>
    <dgm:pt modelId="{448C18DD-BDDF-4B24-83D4-9AD780849CEB}" type="pres">
      <dgm:prSet presAssocID="{84A4C17F-E4FD-49FB-99C7-7B1939D66C73}" presName="linear" presStyleCnt="0">
        <dgm:presLayoutVars>
          <dgm:animLvl val="lvl"/>
          <dgm:resizeHandles val="exact"/>
        </dgm:presLayoutVars>
      </dgm:prSet>
      <dgm:spPr/>
    </dgm:pt>
    <dgm:pt modelId="{8D03D181-6FAD-41B6-BD1D-47FB7423C916}" type="pres">
      <dgm:prSet presAssocID="{8F7E073F-7C53-4D16-B611-48717358D0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393830-95C4-4B0E-9C1B-DF44968988D6}" type="pres">
      <dgm:prSet presAssocID="{472BDDE7-B7D1-4044-8C94-571CA5FCEF90}" presName="spacer" presStyleCnt="0"/>
      <dgm:spPr/>
    </dgm:pt>
    <dgm:pt modelId="{C90EEBB5-266E-4865-A1D6-8D77749613E8}" type="pres">
      <dgm:prSet presAssocID="{FF63F9A5-7719-4E20-B84B-D13D500D70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EA8F87-0F72-4561-BD1A-3D2F3CDB9C1A}" type="pres">
      <dgm:prSet presAssocID="{0BAD6D5B-C98B-457B-87D9-AB7A627407EA}" presName="spacer" presStyleCnt="0"/>
      <dgm:spPr/>
    </dgm:pt>
    <dgm:pt modelId="{C85841C6-5D60-494A-84AF-ACEA87A253F4}" type="pres">
      <dgm:prSet presAssocID="{6363EA64-CD41-432A-B78F-CA2A346CF2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B329413-8F72-451A-8A67-DB9374DE157F}" type="presOf" srcId="{6363EA64-CD41-432A-B78F-CA2A346CF221}" destId="{C85841C6-5D60-494A-84AF-ACEA87A253F4}" srcOrd="0" destOrd="0" presId="urn:microsoft.com/office/officeart/2005/8/layout/vList2"/>
    <dgm:cxn modelId="{800E2360-D672-428E-B594-FEFA2E64B8CE}" srcId="{84A4C17F-E4FD-49FB-99C7-7B1939D66C73}" destId="{6363EA64-CD41-432A-B78F-CA2A346CF221}" srcOrd="2" destOrd="0" parTransId="{F5234EEB-3E61-4A63-9D16-D7C7EC7C2058}" sibTransId="{6A07824D-BC0B-463D-A75B-A17593881EFD}"/>
    <dgm:cxn modelId="{DCFFD1B8-E40C-4B7D-A0EF-95B4A0104CB1}" srcId="{84A4C17F-E4FD-49FB-99C7-7B1939D66C73}" destId="{8F7E073F-7C53-4D16-B611-48717358D08E}" srcOrd="0" destOrd="0" parTransId="{300F0B97-3C2A-4133-B026-B421A32264A1}" sibTransId="{472BDDE7-B7D1-4044-8C94-571CA5FCEF90}"/>
    <dgm:cxn modelId="{A559E7CF-D19C-49C1-B581-35CDECC470C7}" srcId="{84A4C17F-E4FD-49FB-99C7-7B1939D66C73}" destId="{FF63F9A5-7719-4E20-B84B-D13D500D70BB}" srcOrd="1" destOrd="0" parTransId="{28453DD1-DCA0-4C4A-99B6-099B38B824D2}" sibTransId="{0BAD6D5B-C98B-457B-87D9-AB7A627407EA}"/>
    <dgm:cxn modelId="{DE472ED6-BB55-41CF-8909-E7C2E6FB9934}" type="presOf" srcId="{84A4C17F-E4FD-49FB-99C7-7B1939D66C73}" destId="{448C18DD-BDDF-4B24-83D4-9AD780849CEB}" srcOrd="0" destOrd="0" presId="urn:microsoft.com/office/officeart/2005/8/layout/vList2"/>
    <dgm:cxn modelId="{22E74DE7-EB2F-4E75-9CE9-B213371CA204}" type="presOf" srcId="{FF63F9A5-7719-4E20-B84B-D13D500D70BB}" destId="{C90EEBB5-266E-4865-A1D6-8D77749613E8}" srcOrd="0" destOrd="0" presId="urn:microsoft.com/office/officeart/2005/8/layout/vList2"/>
    <dgm:cxn modelId="{827002EE-6A3F-4F36-A2CC-B9A623F61AA7}" type="presOf" srcId="{8F7E073F-7C53-4D16-B611-48717358D08E}" destId="{8D03D181-6FAD-41B6-BD1D-47FB7423C916}" srcOrd="0" destOrd="0" presId="urn:microsoft.com/office/officeart/2005/8/layout/vList2"/>
    <dgm:cxn modelId="{26BF57D1-83E8-4692-B031-3CD320D051DE}" type="presParOf" srcId="{448C18DD-BDDF-4B24-83D4-9AD780849CEB}" destId="{8D03D181-6FAD-41B6-BD1D-47FB7423C916}" srcOrd="0" destOrd="0" presId="urn:microsoft.com/office/officeart/2005/8/layout/vList2"/>
    <dgm:cxn modelId="{15018238-21CE-4D6C-A490-00D4C127345F}" type="presParOf" srcId="{448C18DD-BDDF-4B24-83D4-9AD780849CEB}" destId="{57393830-95C4-4B0E-9C1B-DF44968988D6}" srcOrd="1" destOrd="0" presId="urn:microsoft.com/office/officeart/2005/8/layout/vList2"/>
    <dgm:cxn modelId="{13363DE8-6792-4D30-8958-C4347E149347}" type="presParOf" srcId="{448C18DD-BDDF-4B24-83D4-9AD780849CEB}" destId="{C90EEBB5-266E-4865-A1D6-8D77749613E8}" srcOrd="2" destOrd="0" presId="urn:microsoft.com/office/officeart/2005/8/layout/vList2"/>
    <dgm:cxn modelId="{D5B3292A-27E9-4948-A026-8827A4CAE93D}" type="presParOf" srcId="{448C18DD-BDDF-4B24-83D4-9AD780849CEB}" destId="{11EA8F87-0F72-4561-BD1A-3D2F3CDB9C1A}" srcOrd="3" destOrd="0" presId="urn:microsoft.com/office/officeart/2005/8/layout/vList2"/>
    <dgm:cxn modelId="{E0DFAA94-BC4C-4B11-B7DC-8EBEA83B677A}" type="presParOf" srcId="{448C18DD-BDDF-4B24-83D4-9AD780849CEB}" destId="{C85841C6-5D60-494A-84AF-ACEA87A253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0EA8F6-B970-417A-9F14-1790B675F25B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28ACA08-3370-4F5A-9D92-501D748FAB58}">
      <dgm:prSet/>
      <dgm:spPr/>
      <dgm:t>
        <a:bodyPr/>
        <a:lstStyle/>
        <a:p>
          <a:r>
            <a:rPr lang="cs-CZ"/>
            <a:t>Muži obvykle nosili</a:t>
          </a:r>
        </a:p>
      </dgm:t>
    </dgm:pt>
    <dgm:pt modelId="{F5D2F115-13AE-409B-9099-37484607EA90}" type="parTrans" cxnId="{D6A7D327-0B1B-40EC-A905-0EB173E5DEB3}">
      <dgm:prSet/>
      <dgm:spPr/>
      <dgm:t>
        <a:bodyPr/>
        <a:lstStyle/>
        <a:p>
          <a:endParaRPr lang="cs-CZ"/>
        </a:p>
      </dgm:t>
    </dgm:pt>
    <dgm:pt modelId="{7E9DE376-02F3-4157-944E-8FF564E15BFB}" type="sibTrans" cxnId="{D6A7D327-0B1B-40EC-A905-0EB173E5DEB3}">
      <dgm:prSet/>
      <dgm:spPr/>
      <dgm:t>
        <a:bodyPr/>
        <a:lstStyle/>
        <a:p>
          <a:endParaRPr lang="cs-CZ"/>
        </a:p>
      </dgm:t>
    </dgm:pt>
    <dgm:pt modelId="{895EF5C7-7905-483F-A712-8A5FBAAA429B}">
      <dgm:prSet/>
      <dgm:spPr/>
      <dgm:t>
        <a:bodyPr/>
        <a:lstStyle/>
        <a:p>
          <a:r>
            <a:rPr lang="cs-CZ"/>
            <a:t>tuniky s koženými opasky, </a:t>
          </a:r>
        </a:p>
      </dgm:t>
    </dgm:pt>
    <dgm:pt modelId="{FAF901DB-FB7B-44C4-917D-6DA9C3588F93}" type="parTrans" cxnId="{3D7E277F-2687-440A-8581-374EBC19AF6A}">
      <dgm:prSet/>
      <dgm:spPr/>
      <dgm:t>
        <a:bodyPr/>
        <a:lstStyle/>
        <a:p>
          <a:endParaRPr lang="cs-CZ"/>
        </a:p>
      </dgm:t>
    </dgm:pt>
    <dgm:pt modelId="{71E08EF6-D1FB-45BF-95D3-E15AC7CFC17C}" type="sibTrans" cxnId="{3D7E277F-2687-440A-8581-374EBC19AF6A}">
      <dgm:prSet/>
      <dgm:spPr/>
      <dgm:t>
        <a:bodyPr/>
        <a:lstStyle/>
        <a:p>
          <a:endParaRPr lang="cs-CZ"/>
        </a:p>
      </dgm:t>
    </dgm:pt>
    <dgm:pt modelId="{DE844BA8-76F1-4F04-9F1A-263392BADA0F}">
      <dgm:prSet/>
      <dgm:spPr/>
      <dgm:t>
        <a:bodyPr/>
        <a:lstStyle/>
        <a:p>
          <a:r>
            <a:rPr lang="cs-CZ"/>
            <a:t>kalhoty </a:t>
          </a:r>
        </a:p>
      </dgm:t>
    </dgm:pt>
    <dgm:pt modelId="{8461069E-726D-48DD-8C0B-2E1BE6D54B6C}" type="parTrans" cxnId="{AD723A76-F865-450A-9517-47635EC029FB}">
      <dgm:prSet/>
      <dgm:spPr/>
      <dgm:t>
        <a:bodyPr/>
        <a:lstStyle/>
        <a:p>
          <a:endParaRPr lang="cs-CZ"/>
        </a:p>
      </dgm:t>
    </dgm:pt>
    <dgm:pt modelId="{7A257309-A821-4AF0-9456-EBB2EC741DE6}" type="sibTrans" cxnId="{AD723A76-F865-450A-9517-47635EC029FB}">
      <dgm:prSet/>
      <dgm:spPr/>
      <dgm:t>
        <a:bodyPr/>
        <a:lstStyle/>
        <a:p>
          <a:endParaRPr lang="cs-CZ"/>
        </a:p>
      </dgm:t>
    </dgm:pt>
    <dgm:pt modelId="{C5ECD152-8283-49AC-96B1-2D535755E860}">
      <dgm:prSet/>
      <dgm:spPr/>
      <dgm:t>
        <a:bodyPr/>
        <a:lstStyle/>
        <a:p>
          <a:r>
            <a:rPr lang="cs-CZ"/>
            <a:t>a kožené boty</a:t>
          </a:r>
        </a:p>
      </dgm:t>
    </dgm:pt>
    <dgm:pt modelId="{F2FF3448-32DA-40F7-A0F9-9ED82792CF7F}" type="parTrans" cxnId="{91CA167D-C10F-4D74-9AB2-48E108317936}">
      <dgm:prSet/>
      <dgm:spPr/>
      <dgm:t>
        <a:bodyPr/>
        <a:lstStyle/>
        <a:p>
          <a:endParaRPr lang="cs-CZ"/>
        </a:p>
      </dgm:t>
    </dgm:pt>
    <dgm:pt modelId="{5A373C99-7C87-428C-AE47-387704FB788F}" type="sibTrans" cxnId="{91CA167D-C10F-4D74-9AB2-48E108317936}">
      <dgm:prSet/>
      <dgm:spPr/>
      <dgm:t>
        <a:bodyPr/>
        <a:lstStyle/>
        <a:p>
          <a:endParaRPr lang="cs-CZ"/>
        </a:p>
      </dgm:t>
    </dgm:pt>
    <dgm:pt modelId="{EE496BF3-7A4E-4E62-92B3-258AA7307F6A}">
      <dgm:prSet/>
      <dgm:spPr/>
      <dgm:t>
        <a:bodyPr/>
        <a:lstStyle/>
        <a:p>
          <a:r>
            <a:rPr lang="cs-CZ"/>
            <a:t>Ženy nosily </a:t>
          </a:r>
        </a:p>
      </dgm:t>
    </dgm:pt>
    <dgm:pt modelId="{C68A1D2D-E012-4BC5-B9A4-08540A48B1B3}" type="parTrans" cxnId="{8780FFAE-A398-4BD2-92D1-7B3317E097F8}">
      <dgm:prSet/>
      <dgm:spPr/>
      <dgm:t>
        <a:bodyPr/>
        <a:lstStyle/>
        <a:p>
          <a:endParaRPr lang="cs-CZ"/>
        </a:p>
      </dgm:t>
    </dgm:pt>
    <dgm:pt modelId="{C683C8C4-6530-4ED6-8504-73FBBDA71298}" type="sibTrans" cxnId="{8780FFAE-A398-4BD2-92D1-7B3317E097F8}">
      <dgm:prSet/>
      <dgm:spPr/>
      <dgm:t>
        <a:bodyPr/>
        <a:lstStyle/>
        <a:p>
          <a:endParaRPr lang="cs-CZ"/>
        </a:p>
      </dgm:t>
    </dgm:pt>
    <dgm:pt modelId="{EC37E1C5-BEBD-425C-8FDF-46B403950659}">
      <dgm:prSet/>
      <dgm:spPr/>
      <dgm:t>
        <a:bodyPr/>
        <a:lstStyle/>
        <a:p>
          <a:r>
            <a:rPr lang="cs-CZ"/>
            <a:t>šaty, často také s koženými opasky, </a:t>
          </a:r>
        </a:p>
      </dgm:t>
    </dgm:pt>
    <dgm:pt modelId="{A8F7BE68-3444-431C-B313-77E1474DC0AE}" type="parTrans" cxnId="{C5AB6BA1-016D-410C-9362-A1A1EF5CC7F1}">
      <dgm:prSet/>
      <dgm:spPr/>
      <dgm:t>
        <a:bodyPr/>
        <a:lstStyle/>
        <a:p>
          <a:endParaRPr lang="cs-CZ"/>
        </a:p>
      </dgm:t>
    </dgm:pt>
    <dgm:pt modelId="{C02B2AA7-6907-47AB-9398-CEE208D02FA1}" type="sibTrans" cxnId="{C5AB6BA1-016D-410C-9362-A1A1EF5CC7F1}">
      <dgm:prSet/>
      <dgm:spPr/>
      <dgm:t>
        <a:bodyPr/>
        <a:lstStyle/>
        <a:p>
          <a:endParaRPr lang="cs-CZ"/>
        </a:p>
      </dgm:t>
    </dgm:pt>
    <dgm:pt modelId="{8906F9DF-1BB6-4249-939D-83C4E9C5DBED}">
      <dgm:prSet/>
      <dgm:spPr/>
      <dgm:t>
        <a:bodyPr/>
        <a:lstStyle/>
        <a:p>
          <a:r>
            <a:rPr lang="cs-CZ"/>
            <a:t>boty taktéž kožené</a:t>
          </a:r>
        </a:p>
      </dgm:t>
    </dgm:pt>
    <dgm:pt modelId="{68536D8E-AB27-4DBB-8A0E-AFB4CAC2BB44}" type="parTrans" cxnId="{C5BF1341-ECD9-410A-940D-C8B7B771C1B6}">
      <dgm:prSet/>
      <dgm:spPr/>
      <dgm:t>
        <a:bodyPr/>
        <a:lstStyle/>
        <a:p>
          <a:endParaRPr lang="cs-CZ"/>
        </a:p>
      </dgm:t>
    </dgm:pt>
    <dgm:pt modelId="{6D81793D-DC88-4180-B620-BAC5AD2C7A87}" type="sibTrans" cxnId="{C5BF1341-ECD9-410A-940D-C8B7B771C1B6}">
      <dgm:prSet/>
      <dgm:spPr/>
      <dgm:t>
        <a:bodyPr/>
        <a:lstStyle/>
        <a:p>
          <a:endParaRPr lang="cs-CZ"/>
        </a:p>
      </dgm:t>
    </dgm:pt>
    <dgm:pt modelId="{C1880863-E0C3-49ED-B824-D13270DB68D9}" type="pres">
      <dgm:prSet presAssocID="{E00EA8F6-B970-417A-9F14-1790B675F2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818A6C-8214-4302-91CE-7DA577C4BC24}" type="pres">
      <dgm:prSet presAssocID="{A28ACA08-3370-4F5A-9D92-501D748FAB58}" presName="root" presStyleCnt="0"/>
      <dgm:spPr/>
    </dgm:pt>
    <dgm:pt modelId="{D9A8EFD1-DBB3-413C-BDF5-4F20AA3A0CF2}" type="pres">
      <dgm:prSet presAssocID="{A28ACA08-3370-4F5A-9D92-501D748FAB58}" presName="rootComposite" presStyleCnt="0"/>
      <dgm:spPr/>
    </dgm:pt>
    <dgm:pt modelId="{FFE7110C-0835-4BFB-9361-0C18880A543E}" type="pres">
      <dgm:prSet presAssocID="{A28ACA08-3370-4F5A-9D92-501D748FAB58}" presName="rootText" presStyleLbl="node1" presStyleIdx="0" presStyleCnt="2"/>
      <dgm:spPr/>
    </dgm:pt>
    <dgm:pt modelId="{382EF452-C904-4662-8B96-CC535AC5EB50}" type="pres">
      <dgm:prSet presAssocID="{A28ACA08-3370-4F5A-9D92-501D748FAB58}" presName="rootConnector" presStyleLbl="node1" presStyleIdx="0" presStyleCnt="2"/>
      <dgm:spPr/>
    </dgm:pt>
    <dgm:pt modelId="{C41A08FD-C5A4-4099-9613-3ADF8828A2EE}" type="pres">
      <dgm:prSet presAssocID="{A28ACA08-3370-4F5A-9D92-501D748FAB58}" presName="childShape" presStyleCnt="0"/>
      <dgm:spPr/>
    </dgm:pt>
    <dgm:pt modelId="{8DC08DB4-6427-48AF-B5C0-83A717678B83}" type="pres">
      <dgm:prSet presAssocID="{FAF901DB-FB7B-44C4-917D-6DA9C3588F93}" presName="Name13" presStyleLbl="parChTrans1D2" presStyleIdx="0" presStyleCnt="5"/>
      <dgm:spPr/>
    </dgm:pt>
    <dgm:pt modelId="{BE0F9C62-D9FC-48B0-A154-D57B82979031}" type="pres">
      <dgm:prSet presAssocID="{895EF5C7-7905-483F-A712-8A5FBAAA429B}" presName="childText" presStyleLbl="bgAcc1" presStyleIdx="0" presStyleCnt="5">
        <dgm:presLayoutVars>
          <dgm:bulletEnabled val="1"/>
        </dgm:presLayoutVars>
      </dgm:prSet>
      <dgm:spPr/>
    </dgm:pt>
    <dgm:pt modelId="{DEEFDF43-F4AB-47C2-93DA-2F2A35BE497A}" type="pres">
      <dgm:prSet presAssocID="{8461069E-726D-48DD-8C0B-2E1BE6D54B6C}" presName="Name13" presStyleLbl="parChTrans1D2" presStyleIdx="1" presStyleCnt="5"/>
      <dgm:spPr/>
    </dgm:pt>
    <dgm:pt modelId="{3F41600A-7C08-48FF-BD62-5D43491570F4}" type="pres">
      <dgm:prSet presAssocID="{DE844BA8-76F1-4F04-9F1A-263392BADA0F}" presName="childText" presStyleLbl="bgAcc1" presStyleIdx="1" presStyleCnt="5">
        <dgm:presLayoutVars>
          <dgm:bulletEnabled val="1"/>
        </dgm:presLayoutVars>
      </dgm:prSet>
      <dgm:spPr/>
    </dgm:pt>
    <dgm:pt modelId="{54DBEE97-4CB5-4AFD-A3DE-8D3108C6D234}" type="pres">
      <dgm:prSet presAssocID="{F2FF3448-32DA-40F7-A0F9-9ED82792CF7F}" presName="Name13" presStyleLbl="parChTrans1D2" presStyleIdx="2" presStyleCnt="5"/>
      <dgm:spPr/>
    </dgm:pt>
    <dgm:pt modelId="{2E527AE1-50A8-4155-8F66-FE82EF1935BD}" type="pres">
      <dgm:prSet presAssocID="{C5ECD152-8283-49AC-96B1-2D535755E860}" presName="childText" presStyleLbl="bgAcc1" presStyleIdx="2" presStyleCnt="5">
        <dgm:presLayoutVars>
          <dgm:bulletEnabled val="1"/>
        </dgm:presLayoutVars>
      </dgm:prSet>
      <dgm:spPr/>
    </dgm:pt>
    <dgm:pt modelId="{B15E8DAE-2E3D-4194-9E0B-80B1E518CD23}" type="pres">
      <dgm:prSet presAssocID="{EE496BF3-7A4E-4E62-92B3-258AA7307F6A}" presName="root" presStyleCnt="0"/>
      <dgm:spPr/>
    </dgm:pt>
    <dgm:pt modelId="{C3C5335D-64BF-4E12-BB8E-56A5DC9EE9EA}" type="pres">
      <dgm:prSet presAssocID="{EE496BF3-7A4E-4E62-92B3-258AA7307F6A}" presName="rootComposite" presStyleCnt="0"/>
      <dgm:spPr/>
    </dgm:pt>
    <dgm:pt modelId="{407FA16F-FB67-45F5-B89A-EF73127B4FBA}" type="pres">
      <dgm:prSet presAssocID="{EE496BF3-7A4E-4E62-92B3-258AA7307F6A}" presName="rootText" presStyleLbl="node1" presStyleIdx="1" presStyleCnt="2"/>
      <dgm:spPr/>
    </dgm:pt>
    <dgm:pt modelId="{41CE5689-B38D-4532-90F6-28CFCD45B47E}" type="pres">
      <dgm:prSet presAssocID="{EE496BF3-7A4E-4E62-92B3-258AA7307F6A}" presName="rootConnector" presStyleLbl="node1" presStyleIdx="1" presStyleCnt="2"/>
      <dgm:spPr/>
    </dgm:pt>
    <dgm:pt modelId="{905FC5EB-4370-41FA-B4FF-FD5F85E5EAA1}" type="pres">
      <dgm:prSet presAssocID="{EE496BF3-7A4E-4E62-92B3-258AA7307F6A}" presName="childShape" presStyleCnt="0"/>
      <dgm:spPr/>
    </dgm:pt>
    <dgm:pt modelId="{1E92676E-B90D-4D5A-AEB6-6603D685E823}" type="pres">
      <dgm:prSet presAssocID="{A8F7BE68-3444-431C-B313-77E1474DC0AE}" presName="Name13" presStyleLbl="parChTrans1D2" presStyleIdx="3" presStyleCnt="5"/>
      <dgm:spPr/>
    </dgm:pt>
    <dgm:pt modelId="{B9227C38-8D59-4CF6-9045-8E9BE44A08CE}" type="pres">
      <dgm:prSet presAssocID="{EC37E1C5-BEBD-425C-8FDF-46B403950659}" presName="childText" presStyleLbl="bgAcc1" presStyleIdx="3" presStyleCnt="5">
        <dgm:presLayoutVars>
          <dgm:bulletEnabled val="1"/>
        </dgm:presLayoutVars>
      </dgm:prSet>
      <dgm:spPr/>
    </dgm:pt>
    <dgm:pt modelId="{0FC4092B-111C-4995-8688-FCE02DFD851A}" type="pres">
      <dgm:prSet presAssocID="{68536D8E-AB27-4DBB-8A0E-AFB4CAC2BB44}" presName="Name13" presStyleLbl="parChTrans1D2" presStyleIdx="4" presStyleCnt="5"/>
      <dgm:spPr/>
    </dgm:pt>
    <dgm:pt modelId="{8C22CC82-C2C3-42EA-89DB-6DEB8964EABA}" type="pres">
      <dgm:prSet presAssocID="{8906F9DF-1BB6-4249-939D-83C4E9C5DBED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5CB95B02-F4F3-4883-A0CC-9104DC678D57}" type="presOf" srcId="{68536D8E-AB27-4DBB-8A0E-AFB4CAC2BB44}" destId="{0FC4092B-111C-4995-8688-FCE02DFD851A}" srcOrd="0" destOrd="0" presId="urn:microsoft.com/office/officeart/2005/8/layout/hierarchy3"/>
    <dgm:cxn modelId="{79907102-D335-4BE0-A4CD-5DCE524F0B6F}" type="presOf" srcId="{8461069E-726D-48DD-8C0B-2E1BE6D54B6C}" destId="{DEEFDF43-F4AB-47C2-93DA-2F2A35BE497A}" srcOrd="0" destOrd="0" presId="urn:microsoft.com/office/officeart/2005/8/layout/hierarchy3"/>
    <dgm:cxn modelId="{8827890A-7F18-4883-A63C-73DF760019E7}" type="presOf" srcId="{A28ACA08-3370-4F5A-9D92-501D748FAB58}" destId="{382EF452-C904-4662-8B96-CC535AC5EB50}" srcOrd="1" destOrd="0" presId="urn:microsoft.com/office/officeart/2005/8/layout/hierarchy3"/>
    <dgm:cxn modelId="{D6A7D327-0B1B-40EC-A905-0EB173E5DEB3}" srcId="{E00EA8F6-B970-417A-9F14-1790B675F25B}" destId="{A28ACA08-3370-4F5A-9D92-501D748FAB58}" srcOrd="0" destOrd="0" parTransId="{F5D2F115-13AE-409B-9099-37484607EA90}" sibTransId="{7E9DE376-02F3-4157-944E-8FF564E15BFB}"/>
    <dgm:cxn modelId="{4A3C7B2B-356A-453A-9712-A7BBE0C9F7B7}" type="presOf" srcId="{8906F9DF-1BB6-4249-939D-83C4E9C5DBED}" destId="{8C22CC82-C2C3-42EA-89DB-6DEB8964EABA}" srcOrd="0" destOrd="0" presId="urn:microsoft.com/office/officeart/2005/8/layout/hierarchy3"/>
    <dgm:cxn modelId="{C5BF1341-ECD9-410A-940D-C8B7B771C1B6}" srcId="{EE496BF3-7A4E-4E62-92B3-258AA7307F6A}" destId="{8906F9DF-1BB6-4249-939D-83C4E9C5DBED}" srcOrd="1" destOrd="0" parTransId="{68536D8E-AB27-4DBB-8A0E-AFB4CAC2BB44}" sibTransId="{6D81793D-DC88-4180-B620-BAC5AD2C7A87}"/>
    <dgm:cxn modelId="{E86F5165-89BA-4783-942E-AE1D764EBD71}" type="presOf" srcId="{895EF5C7-7905-483F-A712-8A5FBAAA429B}" destId="{BE0F9C62-D9FC-48B0-A154-D57B82979031}" srcOrd="0" destOrd="0" presId="urn:microsoft.com/office/officeart/2005/8/layout/hierarchy3"/>
    <dgm:cxn modelId="{13138849-D080-44A4-81EA-0A63687E1874}" type="presOf" srcId="{F2FF3448-32DA-40F7-A0F9-9ED82792CF7F}" destId="{54DBEE97-4CB5-4AFD-A3DE-8D3108C6D234}" srcOrd="0" destOrd="0" presId="urn:microsoft.com/office/officeart/2005/8/layout/hierarchy3"/>
    <dgm:cxn modelId="{E0D0C24F-3135-470F-A325-F977FD42B5ED}" type="presOf" srcId="{EC37E1C5-BEBD-425C-8FDF-46B403950659}" destId="{B9227C38-8D59-4CF6-9045-8E9BE44A08CE}" srcOrd="0" destOrd="0" presId="urn:microsoft.com/office/officeart/2005/8/layout/hierarchy3"/>
    <dgm:cxn modelId="{AD723A76-F865-450A-9517-47635EC029FB}" srcId="{A28ACA08-3370-4F5A-9D92-501D748FAB58}" destId="{DE844BA8-76F1-4F04-9F1A-263392BADA0F}" srcOrd="1" destOrd="0" parTransId="{8461069E-726D-48DD-8C0B-2E1BE6D54B6C}" sibTransId="{7A257309-A821-4AF0-9456-EBB2EC741DE6}"/>
    <dgm:cxn modelId="{91CA167D-C10F-4D74-9AB2-48E108317936}" srcId="{A28ACA08-3370-4F5A-9D92-501D748FAB58}" destId="{C5ECD152-8283-49AC-96B1-2D535755E860}" srcOrd="2" destOrd="0" parTransId="{F2FF3448-32DA-40F7-A0F9-9ED82792CF7F}" sibTransId="{5A373C99-7C87-428C-AE47-387704FB788F}"/>
    <dgm:cxn modelId="{3D7E277F-2687-440A-8581-374EBC19AF6A}" srcId="{A28ACA08-3370-4F5A-9D92-501D748FAB58}" destId="{895EF5C7-7905-483F-A712-8A5FBAAA429B}" srcOrd="0" destOrd="0" parTransId="{FAF901DB-FB7B-44C4-917D-6DA9C3588F93}" sibTransId="{71E08EF6-D1FB-45BF-95D3-E15AC7CFC17C}"/>
    <dgm:cxn modelId="{CA08DA80-11DE-49C6-8084-5DA2755F69F6}" type="presOf" srcId="{FAF901DB-FB7B-44C4-917D-6DA9C3588F93}" destId="{8DC08DB4-6427-48AF-B5C0-83A717678B83}" srcOrd="0" destOrd="0" presId="urn:microsoft.com/office/officeart/2005/8/layout/hierarchy3"/>
    <dgm:cxn modelId="{44DE0D82-CEE3-4A85-A261-43BB64625FDE}" type="presOf" srcId="{A28ACA08-3370-4F5A-9D92-501D748FAB58}" destId="{FFE7110C-0835-4BFB-9361-0C18880A543E}" srcOrd="0" destOrd="0" presId="urn:microsoft.com/office/officeart/2005/8/layout/hierarchy3"/>
    <dgm:cxn modelId="{D5CB5787-09C6-44A3-AF5E-D7B6EB916F8C}" type="presOf" srcId="{EE496BF3-7A4E-4E62-92B3-258AA7307F6A}" destId="{407FA16F-FB67-45F5-B89A-EF73127B4FBA}" srcOrd="0" destOrd="0" presId="urn:microsoft.com/office/officeart/2005/8/layout/hierarchy3"/>
    <dgm:cxn modelId="{C5AB6BA1-016D-410C-9362-A1A1EF5CC7F1}" srcId="{EE496BF3-7A4E-4E62-92B3-258AA7307F6A}" destId="{EC37E1C5-BEBD-425C-8FDF-46B403950659}" srcOrd="0" destOrd="0" parTransId="{A8F7BE68-3444-431C-B313-77E1474DC0AE}" sibTransId="{C02B2AA7-6907-47AB-9398-CEE208D02FA1}"/>
    <dgm:cxn modelId="{2BCD70A1-A868-438B-BCE3-D4EB578C6559}" type="presOf" srcId="{C5ECD152-8283-49AC-96B1-2D535755E860}" destId="{2E527AE1-50A8-4155-8F66-FE82EF1935BD}" srcOrd="0" destOrd="0" presId="urn:microsoft.com/office/officeart/2005/8/layout/hierarchy3"/>
    <dgm:cxn modelId="{0D81D2A1-65F4-4A0F-82F3-EBCBF575EBB3}" type="presOf" srcId="{DE844BA8-76F1-4F04-9F1A-263392BADA0F}" destId="{3F41600A-7C08-48FF-BD62-5D43491570F4}" srcOrd="0" destOrd="0" presId="urn:microsoft.com/office/officeart/2005/8/layout/hierarchy3"/>
    <dgm:cxn modelId="{8780FFAE-A398-4BD2-92D1-7B3317E097F8}" srcId="{E00EA8F6-B970-417A-9F14-1790B675F25B}" destId="{EE496BF3-7A4E-4E62-92B3-258AA7307F6A}" srcOrd="1" destOrd="0" parTransId="{C68A1D2D-E012-4BC5-B9A4-08540A48B1B3}" sibTransId="{C683C8C4-6530-4ED6-8504-73FBBDA71298}"/>
    <dgm:cxn modelId="{962533BF-9723-4368-959F-585E0CD94644}" type="presOf" srcId="{E00EA8F6-B970-417A-9F14-1790B675F25B}" destId="{C1880863-E0C3-49ED-B824-D13270DB68D9}" srcOrd="0" destOrd="0" presId="urn:microsoft.com/office/officeart/2005/8/layout/hierarchy3"/>
    <dgm:cxn modelId="{6959C7EC-2AC2-4439-90C0-A1B4B1CA0E82}" type="presOf" srcId="{A8F7BE68-3444-431C-B313-77E1474DC0AE}" destId="{1E92676E-B90D-4D5A-AEB6-6603D685E823}" srcOrd="0" destOrd="0" presId="urn:microsoft.com/office/officeart/2005/8/layout/hierarchy3"/>
    <dgm:cxn modelId="{9E131EF7-9EB3-4A05-B97A-B2D0A7FC0E96}" type="presOf" srcId="{EE496BF3-7A4E-4E62-92B3-258AA7307F6A}" destId="{41CE5689-B38D-4532-90F6-28CFCD45B47E}" srcOrd="1" destOrd="0" presId="urn:microsoft.com/office/officeart/2005/8/layout/hierarchy3"/>
    <dgm:cxn modelId="{0AFFEF7B-88EB-4BA6-9111-A990E18DEF1A}" type="presParOf" srcId="{C1880863-E0C3-49ED-B824-D13270DB68D9}" destId="{3E818A6C-8214-4302-91CE-7DA577C4BC24}" srcOrd="0" destOrd="0" presId="urn:microsoft.com/office/officeart/2005/8/layout/hierarchy3"/>
    <dgm:cxn modelId="{E1BFD6CB-38D1-4021-BA93-01B62F43B6E4}" type="presParOf" srcId="{3E818A6C-8214-4302-91CE-7DA577C4BC24}" destId="{D9A8EFD1-DBB3-413C-BDF5-4F20AA3A0CF2}" srcOrd="0" destOrd="0" presId="urn:microsoft.com/office/officeart/2005/8/layout/hierarchy3"/>
    <dgm:cxn modelId="{7A7148EA-F1DA-494A-AB60-E7A79AC9F4E4}" type="presParOf" srcId="{D9A8EFD1-DBB3-413C-BDF5-4F20AA3A0CF2}" destId="{FFE7110C-0835-4BFB-9361-0C18880A543E}" srcOrd="0" destOrd="0" presId="urn:microsoft.com/office/officeart/2005/8/layout/hierarchy3"/>
    <dgm:cxn modelId="{E1D42A7B-03FB-4C7B-8966-144DA2EA7D51}" type="presParOf" srcId="{D9A8EFD1-DBB3-413C-BDF5-4F20AA3A0CF2}" destId="{382EF452-C904-4662-8B96-CC535AC5EB50}" srcOrd="1" destOrd="0" presId="urn:microsoft.com/office/officeart/2005/8/layout/hierarchy3"/>
    <dgm:cxn modelId="{12382A32-990E-4C2B-85E6-A9CA8C5465DC}" type="presParOf" srcId="{3E818A6C-8214-4302-91CE-7DA577C4BC24}" destId="{C41A08FD-C5A4-4099-9613-3ADF8828A2EE}" srcOrd="1" destOrd="0" presId="urn:microsoft.com/office/officeart/2005/8/layout/hierarchy3"/>
    <dgm:cxn modelId="{DABCC774-6E56-4F04-9B74-695C8A6164A7}" type="presParOf" srcId="{C41A08FD-C5A4-4099-9613-3ADF8828A2EE}" destId="{8DC08DB4-6427-48AF-B5C0-83A717678B83}" srcOrd="0" destOrd="0" presId="urn:microsoft.com/office/officeart/2005/8/layout/hierarchy3"/>
    <dgm:cxn modelId="{24C5CF66-4981-43A0-A963-C80EA3A9C43E}" type="presParOf" srcId="{C41A08FD-C5A4-4099-9613-3ADF8828A2EE}" destId="{BE0F9C62-D9FC-48B0-A154-D57B82979031}" srcOrd="1" destOrd="0" presId="urn:microsoft.com/office/officeart/2005/8/layout/hierarchy3"/>
    <dgm:cxn modelId="{15D49463-323C-4AC0-8DAB-4FEFDFFBE491}" type="presParOf" srcId="{C41A08FD-C5A4-4099-9613-3ADF8828A2EE}" destId="{DEEFDF43-F4AB-47C2-93DA-2F2A35BE497A}" srcOrd="2" destOrd="0" presId="urn:microsoft.com/office/officeart/2005/8/layout/hierarchy3"/>
    <dgm:cxn modelId="{6A1AAAE4-F2C1-408F-B97E-AADDAD22A3C1}" type="presParOf" srcId="{C41A08FD-C5A4-4099-9613-3ADF8828A2EE}" destId="{3F41600A-7C08-48FF-BD62-5D43491570F4}" srcOrd="3" destOrd="0" presId="urn:microsoft.com/office/officeart/2005/8/layout/hierarchy3"/>
    <dgm:cxn modelId="{3706BD9D-C49D-427C-9700-01374755FCB8}" type="presParOf" srcId="{C41A08FD-C5A4-4099-9613-3ADF8828A2EE}" destId="{54DBEE97-4CB5-4AFD-A3DE-8D3108C6D234}" srcOrd="4" destOrd="0" presId="urn:microsoft.com/office/officeart/2005/8/layout/hierarchy3"/>
    <dgm:cxn modelId="{03F1D68F-301C-4CA5-A8D0-01CDB328C29C}" type="presParOf" srcId="{C41A08FD-C5A4-4099-9613-3ADF8828A2EE}" destId="{2E527AE1-50A8-4155-8F66-FE82EF1935BD}" srcOrd="5" destOrd="0" presId="urn:microsoft.com/office/officeart/2005/8/layout/hierarchy3"/>
    <dgm:cxn modelId="{318720AA-FCE6-4E50-8BF0-36A2A5392C7B}" type="presParOf" srcId="{C1880863-E0C3-49ED-B824-D13270DB68D9}" destId="{B15E8DAE-2E3D-4194-9E0B-80B1E518CD23}" srcOrd="1" destOrd="0" presId="urn:microsoft.com/office/officeart/2005/8/layout/hierarchy3"/>
    <dgm:cxn modelId="{39D181D6-7B3A-4E0E-901C-F3563B8C7AA2}" type="presParOf" srcId="{B15E8DAE-2E3D-4194-9E0B-80B1E518CD23}" destId="{C3C5335D-64BF-4E12-BB8E-56A5DC9EE9EA}" srcOrd="0" destOrd="0" presId="urn:microsoft.com/office/officeart/2005/8/layout/hierarchy3"/>
    <dgm:cxn modelId="{A96B0C3A-A8C6-4A20-B341-9F2099FDE1D3}" type="presParOf" srcId="{C3C5335D-64BF-4E12-BB8E-56A5DC9EE9EA}" destId="{407FA16F-FB67-45F5-B89A-EF73127B4FBA}" srcOrd="0" destOrd="0" presId="urn:microsoft.com/office/officeart/2005/8/layout/hierarchy3"/>
    <dgm:cxn modelId="{EF7BB112-BDDD-4B3B-BAC7-4BC22A8C915A}" type="presParOf" srcId="{C3C5335D-64BF-4E12-BB8E-56A5DC9EE9EA}" destId="{41CE5689-B38D-4532-90F6-28CFCD45B47E}" srcOrd="1" destOrd="0" presId="urn:microsoft.com/office/officeart/2005/8/layout/hierarchy3"/>
    <dgm:cxn modelId="{1F45CA6F-C948-460C-9F09-38B8CC471E14}" type="presParOf" srcId="{B15E8DAE-2E3D-4194-9E0B-80B1E518CD23}" destId="{905FC5EB-4370-41FA-B4FF-FD5F85E5EAA1}" srcOrd="1" destOrd="0" presId="urn:microsoft.com/office/officeart/2005/8/layout/hierarchy3"/>
    <dgm:cxn modelId="{7087130D-DB6B-426E-93FD-6A1575EC3D89}" type="presParOf" srcId="{905FC5EB-4370-41FA-B4FF-FD5F85E5EAA1}" destId="{1E92676E-B90D-4D5A-AEB6-6603D685E823}" srcOrd="0" destOrd="0" presId="urn:microsoft.com/office/officeart/2005/8/layout/hierarchy3"/>
    <dgm:cxn modelId="{13BB3A33-2D2A-42BA-AC8D-9C7176A90238}" type="presParOf" srcId="{905FC5EB-4370-41FA-B4FF-FD5F85E5EAA1}" destId="{B9227C38-8D59-4CF6-9045-8E9BE44A08CE}" srcOrd="1" destOrd="0" presId="urn:microsoft.com/office/officeart/2005/8/layout/hierarchy3"/>
    <dgm:cxn modelId="{3C56E444-0E06-44D1-B2DD-F5ADEF3B0E6E}" type="presParOf" srcId="{905FC5EB-4370-41FA-B4FF-FD5F85E5EAA1}" destId="{0FC4092B-111C-4995-8688-FCE02DFD851A}" srcOrd="2" destOrd="0" presId="urn:microsoft.com/office/officeart/2005/8/layout/hierarchy3"/>
    <dgm:cxn modelId="{63A2DAC2-1D2A-49B8-9AAC-6D42D7C6DBDA}" type="presParOf" srcId="{905FC5EB-4370-41FA-B4FF-FD5F85E5EAA1}" destId="{8C22CC82-C2C3-42EA-89DB-6DEB8964EAB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5CB935-A669-4D3B-877E-C7130D7F2BA8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2ADCB1-1441-4043-AA67-ED769253DD22}">
      <dgm:prSet/>
      <dgm:spPr/>
      <dgm:t>
        <a:bodyPr/>
        <a:lstStyle/>
        <a:p>
          <a:r>
            <a:rPr lang="cs-CZ"/>
            <a:t>Helmy </a:t>
          </a:r>
        </a:p>
      </dgm:t>
    </dgm:pt>
    <dgm:pt modelId="{6A5BD885-36B6-4AE1-A70B-91D9ECB633D2}" type="parTrans" cxnId="{1A22616D-333D-4705-8E2A-818005D63454}">
      <dgm:prSet/>
      <dgm:spPr/>
      <dgm:t>
        <a:bodyPr/>
        <a:lstStyle/>
        <a:p>
          <a:endParaRPr lang="cs-CZ"/>
        </a:p>
      </dgm:t>
    </dgm:pt>
    <dgm:pt modelId="{61CE7BB1-6A15-4B8C-BCC6-67454B9C7E93}" type="sibTrans" cxnId="{1A22616D-333D-4705-8E2A-818005D63454}">
      <dgm:prSet/>
      <dgm:spPr/>
      <dgm:t>
        <a:bodyPr/>
        <a:lstStyle/>
        <a:p>
          <a:endParaRPr lang="cs-CZ"/>
        </a:p>
      </dgm:t>
    </dgm:pt>
    <dgm:pt modelId="{C42C60D2-9BA6-4AE8-B7A9-1B9733234BB0}">
      <dgm:prSet/>
      <dgm:spPr/>
      <dgm:t>
        <a:bodyPr/>
        <a:lstStyle/>
        <a:p>
          <a:r>
            <a:rPr lang="cs-CZ"/>
            <a:t>BEZ ROHŮ, </a:t>
          </a:r>
        </a:p>
      </dgm:t>
    </dgm:pt>
    <dgm:pt modelId="{0FF80AA2-5FBD-4BE3-8FB7-859C0B655300}" type="parTrans" cxnId="{DFF448F1-1EA6-4544-BA58-DABEE6E64077}">
      <dgm:prSet/>
      <dgm:spPr/>
      <dgm:t>
        <a:bodyPr/>
        <a:lstStyle/>
        <a:p>
          <a:endParaRPr lang="cs-CZ"/>
        </a:p>
      </dgm:t>
    </dgm:pt>
    <dgm:pt modelId="{35AB8E1B-A666-4B3F-B7C8-9AFDDFCF6497}" type="sibTrans" cxnId="{DFF448F1-1EA6-4544-BA58-DABEE6E64077}">
      <dgm:prSet/>
      <dgm:spPr/>
      <dgm:t>
        <a:bodyPr/>
        <a:lstStyle/>
        <a:p>
          <a:endParaRPr lang="cs-CZ"/>
        </a:p>
      </dgm:t>
    </dgm:pt>
    <dgm:pt modelId="{68D0CBBF-99BD-4A76-94BC-5B7D97A4E2DD}">
      <dgm:prSet/>
      <dgm:spPr/>
      <dgm:t>
        <a:bodyPr/>
        <a:lstStyle/>
        <a:p>
          <a:r>
            <a:rPr lang="cs-CZ"/>
            <a:t>obvykle železné</a:t>
          </a:r>
        </a:p>
      </dgm:t>
    </dgm:pt>
    <dgm:pt modelId="{8F563505-C57D-43E5-B928-A3C7A8B18F18}" type="parTrans" cxnId="{A5E54EA4-4DE7-4E74-8566-BB603AE9449A}">
      <dgm:prSet/>
      <dgm:spPr/>
      <dgm:t>
        <a:bodyPr/>
        <a:lstStyle/>
        <a:p>
          <a:endParaRPr lang="cs-CZ"/>
        </a:p>
      </dgm:t>
    </dgm:pt>
    <dgm:pt modelId="{7C9B55C1-AB05-4665-AF18-4EF641499342}" type="sibTrans" cxnId="{A5E54EA4-4DE7-4E74-8566-BB603AE9449A}">
      <dgm:prSet/>
      <dgm:spPr/>
      <dgm:t>
        <a:bodyPr/>
        <a:lstStyle/>
        <a:p>
          <a:endParaRPr lang="cs-CZ"/>
        </a:p>
      </dgm:t>
    </dgm:pt>
    <dgm:pt modelId="{ED090E65-1FCD-4D9B-97CC-2BF8C7E70C15}">
      <dgm:prSet/>
      <dgm:spPr/>
      <dgm:t>
        <a:bodyPr/>
        <a:lstStyle/>
        <a:p>
          <a:r>
            <a:rPr lang="cs-CZ"/>
            <a:t>Na zbytku těla nebylo brnění běžné, pouze bohatší měli drátěné košile</a:t>
          </a:r>
        </a:p>
      </dgm:t>
    </dgm:pt>
    <dgm:pt modelId="{7BA6D0A3-E0D4-4AD2-8658-A0BF892FDD66}" type="parTrans" cxnId="{97E9A5AC-4594-496A-A648-5C707A66802C}">
      <dgm:prSet/>
      <dgm:spPr/>
      <dgm:t>
        <a:bodyPr/>
        <a:lstStyle/>
        <a:p>
          <a:endParaRPr lang="cs-CZ"/>
        </a:p>
      </dgm:t>
    </dgm:pt>
    <dgm:pt modelId="{88C69890-5EB6-45FE-B596-CD4581598D89}" type="sibTrans" cxnId="{97E9A5AC-4594-496A-A648-5C707A66802C}">
      <dgm:prSet/>
      <dgm:spPr/>
      <dgm:t>
        <a:bodyPr/>
        <a:lstStyle/>
        <a:p>
          <a:endParaRPr lang="cs-CZ"/>
        </a:p>
      </dgm:t>
    </dgm:pt>
    <dgm:pt modelId="{9DE6D3B0-D820-4C66-BCE0-F917D4A6AE2A}">
      <dgm:prSet/>
      <dgm:spPr/>
      <dgm:t>
        <a:bodyPr/>
        <a:lstStyle/>
        <a:p>
          <a:r>
            <a:rPr lang="cs-CZ"/>
            <a:t>Štíty </a:t>
          </a:r>
        </a:p>
      </dgm:t>
    </dgm:pt>
    <dgm:pt modelId="{77A88C2C-45A4-404E-A663-6A808B86C82D}" type="parTrans" cxnId="{6E4BBCC8-0F91-4BF3-96A8-B5234D738F0F}">
      <dgm:prSet/>
      <dgm:spPr/>
      <dgm:t>
        <a:bodyPr/>
        <a:lstStyle/>
        <a:p>
          <a:endParaRPr lang="cs-CZ"/>
        </a:p>
      </dgm:t>
    </dgm:pt>
    <dgm:pt modelId="{0A24E326-879F-48A4-9B5E-9A040D1D04FA}" type="sibTrans" cxnId="{6E4BBCC8-0F91-4BF3-96A8-B5234D738F0F}">
      <dgm:prSet/>
      <dgm:spPr/>
      <dgm:t>
        <a:bodyPr/>
        <a:lstStyle/>
        <a:p>
          <a:endParaRPr lang="cs-CZ"/>
        </a:p>
      </dgm:t>
    </dgm:pt>
    <dgm:pt modelId="{FB7A768F-7B8A-43AA-A338-A22847162452}">
      <dgm:prSet/>
      <dgm:spPr/>
      <dgm:t>
        <a:bodyPr/>
        <a:lstStyle/>
        <a:p>
          <a:r>
            <a:rPr lang="cs-CZ"/>
            <a:t>kruhové, </a:t>
          </a:r>
        </a:p>
      </dgm:t>
    </dgm:pt>
    <dgm:pt modelId="{B6BB016D-6A41-482B-AAD5-0ADE85B1A87E}" type="parTrans" cxnId="{F761A232-A9BD-4EB5-BBC3-E43EA08380AD}">
      <dgm:prSet/>
      <dgm:spPr/>
      <dgm:t>
        <a:bodyPr/>
        <a:lstStyle/>
        <a:p>
          <a:endParaRPr lang="cs-CZ"/>
        </a:p>
      </dgm:t>
    </dgm:pt>
    <dgm:pt modelId="{E5ECD14D-CB7F-4937-8928-2D968A45A34C}" type="sibTrans" cxnId="{F761A232-A9BD-4EB5-BBC3-E43EA08380AD}">
      <dgm:prSet/>
      <dgm:spPr/>
      <dgm:t>
        <a:bodyPr/>
        <a:lstStyle/>
        <a:p>
          <a:endParaRPr lang="cs-CZ"/>
        </a:p>
      </dgm:t>
    </dgm:pt>
    <dgm:pt modelId="{AA7B5C35-93DA-4A61-A7E6-670C05A043B5}">
      <dgm:prSet/>
      <dgm:spPr/>
      <dgm:t>
        <a:bodyPr/>
        <a:lstStyle/>
        <a:p>
          <a:r>
            <a:rPr lang="cs-CZ"/>
            <a:t>dřevěné, </a:t>
          </a:r>
        </a:p>
      </dgm:t>
    </dgm:pt>
    <dgm:pt modelId="{93254ED3-5F13-428C-9DF6-DA7BC4419AD4}" type="parTrans" cxnId="{9D747D42-32A7-469D-9132-22527DBCEC90}">
      <dgm:prSet/>
      <dgm:spPr/>
      <dgm:t>
        <a:bodyPr/>
        <a:lstStyle/>
        <a:p>
          <a:endParaRPr lang="cs-CZ"/>
        </a:p>
      </dgm:t>
    </dgm:pt>
    <dgm:pt modelId="{F6FAFB45-35C9-485B-A02F-B1B60334A33C}" type="sibTrans" cxnId="{9D747D42-32A7-469D-9132-22527DBCEC90}">
      <dgm:prSet/>
      <dgm:spPr/>
      <dgm:t>
        <a:bodyPr/>
        <a:lstStyle/>
        <a:p>
          <a:endParaRPr lang="cs-CZ"/>
        </a:p>
      </dgm:t>
    </dgm:pt>
    <dgm:pt modelId="{63608539-E1E8-4765-91A6-589D473A5ECD}">
      <dgm:prSet/>
      <dgm:spPr/>
      <dgm:t>
        <a:bodyPr/>
        <a:lstStyle/>
        <a:p>
          <a:r>
            <a:rPr lang="cs-CZ"/>
            <a:t>okolo železný rám, </a:t>
          </a:r>
        </a:p>
      </dgm:t>
    </dgm:pt>
    <dgm:pt modelId="{9F043FDA-AB7F-4420-967E-FF0D9E296653}" type="parTrans" cxnId="{4D140FF2-8153-4CF8-8B5E-F75F10764235}">
      <dgm:prSet/>
      <dgm:spPr/>
      <dgm:t>
        <a:bodyPr/>
        <a:lstStyle/>
        <a:p>
          <a:endParaRPr lang="cs-CZ"/>
        </a:p>
      </dgm:t>
    </dgm:pt>
    <dgm:pt modelId="{3868E395-39E1-486D-BD72-BFF9D8805C71}" type="sibTrans" cxnId="{4D140FF2-8153-4CF8-8B5E-F75F10764235}">
      <dgm:prSet/>
      <dgm:spPr/>
      <dgm:t>
        <a:bodyPr/>
        <a:lstStyle/>
        <a:p>
          <a:endParaRPr lang="cs-CZ"/>
        </a:p>
      </dgm:t>
    </dgm:pt>
    <dgm:pt modelId="{92F58784-708F-4CBC-AB4C-A8B55C5B1656}">
      <dgm:prSet/>
      <dgm:spPr/>
      <dgm:t>
        <a:bodyPr/>
        <a:lstStyle/>
        <a:p>
          <a:r>
            <a:rPr lang="cs-CZ"/>
            <a:t>uprostřed železná puklice</a:t>
          </a:r>
        </a:p>
      </dgm:t>
    </dgm:pt>
    <dgm:pt modelId="{9CCBA52E-E23A-4721-9624-9C6FC0FD4057}" type="parTrans" cxnId="{AE9B025C-B84D-45E2-BA1E-E35FC9A3195E}">
      <dgm:prSet/>
      <dgm:spPr/>
      <dgm:t>
        <a:bodyPr/>
        <a:lstStyle/>
        <a:p>
          <a:endParaRPr lang="cs-CZ"/>
        </a:p>
      </dgm:t>
    </dgm:pt>
    <dgm:pt modelId="{99A729E3-A991-40C3-A28C-38E54D21AAC5}" type="sibTrans" cxnId="{AE9B025C-B84D-45E2-BA1E-E35FC9A3195E}">
      <dgm:prSet/>
      <dgm:spPr/>
      <dgm:t>
        <a:bodyPr/>
        <a:lstStyle/>
        <a:p>
          <a:endParaRPr lang="cs-CZ"/>
        </a:p>
      </dgm:t>
    </dgm:pt>
    <dgm:pt modelId="{75A7E3B2-F646-471D-BC05-F5175F205D15}" type="pres">
      <dgm:prSet presAssocID="{AB5CB935-A669-4D3B-877E-C7130D7F2B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6E9F93-A97E-486F-9B51-985496A2282F}" type="pres">
      <dgm:prSet presAssocID="{A52ADCB1-1441-4043-AA67-ED769253DD22}" presName="root" presStyleCnt="0"/>
      <dgm:spPr/>
    </dgm:pt>
    <dgm:pt modelId="{484B4D1F-D794-4656-8EB8-A6F247626236}" type="pres">
      <dgm:prSet presAssocID="{A52ADCB1-1441-4043-AA67-ED769253DD22}" presName="rootComposite" presStyleCnt="0"/>
      <dgm:spPr/>
    </dgm:pt>
    <dgm:pt modelId="{60F5323D-DC4D-4734-957B-F54272213236}" type="pres">
      <dgm:prSet presAssocID="{A52ADCB1-1441-4043-AA67-ED769253DD22}" presName="rootText" presStyleLbl="node1" presStyleIdx="0" presStyleCnt="3"/>
      <dgm:spPr/>
    </dgm:pt>
    <dgm:pt modelId="{A90441BD-E6ED-4CC7-9749-3D5DEE200D4D}" type="pres">
      <dgm:prSet presAssocID="{A52ADCB1-1441-4043-AA67-ED769253DD22}" presName="rootConnector" presStyleLbl="node1" presStyleIdx="0" presStyleCnt="3"/>
      <dgm:spPr/>
    </dgm:pt>
    <dgm:pt modelId="{16410021-A807-42A9-B114-506F73A422AA}" type="pres">
      <dgm:prSet presAssocID="{A52ADCB1-1441-4043-AA67-ED769253DD22}" presName="childShape" presStyleCnt="0"/>
      <dgm:spPr/>
    </dgm:pt>
    <dgm:pt modelId="{B1F0D7A1-F0C6-44F4-BA56-E4A2C774DB28}" type="pres">
      <dgm:prSet presAssocID="{0FF80AA2-5FBD-4BE3-8FB7-859C0B655300}" presName="Name13" presStyleLbl="parChTrans1D2" presStyleIdx="0" presStyleCnt="6"/>
      <dgm:spPr/>
    </dgm:pt>
    <dgm:pt modelId="{9F6122ED-1512-4F0E-BC0E-5765BD062D1A}" type="pres">
      <dgm:prSet presAssocID="{C42C60D2-9BA6-4AE8-B7A9-1B9733234BB0}" presName="childText" presStyleLbl="bgAcc1" presStyleIdx="0" presStyleCnt="6">
        <dgm:presLayoutVars>
          <dgm:bulletEnabled val="1"/>
        </dgm:presLayoutVars>
      </dgm:prSet>
      <dgm:spPr/>
    </dgm:pt>
    <dgm:pt modelId="{07A8D881-F252-4668-B40F-6CD16A17D589}" type="pres">
      <dgm:prSet presAssocID="{8F563505-C57D-43E5-B928-A3C7A8B18F18}" presName="Name13" presStyleLbl="parChTrans1D2" presStyleIdx="1" presStyleCnt="6"/>
      <dgm:spPr/>
    </dgm:pt>
    <dgm:pt modelId="{CD15EF71-1A91-487F-84DF-4D7BA7C5EDB5}" type="pres">
      <dgm:prSet presAssocID="{68D0CBBF-99BD-4A76-94BC-5B7D97A4E2DD}" presName="childText" presStyleLbl="bgAcc1" presStyleIdx="1" presStyleCnt="6">
        <dgm:presLayoutVars>
          <dgm:bulletEnabled val="1"/>
        </dgm:presLayoutVars>
      </dgm:prSet>
      <dgm:spPr/>
    </dgm:pt>
    <dgm:pt modelId="{46F783E6-DDC4-4C8F-AB21-578BF592BF73}" type="pres">
      <dgm:prSet presAssocID="{ED090E65-1FCD-4D9B-97CC-2BF8C7E70C15}" presName="root" presStyleCnt="0"/>
      <dgm:spPr/>
    </dgm:pt>
    <dgm:pt modelId="{A4FCFD8E-2B29-4D8F-BF30-1CAD6178EC79}" type="pres">
      <dgm:prSet presAssocID="{ED090E65-1FCD-4D9B-97CC-2BF8C7E70C15}" presName="rootComposite" presStyleCnt="0"/>
      <dgm:spPr/>
    </dgm:pt>
    <dgm:pt modelId="{53E94307-7969-426E-8500-8C2DA7297F21}" type="pres">
      <dgm:prSet presAssocID="{ED090E65-1FCD-4D9B-97CC-2BF8C7E70C15}" presName="rootText" presStyleLbl="node1" presStyleIdx="1" presStyleCnt="3" custScaleY="162061"/>
      <dgm:spPr/>
    </dgm:pt>
    <dgm:pt modelId="{B6E99548-C42F-4FB7-BD9E-6D802E791668}" type="pres">
      <dgm:prSet presAssocID="{ED090E65-1FCD-4D9B-97CC-2BF8C7E70C15}" presName="rootConnector" presStyleLbl="node1" presStyleIdx="1" presStyleCnt="3"/>
      <dgm:spPr/>
    </dgm:pt>
    <dgm:pt modelId="{286407F3-305F-4A5B-A3ED-629AE095A9BE}" type="pres">
      <dgm:prSet presAssocID="{ED090E65-1FCD-4D9B-97CC-2BF8C7E70C15}" presName="childShape" presStyleCnt="0"/>
      <dgm:spPr/>
    </dgm:pt>
    <dgm:pt modelId="{FBAF5854-D9A4-4A1A-B9C6-2E3DABDAD691}" type="pres">
      <dgm:prSet presAssocID="{9DE6D3B0-D820-4C66-BCE0-F917D4A6AE2A}" presName="root" presStyleCnt="0"/>
      <dgm:spPr/>
    </dgm:pt>
    <dgm:pt modelId="{DDDCCF93-EBA3-4CE9-8B5E-9CA1E3748C1E}" type="pres">
      <dgm:prSet presAssocID="{9DE6D3B0-D820-4C66-BCE0-F917D4A6AE2A}" presName="rootComposite" presStyleCnt="0"/>
      <dgm:spPr/>
    </dgm:pt>
    <dgm:pt modelId="{5A7A95B2-97B8-4535-964B-DFF54BEF78CF}" type="pres">
      <dgm:prSet presAssocID="{9DE6D3B0-D820-4C66-BCE0-F917D4A6AE2A}" presName="rootText" presStyleLbl="node1" presStyleIdx="2" presStyleCnt="3"/>
      <dgm:spPr/>
    </dgm:pt>
    <dgm:pt modelId="{5F02BB9D-41A4-4FA9-8791-28621939EDBA}" type="pres">
      <dgm:prSet presAssocID="{9DE6D3B0-D820-4C66-BCE0-F917D4A6AE2A}" presName="rootConnector" presStyleLbl="node1" presStyleIdx="2" presStyleCnt="3"/>
      <dgm:spPr/>
    </dgm:pt>
    <dgm:pt modelId="{83893E8B-8174-4EFB-8E36-532276768FC9}" type="pres">
      <dgm:prSet presAssocID="{9DE6D3B0-D820-4C66-BCE0-F917D4A6AE2A}" presName="childShape" presStyleCnt="0"/>
      <dgm:spPr/>
    </dgm:pt>
    <dgm:pt modelId="{66DF096F-02CD-4C7C-894B-532E75A5D82B}" type="pres">
      <dgm:prSet presAssocID="{B6BB016D-6A41-482B-AAD5-0ADE85B1A87E}" presName="Name13" presStyleLbl="parChTrans1D2" presStyleIdx="2" presStyleCnt="6"/>
      <dgm:spPr/>
    </dgm:pt>
    <dgm:pt modelId="{92A5DDAB-6CB4-4A83-854B-C3C2F1EEC43A}" type="pres">
      <dgm:prSet presAssocID="{FB7A768F-7B8A-43AA-A338-A22847162452}" presName="childText" presStyleLbl="bgAcc1" presStyleIdx="2" presStyleCnt="6">
        <dgm:presLayoutVars>
          <dgm:bulletEnabled val="1"/>
        </dgm:presLayoutVars>
      </dgm:prSet>
      <dgm:spPr/>
    </dgm:pt>
    <dgm:pt modelId="{01332E15-6D7A-4A4B-BA63-1D0A8EEA6F2C}" type="pres">
      <dgm:prSet presAssocID="{93254ED3-5F13-428C-9DF6-DA7BC4419AD4}" presName="Name13" presStyleLbl="parChTrans1D2" presStyleIdx="3" presStyleCnt="6"/>
      <dgm:spPr/>
    </dgm:pt>
    <dgm:pt modelId="{64B61136-8B3D-429B-ACD4-0EEE20AE0E0C}" type="pres">
      <dgm:prSet presAssocID="{AA7B5C35-93DA-4A61-A7E6-670C05A043B5}" presName="childText" presStyleLbl="bgAcc1" presStyleIdx="3" presStyleCnt="6">
        <dgm:presLayoutVars>
          <dgm:bulletEnabled val="1"/>
        </dgm:presLayoutVars>
      </dgm:prSet>
      <dgm:spPr/>
    </dgm:pt>
    <dgm:pt modelId="{3296904F-1540-4016-9F51-3DA0156BDB0E}" type="pres">
      <dgm:prSet presAssocID="{9F043FDA-AB7F-4420-967E-FF0D9E296653}" presName="Name13" presStyleLbl="parChTrans1D2" presStyleIdx="4" presStyleCnt="6"/>
      <dgm:spPr/>
    </dgm:pt>
    <dgm:pt modelId="{0C0F901F-A89C-4CEB-9102-701ADC456B7A}" type="pres">
      <dgm:prSet presAssocID="{63608539-E1E8-4765-91A6-589D473A5ECD}" presName="childText" presStyleLbl="bgAcc1" presStyleIdx="4" presStyleCnt="6">
        <dgm:presLayoutVars>
          <dgm:bulletEnabled val="1"/>
        </dgm:presLayoutVars>
      </dgm:prSet>
      <dgm:spPr/>
    </dgm:pt>
    <dgm:pt modelId="{ABF2F84A-7B50-4083-AB41-704175706CBA}" type="pres">
      <dgm:prSet presAssocID="{9CCBA52E-E23A-4721-9624-9C6FC0FD4057}" presName="Name13" presStyleLbl="parChTrans1D2" presStyleIdx="5" presStyleCnt="6"/>
      <dgm:spPr/>
    </dgm:pt>
    <dgm:pt modelId="{2E05B917-9E2D-4793-ACC3-7E485BD089B8}" type="pres">
      <dgm:prSet presAssocID="{92F58784-708F-4CBC-AB4C-A8B55C5B1656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37151F0C-01ED-4049-AA73-36D7CCA2D735}" type="presOf" srcId="{A52ADCB1-1441-4043-AA67-ED769253DD22}" destId="{60F5323D-DC4D-4734-957B-F54272213236}" srcOrd="0" destOrd="0" presId="urn:microsoft.com/office/officeart/2005/8/layout/hierarchy3"/>
    <dgm:cxn modelId="{752B221A-BE1A-4129-8633-2C6B3DF32876}" type="presOf" srcId="{9CCBA52E-E23A-4721-9624-9C6FC0FD4057}" destId="{ABF2F84A-7B50-4083-AB41-704175706CBA}" srcOrd="0" destOrd="0" presId="urn:microsoft.com/office/officeart/2005/8/layout/hierarchy3"/>
    <dgm:cxn modelId="{F761A232-A9BD-4EB5-BBC3-E43EA08380AD}" srcId="{9DE6D3B0-D820-4C66-BCE0-F917D4A6AE2A}" destId="{FB7A768F-7B8A-43AA-A338-A22847162452}" srcOrd="0" destOrd="0" parTransId="{B6BB016D-6A41-482B-AAD5-0ADE85B1A87E}" sibTransId="{E5ECD14D-CB7F-4937-8928-2D968A45A34C}"/>
    <dgm:cxn modelId="{E5F76C39-682A-4E7A-A9FA-EEC26CB65DD9}" type="presOf" srcId="{8F563505-C57D-43E5-B928-A3C7A8B18F18}" destId="{07A8D881-F252-4668-B40F-6CD16A17D589}" srcOrd="0" destOrd="0" presId="urn:microsoft.com/office/officeart/2005/8/layout/hierarchy3"/>
    <dgm:cxn modelId="{AE9B025C-B84D-45E2-BA1E-E35FC9A3195E}" srcId="{9DE6D3B0-D820-4C66-BCE0-F917D4A6AE2A}" destId="{92F58784-708F-4CBC-AB4C-A8B55C5B1656}" srcOrd="3" destOrd="0" parTransId="{9CCBA52E-E23A-4721-9624-9C6FC0FD4057}" sibTransId="{99A729E3-A991-40C3-A28C-38E54D21AAC5}"/>
    <dgm:cxn modelId="{E977375C-4C4C-47E0-9182-2383088A866B}" type="presOf" srcId="{A52ADCB1-1441-4043-AA67-ED769253DD22}" destId="{A90441BD-E6ED-4CC7-9749-3D5DEE200D4D}" srcOrd="1" destOrd="0" presId="urn:microsoft.com/office/officeart/2005/8/layout/hierarchy3"/>
    <dgm:cxn modelId="{9D747D42-32A7-469D-9132-22527DBCEC90}" srcId="{9DE6D3B0-D820-4C66-BCE0-F917D4A6AE2A}" destId="{AA7B5C35-93DA-4A61-A7E6-670C05A043B5}" srcOrd="1" destOrd="0" parTransId="{93254ED3-5F13-428C-9DF6-DA7BC4419AD4}" sibTransId="{F6FAFB45-35C9-485B-A02F-B1B60334A33C}"/>
    <dgm:cxn modelId="{89B2DF63-455F-4A17-928E-F1E6074F3686}" type="presOf" srcId="{9DE6D3B0-D820-4C66-BCE0-F917D4A6AE2A}" destId="{5F02BB9D-41A4-4FA9-8791-28621939EDBA}" srcOrd="1" destOrd="0" presId="urn:microsoft.com/office/officeart/2005/8/layout/hierarchy3"/>
    <dgm:cxn modelId="{3E67A469-5712-44F8-B339-89C4A9357703}" type="presOf" srcId="{ED090E65-1FCD-4D9B-97CC-2BF8C7E70C15}" destId="{53E94307-7969-426E-8500-8C2DA7297F21}" srcOrd="0" destOrd="0" presId="urn:microsoft.com/office/officeart/2005/8/layout/hierarchy3"/>
    <dgm:cxn modelId="{63D66D6A-2704-4D81-A12C-7B66FD359DE6}" type="presOf" srcId="{68D0CBBF-99BD-4A76-94BC-5B7D97A4E2DD}" destId="{CD15EF71-1A91-487F-84DF-4D7BA7C5EDB5}" srcOrd="0" destOrd="0" presId="urn:microsoft.com/office/officeart/2005/8/layout/hierarchy3"/>
    <dgm:cxn modelId="{1A22616D-333D-4705-8E2A-818005D63454}" srcId="{AB5CB935-A669-4D3B-877E-C7130D7F2BA8}" destId="{A52ADCB1-1441-4043-AA67-ED769253DD22}" srcOrd="0" destOrd="0" parTransId="{6A5BD885-36B6-4AE1-A70B-91D9ECB633D2}" sibTransId="{61CE7BB1-6A15-4B8C-BCC6-67454B9C7E93}"/>
    <dgm:cxn modelId="{35FFDD59-85C5-4838-8EF1-9F2E51BF45E1}" type="presOf" srcId="{63608539-E1E8-4765-91A6-589D473A5ECD}" destId="{0C0F901F-A89C-4CEB-9102-701ADC456B7A}" srcOrd="0" destOrd="0" presId="urn:microsoft.com/office/officeart/2005/8/layout/hierarchy3"/>
    <dgm:cxn modelId="{9F32FB80-ACA5-46BF-80E2-FCFBAC465FB2}" type="presOf" srcId="{9F043FDA-AB7F-4420-967E-FF0D9E296653}" destId="{3296904F-1540-4016-9F51-3DA0156BDB0E}" srcOrd="0" destOrd="0" presId="urn:microsoft.com/office/officeart/2005/8/layout/hierarchy3"/>
    <dgm:cxn modelId="{A92DF882-54C6-4DA8-9D1C-5C58AAC74885}" type="presOf" srcId="{AA7B5C35-93DA-4A61-A7E6-670C05A043B5}" destId="{64B61136-8B3D-429B-ACD4-0EEE20AE0E0C}" srcOrd="0" destOrd="0" presId="urn:microsoft.com/office/officeart/2005/8/layout/hierarchy3"/>
    <dgm:cxn modelId="{01B42D85-5782-41B5-B796-4B8AC0DCDDC9}" type="presOf" srcId="{FB7A768F-7B8A-43AA-A338-A22847162452}" destId="{92A5DDAB-6CB4-4A83-854B-C3C2F1EEC43A}" srcOrd="0" destOrd="0" presId="urn:microsoft.com/office/officeart/2005/8/layout/hierarchy3"/>
    <dgm:cxn modelId="{65234091-BBB5-4516-922C-EF824E17FCB3}" type="presOf" srcId="{B6BB016D-6A41-482B-AAD5-0ADE85B1A87E}" destId="{66DF096F-02CD-4C7C-894B-532E75A5D82B}" srcOrd="0" destOrd="0" presId="urn:microsoft.com/office/officeart/2005/8/layout/hierarchy3"/>
    <dgm:cxn modelId="{5FB12B98-6A30-4034-B1A3-4EEE7156A756}" type="presOf" srcId="{AB5CB935-A669-4D3B-877E-C7130D7F2BA8}" destId="{75A7E3B2-F646-471D-BC05-F5175F205D15}" srcOrd="0" destOrd="0" presId="urn:microsoft.com/office/officeart/2005/8/layout/hierarchy3"/>
    <dgm:cxn modelId="{77A92D9D-78FA-4C41-AF93-81BE927B2447}" type="presOf" srcId="{9DE6D3B0-D820-4C66-BCE0-F917D4A6AE2A}" destId="{5A7A95B2-97B8-4535-964B-DFF54BEF78CF}" srcOrd="0" destOrd="0" presId="urn:microsoft.com/office/officeart/2005/8/layout/hierarchy3"/>
    <dgm:cxn modelId="{A5E54EA4-4DE7-4E74-8566-BB603AE9449A}" srcId="{A52ADCB1-1441-4043-AA67-ED769253DD22}" destId="{68D0CBBF-99BD-4A76-94BC-5B7D97A4E2DD}" srcOrd="1" destOrd="0" parTransId="{8F563505-C57D-43E5-B928-A3C7A8B18F18}" sibTransId="{7C9B55C1-AB05-4665-AF18-4EF641499342}"/>
    <dgm:cxn modelId="{97E9A5AC-4594-496A-A648-5C707A66802C}" srcId="{AB5CB935-A669-4D3B-877E-C7130D7F2BA8}" destId="{ED090E65-1FCD-4D9B-97CC-2BF8C7E70C15}" srcOrd="1" destOrd="0" parTransId="{7BA6D0A3-E0D4-4AD2-8658-A0BF892FDD66}" sibTransId="{88C69890-5EB6-45FE-B596-CD4581598D89}"/>
    <dgm:cxn modelId="{6E4BBCC8-0F91-4BF3-96A8-B5234D738F0F}" srcId="{AB5CB935-A669-4D3B-877E-C7130D7F2BA8}" destId="{9DE6D3B0-D820-4C66-BCE0-F917D4A6AE2A}" srcOrd="2" destOrd="0" parTransId="{77A88C2C-45A4-404E-A663-6A808B86C82D}" sibTransId="{0A24E326-879F-48A4-9B5E-9A040D1D04FA}"/>
    <dgm:cxn modelId="{A952C2C9-D9B7-4497-AD97-CFAD7F20D796}" type="presOf" srcId="{0FF80AA2-5FBD-4BE3-8FB7-859C0B655300}" destId="{B1F0D7A1-F0C6-44F4-BA56-E4A2C774DB28}" srcOrd="0" destOrd="0" presId="urn:microsoft.com/office/officeart/2005/8/layout/hierarchy3"/>
    <dgm:cxn modelId="{848092E2-830C-41E9-B154-F052A3C7AFED}" type="presOf" srcId="{C42C60D2-9BA6-4AE8-B7A9-1B9733234BB0}" destId="{9F6122ED-1512-4F0E-BC0E-5765BD062D1A}" srcOrd="0" destOrd="0" presId="urn:microsoft.com/office/officeart/2005/8/layout/hierarchy3"/>
    <dgm:cxn modelId="{A33E7BE5-09DD-45D7-88AC-9D64CCB0184D}" type="presOf" srcId="{93254ED3-5F13-428C-9DF6-DA7BC4419AD4}" destId="{01332E15-6D7A-4A4B-BA63-1D0A8EEA6F2C}" srcOrd="0" destOrd="0" presId="urn:microsoft.com/office/officeart/2005/8/layout/hierarchy3"/>
    <dgm:cxn modelId="{DEDA24F0-A140-4B56-B957-4A5A105F8FF2}" type="presOf" srcId="{92F58784-708F-4CBC-AB4C-A8B55C5B1656}" destId="{2E05B917-9E2D-4793-ACC3-7E485BD089B8}" srcOrd="0" destOrd="0" presId="urn:microsoft.com/office/officeart/2005/8/layout/hierarchy3"/>
    <dgm:cxn modelId="{DFF448F1-1EA6-4544-BA58-DABEE6E64077}" srcId="{A52ADCB1-1441-4043-AA67-ED769253DD22}" destId="{C42C60D2-9BA6-4AE8-B7A9-1B9733234BB0}" srcOrd="0" destOrd="0" parTransId="{0FF80AA2-5FBD-4BE3-8FB7-859C0B655300}" sibTransId="{35AB8E1B-A666-4B3F-B7C8-9AFDDFCF6497}"/>
    <dgm:cxn modelId="{4D140FF2-8153-4CF8-8B5E-F75F10764235}" srcId="{9DE6D3B0-D820-4C66-BCE0-F917D4A6AE2A}" destId="{63608539-E1E8-4765-91A6-589D473A5ECD}" srcOrd="2" destOrd="0" parTransId="{9F043FDA-AB7F-4420-967E-FF0D9E296653}" sibTransId="{3868E395-39E1-486D-BD72-BFF9D8805C71}"/>
    <dgm:cxn modelId="{7FCA3CF6-D1BA-4D18-9EC9-AA6A866BD89D}" type="presOf" srcId="{ED090E65-1FCD-4D9B-97CC-2BF8C7E70C15}" destId="{B6E99548-C42F-4FB7-BD9E-6D802E791668}" srcOrd="1" destOrd="0" presId="urn:microsoft.com/office/officeart/2005/8/layout/hierarchy3"/>
    <dgm:cxn modelId="{A99558D8-A6C4-4F62-A6FD-59F1E92729CB}" type="presParOf" srcId="{75A7E3B2-F646-471D-BC05-F5175F205D15}" destId="{A96E9F93-A97E-486F-9B51-985496A2282F}" srcOrd="0" destOrd="0" presId="urn:microsoft.com/office/officeart/2005/8/layout/hierarchy3"/>
    <dgm:cxn modelId="{371DC331-529C-41F7-AB2A-1EB882E9594F}" type="presParOf" srcId="{A96E9F93-A97E-486F-9B51-985496A2282F}" destId="{484B4D1F-D794-4656-8EB8-A6F247626236}" srcOrd="0" destOrd="0" presId="urn:microsoft.com/office/officeart/2005/8/layout/hierarchy3"/>
    <dgm:cxn modelId="{2A2ABAF6-EBEB-4952-A4C5-3838C37CC00C}" type="presParOf" srcId="{484B4D1F-D794-4656-8EB8-A6F247626236}" destId="{60F5323D-DC4D-4734-957B-F54272213236}" srcOrd="0" destOrd="0" presId="urn:microsoft.com/office/officeart/2005/8/layout/hierarchy3"/>
    <dgm:cxn modelId="{929674A1-E2BD-4F5B-AE73-EDB473354B79}" type="presParOf" srcId="{484B4D1F-D794-4656-8EB8-A6F247626236}" destId="{A90441BD-E6ED-4CC7-9749-3D5DEE200D4D}" srcOrd="1" destOrd="0" presId="urn:microsoft.com/office/officeart/2005/8/layout/hierarchy3"/>
    <dgm:cxn modelId="{733976CF-0BCD-4EA7-A776-0ED2123FA82B}" type="presParOf" srcId="{A96E9F93-A97E-486F-9B51-985496A2282F}" destId="{16410021-A807-42A9-B114-506F73A422AA}" srcOrd="1" destOrd="0" presId="urn:microsoft.com/office/officeart/2005/8/layout/hierarchy3"/>
    <dgm:cxn modelId="{0D2494DB-E8C8-46E3-B52D-776C91C0AF5D}" type="presParOf" srcId="{16410021-A807-42A9-B114-506F73A422AA}" destId="{B1F0D7A1-F0C6-44F4-BA56-E4A2C774DB28}" srcOrd="0" destOrd="0" presId="urn:microsoft.com/office/officeart/2005/8/layout/hierarchy3"/>
    <dgm:cxn modelId="{F5685CA8-FF30-49B4-9537-6725FEBCD293}" type="presParOf" srcId="{16410021-A807-42A9-B114-506F73A422AA}" destId="{9F6122ED-1512-4F0E-BC0E-5765BD062D1A}" srcOrd="1" destOrd="0" presId="urn:microsoft.com/office/officeart/2005/8/layout/hierarchy3"/>
    <dgm:cxn modelId="{A63E56F2-13B5-4CFE-A2EA-058961F317E7}" type="presParOf" srcId="{16410021-A807-42A9-B114-506F73A422AA}" destId="{07A8D881-F252-4668-B40F-6CD16A17D589}" srcOrd="2" destOrd="0" presId="urn:microsoft.com/office/officeart/2005/8/layout/hierarchy3"/>
    <dgm:cxn modelId="{FBECAEF4-DF83-4D60-8321-02B10B7C3736}" type="presParOf" srcId="{16410021-A807-42A9-B114-506F73A422AA}" destId="{CD15EF71-1A91-487F-84DF-4D7BA7C5EDB5}" srcOrd="3" destOrd="0" presId="urn:microsoft.com/office/officeart/2005/8/layout/hierarchy3"/>
    <dgm:cxn modelId="{507BC2C1-CCEB-4764-B474-588024AD190B}" type="presParOf" srcId="{75A7E3B2-F646-471D-BC05-F5175F205D15}" destId="{46F783E6-DDC4-4C8F-AB21-578BF592BF73}" srcOrd="1" destOrd="0" presId="urn:microsoft.com/office/officeart/2005/8/layout/hierarchy3"/>
    <dgm:cxn modelId="{3D85D8A1-213C-4055-B0E6-EEC0E0BCF60D}" type="presParOf" srcId="{46F783E6-DDC4-4C8F-AB21-578BF592BF73}" destId="{A4FCFD8E-2B29-4D8F-BF30-1CAD6178EC79}" srcOrd="0" destOrd="0" presId="urn:microsoft.com/office/officeart/2005/8/layout/hierarchy3"/>
    <dgm:cxn modelId="{C0646516-78C2-45C5-A83A-FEA725BCB785}" type="presParOf" srcId="{A4FCFD8E-2B29-4D8F-BF30-1CAD6178EC79}" destId="{53E94307-7969-426E-8500-8C2DA7297F21}" srcOrd="0" destOrd="0" presId="urn:microsoft.com/office/officeart/2005/8/layout/hierarchy3"/>
    <dgm:cxn modelId="{A759BA99-3D2A-44CB-87D9-22345A0CE9CE}" type="presParOf" srcId="{A4FCFD8E-2B29-4D8F-BF30-1CAD6178EC79}" destId="{B6E99548-C42F-4FB7-BD9E-6D802E791668}" srcOrd="1" destOrd="0" presId="urn:microsoft.com/office/officeart/2005/8/layout/hierarchy3"/>
    <dgm:cxn modelId="{3C846EFD-4C84-4D77-A65A-817EE24D16BF}" type="presParOf" srcId="{46F783E6-DDC4-4C8F-AB21-578BF592BF73}" destId="{286407F3-305F-4A5B-A3ED-629AE095A9BE}" srcOrd="1" destOrd="0" presId="urn:microsoft.com/office/officeart/2005/8/layout/hierarchy3"/>
    <dgm:cxn modelId="{5E81CD7E-E16E-4693-A0E8-C11C01A0D3DD}" type="presParOf" srcId="{75A7E3B2-F646-471D-BC05-F5175F205D15}" destId="{FBAF5854-D9A4-4A1A-B9C6-2E3DABDAD691}" srcOrd="2" destOrd="0" presId="urn:microsoft.com/office/officeart/2005/8/layout/hierarchy3"/>
    <dgm:cxn modelId="{06FE52BE-F860-40B2-881E-216D02247503}" type="presParOf" srcId="{FBAF5854-D9A4-4A1A-B9C6-2E3DABDAD691}" destId="{DDDCCF93-EBA3-4CE9-8B5E-9CA1E3748C1E}" srcOrd="0" destOrd="0" presId="urn:microsoft.com/office/officeart/2005/8/layout/hierarchy3"/>
    <dgm:cxn modelId="{8717FC95-EFE5-4815-9A7D-223EC284E682}" type="presParOf" srcId="{DDDCCF93-EBA3-4CE9-8B5E-9CA1E3748C1E}" destId="{5A7A95B2-97B8-4535-964B-DFF54BEF78CF}" srcOrd="0" destOrd="0" presId="urn:microsoft.com/office/officeart/2005/8/layout/hierarchy3"/>
    <dgm:cxn modelId="{0236F12B-6D1F-4CBA-9234-3B5497692CEE}" type="presParOf" srcId="{DDDCCF93-EBA3-4CE9-8B5E-9CA1E3748C1E}" destId="{5F02BB9D-41A4-4FA9-8791-28621939EDBA}" srcOrd="1" destOrd="0" presId="urn:microsoft.com/office/officeart/2005/8/layout/hierarchy3"/>
    <dgm:cxn modelId="{3C1AE68B-8C04-4985-8038-6CF1AF4408CF}" type="presParOf" srcId="{FBAF5854-D9A4-4A1A-B9C6-2E3DABDAD691}" destId="{83893E8B-8174-4EFB-8E36-532276768FC9}" srcOrd="1" destOrd="0" presId="urn:microsoft.com/office/officeart/2005/8/layout/hierarchy3"/>
    <dgm:cxn modelId="{F1EEA4AD-8817-4475-B1D4-6CE99DC5B5C0}" type="presParOf" srcId="{83893E8B-8174-4EFB-8E36-532276768FC9}" destId="{66DF096F-02CD-4C7C-894B-532E75A5D82B}" srcOrd="0" destOrd="0" presId="urn:microsoft.com/office/officeart/2005/8/layout/hierarchy3"/>
    <dgm:cxn modelId="{9CA9D3A5-5B74-4268-B4E7-A4492F5978A3}" type="presParOf" srcId="{83893E8B-8174-4EFB-8E36-532276768FC9}" destId="{92A5DDAB-6CB4-4A83-854B-C3C2F1EEC43A}" srcOrd="1" destOrd="0" presId="urn:microsoft.com/office/officeart/2005/8/layout/hierarchy3"/>
    <dgm:cxn modelId="{8846F254-AF28-432B-894C-66F13F219708}" type="presParOf" srcId="{83893E8B-8174-4EFB-8E36-532276768FC9}" destId="{01332E15-6D7A-4A4B-BA63-1D0A8EEA6F2C}" srcOrd="2" destOrd="0" presId="urn:microsoft.com/office/officeart/2005/8/layout/hierarchy3"/>
    <dgm:cxn modelId="{E86479AF-D5B9-4DCE-9891-C793523682D8}" type="presParOf" srcId="{83893E8B-8174-4EFB-8E36-532276768FC9}" destId="{64B61136-8B3D-429B-ACD4-0EEE20AE0E0C}" srcOrd="3" destOrd="0" presId="urn:microsoft.com/office/officeart/2005/8/layout/hierarchy3"/>
    <dgm:cxn modelId="{5981E7D3-BB79-422A-9DD6-CAFF6D847863}" type="presParOf" srcId="{83893E8B-8174-4EFB-8E36-532276768FC9}" destId="{3296904F-1540-4016-9F51-3DA0156BDB0E}" srcOrd="4" destOrd="0" presId="urn:microsoft.com/office/officeart/2005/8/layout/hierarchy3"/>
    <dgm:cxn modelId="{D51744E2-9B2A-47F2-9AB3-99F7A8A21ED6}" type="presParOf" srcId="{83893E8B-8174-4EFB-8E36-532276768FC9}" destId="{0C0F901F-A89C-4CEB-9102-701ADC456B7A}" srcOrd="5" destOrd="0" presId="urn:microsoft.com/office/officeart/2005/8/layout/hierarchy3"/>
    <dgm:cxn modelId="{92E223CC-5329-4C59-9026-F2F82C9A5F2F}" type="presParOf" srcId="{83893E8B-8174-4EFB-8E36-532276768FC9}" destId="{ABF2F84A-7B50-4083-AB41-704175706CBA}" srcOrd="6" destOrd="0" presId="urn:microsoft.com/office/officeart/2005/8/layout/hierarchy3"/>
    <dgm:cxn modelId="{14DA0D7B-194F-4B4D-A0FC-323873A9DE74}" type="presParOf" srcId="{83893E8B-8174-4EFB-8E36-532276768FC9}" destId="{2E05B917-9E2D-4793-ACC3-7E485BD089B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8DD38-D790-4257-820C-389F3AFC5CAF}">
      <dsp:nvSpPr>
        <dsp:cNvPr id="0" name=""/>
        <dsp:cNvSpPr/>
      </dsp:nvSpPr>
      <dsp:spPr>
        <a:xfrm>
          <a:off x="0" y="42275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Skandinávie cca 8. – 11. století</a:t>
          </a:r>
        </a:p>
      </dsp:txBody>
      <dsp:txXfrm>
        <a:off x="32784" y="455535"/>
        <a:ext cx="8164032" cy="606012"/>
      </dsp:txXfrm>
    </dsp:sp>
    <dsp:sp modelId="{E1CE044F-1DE5-46E5-8332-CA98EF7C91D8}">
      <dsp:nvSpPr>
        <dsp:cNvPr id="0" name=""/>
        <dsp:cNvSpPr/>
      </dsp:nvSpPr>
      <dsp:spPr>
        <a:xfrm>
          <a:off x="0" y="117497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8. června 793 – Lindisfarne, Holy Island</a:t>
          </a:r>
        </a:p>
      </dsp:txBody>
      <dsp:txXfrm>
        <a:off x="32784" y="1207755"/>
        <a:ext cx="8164032" cy="606012"/>
      </dsp:txXfrm>
    </dsp:sp>
    <dsp:sp modelId="{DE3A2C39-D31B-4BBF-8450-E3589414CFB7}">
      <dsp:nvSpPr>
        <dsp:cNvPr id="0" name=""/>
        <dsp:cNvSpPr/>
      </dsp:nvSpPr>
      <dsp:spPr>
        <a:xfrm>
          <a:off x="0" y="192719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1066 – b. u Stamford bridge</a:t>
          </a:r>
        </a:p>
      </dsp:txBody>
      <dsp:txXfrm>
        <a:off x="32784" y="1959975"/>
        <a:ext cx="8164032" cy="606012"/>
      </dsp:txXfrm>
    </dsp:sp>
    <dsp:sp modelId="{C8A6CF54-8014-49E2-8519-05B48A13FC55}">
      <dsp:nvSpPr>
        <dsp:cNvPr id="0" name=""/>
        <dsp:cNvSpPr/>
      </dsp:nvSpPr>
      <dsp:spPr>
        <a:xfrm>
          <a:off x="0" y="267941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Objevení Ameriky, Kanady, Islandu, Grónska</a:t>
          </a:r>
        </a:p>
      </dsp:txBody>
      <dsp:txXfrm>
        <a:off x="32784" y="2712195"/>
        <a:ext cx="8164032" cy="606012"/>
      </dsp:txXfrm>
    </dsp:sp>
    <dsp:sp modelId="{C28FE3C9-8A02-411A-B1DA-4541A41C9ACE}">
      <dsp:nvSpPr>
        <dsp:cNvPr id="0" name=""/>
        <dsp:cNvSpPr/>
      </dsp:nvSpPr>
      <dsp:spPr>
        <a:xfrm>
          <a:off x="0" y="343163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Expanze všude po světě, založení mnoha měst a oblastí</a:t>
          </a:r>
        </a:p>
      </dsp:txBody>
      <dsp:txXfrm>
        <a:off x="32784" y="3464415"/>
        <a:ext cx="8164032" cy="606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18A7C-2822-4349-930C-3E7C47CD33F3}">
      <dsp:nvSpPr>
        <dsp:cNvPr id="0" name=""/>
        <dsp:cNvSpPr/>
      </dsp:nvSpPr>
      <dsp:spPr>
        <a:xfrm>
          <a:off x="1506" y="1544916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Sekery </a:t>
          </a:r>
        </a:p>
      </dsp:txBody>
      <dsp:txXfrm>
        <a:off x="26869" y="1570279"/>
        <a:ext cx="1681186" cy="815230"/>
      </dsp:txXfrm>
    </dsp:sp>
    <dsp:sp modelId="{1186548A-372A-404C-A73A-3DA5AED402AF}">
      <dsp:nvSpPr>
        <dsp:cNvPr id="0" name=""/>
        <dsp:cNvSpPr/>
      </dsp:nvSpPr>
      <dsp:spPr>
        <a:xfrm>
          <a:off x="174698" y="2410872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8D2AA-65EE-4381-9823-B6BFCD1D5F1A}">
      <dsp:nvSpPr>
        <dsp:cNvPr id="0" name=""/>
        <dsp:cNvSpPr/>
      </dsp:nvSpPr>
      <dsp:spPr>
        <a:xfrm>
          <a:off x="347889" y="2627361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nejčastější zbraň a nástroj, </a:t>
          </a:r>
        </a:p>
      </dsp:txBody>
      <dsp:txXfrm>
        <a:off x="373252" y="2652724"/>
        <a:ext cx="1334804" cy="815230"/>
      </dsp:txXfrm>
    </dsp:sp>
    <dsp:sp modelId="{B952CC29-71CA-4DB6-A7FC-061EEFFB4CB7}">
      <dsp:nvSpPr>
        <dsp:cNvPr id="0" name=""/>
        <dsp:cNvSpPr/>
      </dsp:nvSpPr>
      <dsp:spPr>
        <a:xfrm>
          <a:off x="174698" y="2410872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43A8D-86F9-4941-82EE-DB3BCC77FF88}">
      <dsp:nvSpPr>
        <dsp:cNvPr id="0" name=""/>
        <dsp:cNvSpPr/>
      </dsp:nvSpPr>
      <dsp:spPr>
        <a:xfrm>
          <a:off x="347889" y="3709807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byly velmi lehké a levné</a:t>
          </a:r>
        </a:p>
      </dsp:txBody>
      <dsp:txXfrm>
        <a:off x="373252" y="3735170"/>
        <a:ext cx="1334804" cy="815230"/>
      </dsp:txXfrm>
    </dsp:sp>
    <dsp:sp modelId="{8E59CF97-4677-40B8-BFCA-E6C6987C4A71}">
      <dsp:nvSpPr>
        <dsp:cNvPr id="0" name=""/>
        <dsp:cNvSpPr/>
      </dsp:nvSpPr>
      <dsp:spPr>
        <a:xfrm>
          <a:off x="2166397" y="1544916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Meče </a:t>
          </a:r>
        </a:p>
      </dsp:txBody>
      <dsp:txXfrm>
        <a:off x="2191760" y="1570279"/>
        <a:ext cx="1681186" cy="815230"/>
      </dsp:txXfrm>
    </dsp:sp>
    <dsp:sp modelId="{9B5CDA55-6BF6-447E-8292-011AB7DDF852}">
      <dsp:nvSpPr>
        <dsp:cNvPr id="0" name=""/>
        <dsp:cNvSpPr/>
      </dsp:nvSpPr>
      <dsp:spPr>
        <a:xfrm>
          <a:off x="2339589" y="2410872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EF65D-FC0A-403C-8AFF-03D1467783F1}">
      <dsp:nvSpPr>
        <dsp:cNvPr id="0" name=""/>
        <dsp:cNvSpPr/>
      </dsp:nvSpPr>
      <dsp:spPr>
        <a:xfrm>
          <a:off x="2512780" y="2627361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vzácné zbraně, </a:t>
          </a:r>
        </a:p>
      </dsp:txBody>
      <dsp:txXfrm>
        <a:off x="2538143" y="2652724"/>
        <a:ext cx="1334804" cy="815230"/>
      </dsp:txXfrm>
    </dsp:sp>
    <dsp:sp modelId="{70160658-4D70-4D5D-8B1E-7D378ACFFE0F}">
      <dsp:nvSpPr>
        <dsp:cNvPr id="0" name=""/>
        <dsp:cNvSpPr/>
      </dsp:nvSpPr>
      <dsp:spPr>
        <a:xfrm>
          <a:off x="2339589" y="2410872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1FFE3-307C-4519-8E16-729352BE02FF}">
      <dsp:nvSpPr>
        <dsp:cNvPr id="0" name=""/>
        <dsp:cNvSpPr/>
      </dsp:nvSpPr>
      <dsp:spPr>
        <a:xfrm>
          <a:off x="2512780" y="3709807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často dostávaly jména</a:t>
          </a:r>
        </a:p>
      </dsp:txBody>
      <dsp:txXfrm>
        <a:off x="2538143" y="3735170"/>
        <a:ext cx="1334804" cy="815230"/>
      </dsp:txXfrm>
    </dsp:sp>
    <dsp:sp modelId="{C815CBAA-5E7D-4C1B-ADDF-ECE28A768508}">
      <dsp:nvSpPr>
        <dsp:cNvPr id="0" name=""/>
        <dsp:cNvSpPr/>
      </dsp:nvSpPr>
      <dsp:spPr>
        <a:xfrm>
          <a:off x="4331289" y="1544916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Kopí </a:t>
          </a:r>
        </a:p>
      </dsp:txBody>
      <dsp:txXfrm>
        <a:off x="4356652" y="1570279"/>
        <a:ext cx="1681186" cy="815230"/>
      </dsp:txXfrm>
    </dsp:sp>
    <dsp:sp modelId="{44389970-4AF8-42DC-8F38-0157147B1ED1}">
      <dsp:nvSpPr>
        <dsp:cNvPr id="0" name=""/>
        <dsp:cNvSpPr/>
      </dsp:nvSpPr>
      <dsp:spPr>
        <a:xfrm>
          <a:off x="4504480" y="2410872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78455-CA4E-4D79-81E8-B9BD4FEB9D61}">
      <dsp:nvSpPr>
        <dsp:cNvPr id="0" name=""/>
        <dsp:cNvSpPr/>
      </dsp:nvSpPr>
      <dsp:spPr>
        <a:xfrm>
          <a:off x="4677671" y="2627361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další nejčastější zbraň, </a:t>
          </a:r>
        </a:p>
      </dsp:txBody>
      <dsp:txXfrm>
        <a:off x="4703034" y="2652724"/>
        <a:ext cx="1334804" cy="815230"/>
      </dsp:txXfrm>
    </dsp:sp>
    <dsp:sp modelId="{1A9739C7-07BA-4C52-B60B-64722EBB8F94}">
      <dsp:nvSpPr>
        <dsp:cNvPr id="0" name=""/>
        <dsp:cNvSpPr/>
      </dsp:nvSpPr>
      <dsp:spPr>
        <a:xfrm>
          <a:off x="4504480" y="2410872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C496B-8134-4716-99F4-72362CA62C26}">
      <dsp:nvSpPr>
        <dsp:cNvPr id="0" name=""/>
        <dsp:cNvSpPr/>
      </dsp:nvSpPr>
      <dsp:spPr>
        <a:xfrm>
          <a:off x="4677671" y="3709807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speciální pro hod a pro bodání</a:t>
          </a:r>
        </a:p>
      </dsp:txBody>
      <dsp:txXfrm>
        <a:off x="4703034" y="3735170"/>
        <a:ext cx="1334804" cy="815230"/>
      </dsp:txXfrm>
    </dsp:sp>
    <dsp:sp modelId="{D2DCFE4E-B55F-46BF-83D7-65870543487F}">
      <dsp:nvSpPr>
        <dsp:cNvPr id="0" name=""/>
        <dsp:cNvSpPr/>
      </dsp:nvSpPr>
      <dsp:spPr>
        <a:xfrm>
          <a:off x="6496180" y="1544916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Luky </a:t>
          </a:r>
        </a:p>
      </dsp:txBody>
      <dsp:txXfrm>
        <a:off x="6521543" y="1570279"/>
        <a:ext cx="1681186" cy="815230"/>
      </dsp:txXfrm>
    </dsp:sp>
    <dsp:sp modelId="{3804E551-061C-4C2A-9F00-B8255E4C7F88}">
      <dsp:nvSpPr>
        <dsp:cNvPr id="0" name=""/>
        <dsp:cNvSpPr/>
      </dsp:nvSpPr>
      <dsp:spPr>
        <a:xfrm>
          <a:off x="6669371" y="2410872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98658-02F4-47FE-BAC5-EE07AD13AB3F}">
      <dsp:nvSpPr>
        <dsp:cNvPr id="0" name=""/>
        <dsp:cNvSpPr/>
      </dsp:nvSpPr>
      <dsp:spPr>
        <a:xfrm>
          <a:off x="6842562" y="2627361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 boji občasné, </a:t>
          </a:r>
        </a:p>
      </dsp:txBody>
      <dsp:txXfrm>
        <a:off x="6867925" y="2652724"/>
        <a:ext cx="1334804" cy="815230"/>
      </dsp:txXfrm>
    </dsp:sp>
    <dsp:sp modelId="{C36487A8-2712-40AA-987B-8DC7B26F13CE}">
      <dsp:nvSpPr>
        <dsp:cNvPr id="0" name=""/>
        <dsp:cNvSpPr/>
      </dsp:nvSpPr>
      <dsp:spPr>
        <a:xfrm>
          <a:off x="6669371" y="2410872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2403E-241F-459A-A66D-4B52DD1CA251}">
      <dsp:nvSpPr>
        <dsp:cNvPr id="0" name=""/>
        <dsp:cNvSpPr/>
      </dsp:nvSpPr>
      <dsp:spPr>
        <a:xfrm>
          <a:off x="6842562" y="3709807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nejčastěji používané k lovu</a:t>
          </a:r>
        </a:p>
      </dsp:txBody>
      <dsp:txXfrm>
        <a:off x="6867925" y="3735170"/>
        <a:ext cx="1334804" cy="8152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57837-4056-46CB-A803-6E9C0A3C325D}">
      <dsp:nvSpPr>
        <dsp:cNvPr id="0" name=""/>
        <dsp:cNvSpPr/>
      </dsp:nvSpPr>
      <dsp:spPr>
        <a:xfrm>
          <a:off x="0" y="7941"/>
          <a:ext cx="8229600" cy="101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Nejstatečnější a nejagresivnější</a:t>
          </a:r>
        </a:p>
      </dsp:txBody>
      <dsp:txXfrm>
        <a:off x="49347" y="57288"/>
        <a:ext cx="8130906" cy="912186"/>
      </dsp:txXfrm>
    </dsp:sp>
    <dsp:sp modelId="{DD52BDA3-08FF-42E5-83F1-2022889B8D2B}">
      <dsp:nvSpPr>
        <dsp:cNvPr id="0" name=""/>
        <dsp:cNvSpPr/>
      </dsp:nvSpPr>
      <dsp:spPr>
        <a:xfrm>
          <a:off x="0" y="1217025"/>
          <a:ext cx="8229600" cy="101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Masky v podobě medvědí nebo vlčí hlavy</a:t>
          </a:r>
        </a:p>
      </dsp:txBody>
      <dsp:txXfrm>
        <a:off x="49347" y="1266372"/>
        <a:ext cx="8130906" cy="912186"/>
      </dsp:txXfrm>
    </dsp:sp>
    <dsp:sp modelId="{E3EBEC6F-AD8A-43B0-8E8A-8C966FEFB7AF}">
      <dsp:nvSpPr>
        <dsp:cNvPr id="0" name=""/>
        <dsp:cNvSpPr/>
      </dsp:nvSpPr>
      <dsp:spPr>
        <a:xfrm>
          <a:off x="0" y="2340741"/>
          <a:ext cx="8229600" cy="101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Mnohdy považováni za přímo spojené s bohy</a:t>
          </a:r>
        </a:p>
      </dsp:txBody>
      <dsp:txXfrm>
        <a:off x="49347" y="2390088"/>
        <a:ext cx="8130906" cy="912186"/>
      </dsp:txXfrm>
    </dsp:sp>
    <dsp:sp modelId="{8B24AE0D-1812-4D68-92F0-CE6DDF44849F}">
      <dsp:nvSpPr>
        <dsp:cNvPr id="0" name=""/>
        <dsp:cNvSpPr/>
      </dsp:nvSpPr>
      <dsp:spPr>
        <a:xfrm>
          <a:off x="0" y="3507141"/>
          <a:ext cx="8229600" cy="101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Obvykle se oddělili od zbytku bojovníků</a:t>
          </a:r>
        </a:p>
      </dsp:txBody>
      <dsp:txXfrm>
        <a:off x="49347" y="3556488"/>
        <a:ext cx="8130906" cy="9121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AD2FA-7627-4033-BA75-DA43B9FE6965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43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/>
            <a:t>Drakkar</a:t>
          </a:r>
          <a:endParaRPr lang="cs-CZ" sz="3600" kern="1200" dirty="0"/>
        </a:p>
      </dsp:txBody>
      <dsp:txXfrm rot="10800000">
        <a:off x="2007110" y="1710"/>
        <a:ext cx="5158358" cy="1257304"/>
      </dsp:txXfrm>
    </dsp:sp>
    <dsp:sp modelId="{5248DC61-0EA7-4A12-802C-6689DA66F7AB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AFA689-528F-45FD-8D34-4C671FF4248D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43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Snekkar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 rot="10800000">
        <a:off x="2007110" y="1634329"/>
        <a:ext cx="5158358" cy="1257304"/>
      </dsp:txXfrm>
    </dsp:sp>
    <dsp:sp modelId="{611DFC8C-F132-4F3D-B9D9-38FC0D443E2E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33B5F2-0F30-456A-B1B6-D784D0217F90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43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Knarr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 rot="10800000">
        <a:off x="2007110" y="3266948"/>
        <a:ext cx="5158358" cy="1257304"/>
      </dsp:txXfrm>
    </dsp:sp>
    <dsp:sp modelId="{3E255503-192B-44C4-94CF-E9B493C77261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4B4E6-428B-434B-A5FE-BBACA85A4FBB}">
      <dsp:nvSpPr>
        <dsp:cNvPr id="0" name=""/>
        <dsp:cNvSpPr/>
      </dsp:nvSpPr>
      <dsp:spPr>
        <a:xfrm>
          <a:off x="3893287" y="2720180"/>
          <a:ext cx="443024" cy="2381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512" y="0"/>
              </a:lnTo>
              <a:lnTo>
                <a:pt x="221512" y="2381254"/>
              </a:lnTo>
              <a:lnTo>
                <a:pt x="443024" y="2381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5A3F2-FF2F-4B7E-BAED-F051732EF8A4}">
      <dsp:nvSpPr>
        <dsp:cNvPr id="0" name=""/>
        <dsp:cNvSpPr/>
      </dsp:nvSpPr>
      <dsp:spPr>
        <a:xfrm>
          <a:off x="3893287" y="2720180"/>
          <a:ext cx="443024" cy="14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512" y="0"/>
              </a:lnTo>
              <a:lnTo>
                <a:pt x="221512" y="1428752"/>
              </a:lnTo>
              <a:lnTo>
                <a:pt x="443024" y="14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BC38F-5D61-4C12-A950-B6A0FAEE2E74}">
      <dsp:nvSpPr>
        <dsp:cNvPr id="0" name=""/>
        <dsp:cNvSpPr/>
      </dsp:nvSpPr>
      <dsp:spPr>
        <a:xfrm>
          <a:off x="3893287" y="2720180"/>
          <a:ext cx="443024" cy="476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512" y="0"/>
              </a:lnTo>
              <a:lnTo>
                <a:pt x="221512" y="476250"/>
              </a:lnTo>
              <a:lnTo>
                <a:pt x="443024" y="476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7F85C-AA14-4E1A-8621-B89E8B882390}">
      <dsp:nvSpPr>
        <dsp:cNvPr id="0" name=""/>
        <dsp:cNvSpPr/>
      </dsp:nvSpPr>
      <dsp:spPr>
        <a:xfrm>
          <a:off x="3893287" y="2243930"/>
          <a:ext cx="443024" cy="476250"/>
        </a:xfrm>
        <a:custGeom>
          <a:avLst/>
          <a:gdLst/>
          <a:ahLst/>
          <a:cxnLst/>
          <a:rect l="0" t="0" r="0" b="0"/>
          <a:pathLst>
            <a:path>
              <a:moveTo>
                <a:pt x="0" y="476250"/>
              </a:moveTo>
              <a:lnTo>
                <a:pt x="221512" y="476250"/>
              </a:lnTo>
              <a:lnTo>
                <a:pt x="221512" y="0"/>
              </a:lnTo>
              <a:lnTo>
                <a:pt x="4430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2FDA1-55D6-4939-A7A2-D35E468770CD}">
      <dsp:nvSpPr>
        <dsp:cNvPr id="0" name=""/>
        <dsp:cNvSpPr/>
      </dsp:nvSpPr>
      <dsp:spPr>
        <a:xfrm>
          <a:off x="3893287" y="1291428"/>
          <a:ext cx="443024" cy="1428752"/>
        </a:xfrm>
        <a:custGeom>
          <a:avLst/>
          <a:gdLst/>
          <a:ahLst/>
          <a:cxnLst/>
          <a:rect l="0" t="0" r="0" b="0"/>
          <a:pathLst>
            <a:path>
              <a:moveTo>
                <a:pt x="0" y="1428752"/>
              </a:moveTo>
              <a:lnTo>
                <a:pt x="221512" y="1428752"/>
              </a:lnTo>
              <a:lnTo>
                <a:pt x="221512" y="0"/>
              </a:lnTo>
              <a:lnTo>
                <a:pt x="4430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7C7BB-9372-4911-A511-DB970A06DF87}">
      <dsp:nvSpPr>
        <dsp:cNvPr id="0" name=""/>
        <dsp:cNvSpPr/>
      </dsp:nvSpPr>
      <dsp:spPr>
        <a:xfrm>
          <a:off x="3893287" y="338926"/>
          <a:ext cx="443024" cy="2381254"/>
        </a:xfrm>
        <a:custGeom>
          <a:avLst/>
          <a:gdLst/>
          <a:ahLst/>
          <a:cxnLst/>
          <a:rect l="0" t="0" r="0" b="0"/>
          <a:pathLst>
            <a:path>
              <a:moveTo>
                <a:pt x="0" y="2381254"/>
              </a:moveTo>
              <a:lnTo>
                <a:pt x="221512" y="2381254"/>
              </a:lnTo>
              <a:lnTo>
                <a:pt x="221512" y="0"/>
              </a:lnTo>
              <a:lnTo>
                <a:pt x="4430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5FEE9-E3A2-4850-B13A-97B88F7287F5}">
      <dsp:nvSpPr>
        <dsp:cNvPr id="0" name=""/>
        <dsp:cNvSpPr/>
      </dsp:nvSpPr>
      <dsp:spPr>
        <a:xfrm>
          <a:off x="1678167" y="1429873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Obchod nejvýznamnější ve Švédsku</a:t>
          </a:r>
        </a:p>
      </dsp:txBody>
      <dsp:txXfrm>
        <a:off x="1678167" y="1429873"/>
        <a:ext cx="2215120" cy="675611"/>
      </dsp:txXfrm>
    </dsp:sp>
    <dsp:sp modelId="{9157361B-CF9B-4A13-8C49-DF3E3F070B47}">
      <dsp:nvSpPr>
        <dsp:cNvPr id="0" name=""/>
        <dsp:cNvSpPr/>
      </dsp:nvSpPr>
      <dsp:spPr>
        <a:xfrm>
          <a:off x="1678167" y="2382375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Největší obchodní centra: </a:t>
          </a:r>
        </a:p>
      </dsp:txBody>
      <dsp:txXfrm>
        <a:off x="1678167" y="2382375"/>
        <a:ext cx="2215120" cy="675611"/>
      </dsp:txXfrm>
    </dsp:sp>
    <dsp:sp modelId="{53D27C29-F79A-4FB4-BA57-F264A43D0F33}">
      <dsp:nvSpPr>
        <dsp:cNvPr id="0" name=""/>
        <dsp:cNvSpPr/>
      </dsp:nvSpPr>
      <dsp:spPr>
        <a:xfrm>
          <a:off x="4336312" y="1120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Birka/Björkö, </a:t>
          </a:r>
        </a:p>
      </dsp:txBody>
      <dsp:txXfrm>
        <a:off x="4336312" y="1120"/>
        <a:ext cx="2215120" cy="675611"/>
      </dsp:txXfrm>
    </dsp:sp>
    <dsp:sp modelId="{75C8F18C-29AF-4428-BB50-A3ECBFD3D581}">
      <dsp:nvSpPr>
        <dsp:cNvPr id="0" name=""/>
        <dsp:cNvSpPr/>
      </dsp:nvSpPr>
      <dsp:spPr>
        <a:xfrm>
          <a:off x="4336312" y="953622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Švédsko; </a:t>
          </a:r>
        </a:p>
      </dsp:txBody>
      <dsp:txXfrm>
        <a:off x="4336312" y="953622"/>
        <a:ext cx="2215120" cy="675611"/>
      </dsp:txXfrm>
    </dsp:sp>
    <dsp:sp modelId="{B0609D06-9B37-4730-9C92-B8ACC0030BAB}">
      <dsp:nvSpPr>
        <dsp:cNvPr id="0" name=""/>
        <dsp:cNvSpPr/>
      </dsp:nvSpPr>
      <dsp:spPr>
        <a:xfrm>
          <a:off x="4336312" y="1906124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Hei</a:t>
          </a:r>
          <a:r>
            <a:rPr lang="is-IS" sz="1700" kern="1200"/>
            <a:t>ðab</a:t>
          </a:r>
          <a:r>
            <a:rPr lang="cs-CZ" sz="1700" kern="1200"/>
            <a:t>ýr/Hedeby, </a:t>
          </a:r>
        </a:p>
      </dsp:txBody>
      <dsp:txXfrm>
        <a:off x="4336312" y="1906124"/>
        <a:ext cx="2215120" cy="675611"/>
      </dsp:txXfrm>
    </dsp:sp>
    <dsp:sp modelId="{9FDCE13C-C148-4DA3-8456-B49B46FBAD85}">
      <dsp:nvSpPr>
        <dsp:cNvPr id="0" name=""/>
        <dsp:cNvSpPr/>
      </dsp:nvSpPr>
      <dsp:spPr>
        <a:xfrm>
          <a:off x="4336312" y="2858626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Dánsko; </a:t>
          </a:r>
        </a:p>
      </dsp:txBody>
      <dsp:txXfrm>
        <a:off x="4336312" y="2858626"/>
        <a:ext cx="2215120" cy="675611"/>
      </dsp:txXfrm>
    </dsp:sp>
    <dsp:sp modelId="{7D3F83C6-8A3C-4232-ADA1-6F311243EFFF}">
      <dsp:nvSpPr>
        <dsp:cNvPr id="0" name=""/>
        <dsp:cNvSpPr/>
      </dsp:nvSpPr>
      <dsp:spPr>
        <a:xfrm>
          <a:off x="4336312" y="3811127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Kaupang, </a:t>
          </a:r>
        </a:p>
      </dsp:txBody>
      <dsp:txXfrm>
        <a:off x="4336312" y="3811127"/>
        <a:ext cx="2215120" cy="675611"/>
      </dsp:txXfrm>
    </dsp:sp>
    <dsp:sp modelId="{5C47A0E6-B344-463C-98AA-69ABE3E814C4}">
      <dsp:nvSpPr>
        <dsp:cNvPr id="0" name=""/>
        <dsp:cNvSpPr/>
      </dsp:nvSpPr>
      <dsp:spPr>
        <a:xfrm>
          <a:off x="4336312" y="4763629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Norsko</a:t>
          </a:r>
        </a:p>
      </dsp:txBody>
      <dsp:txXfrm>
        <a:off x="4336312" y="4763629"/>
        <a:ext cx="2215120" cy="6756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C5985-BE2D-4FDC-A62D-FF86E6194EB2}">
      <dsp:nvSpPr>
        <dsp:cNvPr id="0" name=""/>
        <dsp:cNvSpPr/>
      </dsp:nvSpPr>
      <dsp:spPr>
        <a:xfrm>
          <a:off x="0" y="56261"/>
          <a:ext cx="82296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Nedostatek</a:t>
          </a:r>
          <a:r>
            <a:rPr lang="cs-CZ" sz="36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úrodné</a:t>
          </a:r>
          <a:r>
            <a:rPr lang="cs-CZ" sz="36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půdy</a:t>
          </a:r>
        </a:p>
      </dsp:txBody>
      <dsp:txXfrm>
        <a:off x="59399" y="115660"/>
        <a:ext cx="8110802" cy="1098002"/>
      </dsp:txXfrm>
    </dsp:sp>
    <dsp:sp modelId="{3E07F38C-38E9-4395-AC1B-17B912CE8B58}">
      <dsp:nvSpPr>
        <dsp:cNvPr id="0" name=""/>
        <dsp:cNvSpPr/>
      </dsp:nvSpPr>
      <dsp:spPr>
        <a:xfrm>
          <a:off x="0" y="1460261"/>
          <a:ext cx="82296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Bohatá</a:t>
          </a:r>
          <a:r>
            <a:rPr lang="cs-CZ" sz="53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kořist</a:t>
          </a:r>
          <a:r>
            <a:rPr lang="cs-CZ" sz="53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při</a:t>
          </a:r>
          <a:r>
            <a:rPr lang="cs-CZ" sz="53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nájezdech</a:t>
          </a:r>
        </a:p>
      </dsp:txBody>
      <dsp:txXfrm>
        <a:off x="59399" y="1519660"/>
        <a:ext cx="8110802" cy="1098002"/>
      </dsp:txXfrm>
    </dsp:sp>
    <dsp:sp modelId="{546B4003-B386-49AD-A187-2CC429D5A24D}">
      <dsp:nvSpPr>
        <dsp:cNvPr id="0" name=""/>
        <dsp:cNvSpPr/>
      </dsp:nvSpPr>
      <dsp:spPr>
        <a:xfrm>
          <a:off x="0" y="2864261"/>
          <a:ext cx="82296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Zisk</a:t>
          </a:r>
          <a:r>
            <a:rPr lang="cs-CZ" sz="52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slávy</a:t>
          </a:r>
        </a:p>
      </dsp:txBody>
      <dsp:txXfrm>
        <a:off x="59399" y="2923660"/>
        <a:ext cx="8110802" cy="10980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86CF1-64B7-41E6-8A64-95824EF443E9}">
      <dsp:nvSpPr>
        <dsp:cNvPr id="0" name=""/>
        <dsp:cNvSpPr/>
      </dsp:nvSpPr>
      <dsp:spPr>
        <a:xfrm>
          <a:off x="1972009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Převážně obchodníci</a:t>
          </a:r>
        </a:p>
      </dsp:txBody>
      <dsp:txXfrm>
        <a:off x="1999902" y="29040"/>
        <a:ext cx="1848916" cy="896565"/>
      </dsp:txXfrm>
    </dsp:sp>
    <dsp:sp modelId="{271B76B5-EB43-4CAB-A133-C6DB62DE0378}">
      <dsp:nvSpPr>
        <dsp:cNvPr id="0" name=""/>
        <dsp:cNvSpPr/>
      </dsp:nvSpPr>
      <dsp:spPr>
        <a:xfrm>
          <a:off x="4352887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Obchod s oblastmi jako např. </a:t>
          </a:r>
        </a:p>
      </dsp:txBody>
      <dsp:txXfrm>
        <a:off x="4380780" y="29040"/>
        <a:ext cx="1848916" cy="896565"/>
      </dsp:txXfrm>
    </dsp:sp>
    <dsp:sp modelId="{16E4323C-C5D4-4E23-A6EF-C627AB8628AC}">
      <dsp:nvSpPr>
        <dsp:cNvPr id="0" name=""/>
        <dsp:cNvSpPr/>
      </dsp:nvSpPr>
      <dsp:spPr>
        <a:xfrm>
          <a:off x="4543358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6555B-2102-47D7-98AE-A0F736B51E28}">
      <dsp:nvSpPr>
        <dsp:cNvPr id="0" name=""/>
        <dsp:cNvSpPr/>
      </dsp:nvSpPr>
      <dsp:spPr>
        <a:xfrm>
          <a:off x="4733828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Holmgar</a:t>
          </a:r>
          <a:r>
            <a:rPr lang="is-IS" sz="1600" kern="1200"/>
            <a:t>ðr</a:t>
          </a:r>
          <a:r>
            <a:rPr lang="cs-CZ" sz="1600" kern="1200"/>
            <a:t> (dnešní Novgorod), </a:t>
          </a:r>
        </a:p>
      </dsp:txBody>
      <dsp:txXfrm>
        <a:off x="4761721" y="1219479"/>
        <a:ext cx="1467975" cy="896565"/>
      </dsp:txXfrm>
    </dsp:sp>
    <dsp:sp modelId="{27616AA9-5568-4F72-82CA-66ECD2FC1E9A}">
      <dsp:nvSpPr>
        <dsp:cNvPr id="0" name=""/>
        <dsp:cNvSpPr/>
      </dsp:nvSpPr>
      <dsp:spPr>
        <a:xfrm>
          <a:off x="4543358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20178-2056-476C-8561-00E76B050F2D}">
      <dsp:nvSpPr>
        <dsp:cNvPr id="0" name=""/>
        <dsp:cNvSpPr/>
      </dsp:nvSpPr>
      <dsp:spPr>
        <a:xfrm>
          <a:off x="4733828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Byzanc, </a:t>
          </a:r>
        </a:p>
      </dsp:txBody>
      <dsp:txXfrm>
        <a:off x="4761721" y="2409918"/>
        <a:ext cx="1467975" cy="896565"/>
      </dsp:txXfrm>
    </dsp:sp>
    <dsp:sp modelId="{8D9D9EC1-0C17-4156-A42B-CE71D7F4B481}">
      <dsp:nvSpPr>
        <dsp:cNvPr id="0" name=""/>
        <dsp:cNvSpPr/>
      </dsp:nvSpPr>
      <dsp:spPr>
        <a:xfrm>
          <a:off x="4543358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FD773-6840-43FA-A9E3-586162C43260}">
      <dsp:nvSpPr>
        <dsp:cNvPr id="0" name=""/>
        <dsp:cNvSpPr/>
      </dsp:nvSpPr>
      <dsp:spPr>
        <a:xfrm>
          <a:off x="4733828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Miklagar</a:t>
          </a:r>
          <a:r>
            <a:rPr lang="is-IS" sz="1600" kern="1200"/>
            <a:t>ðr</a:t>
          </a:r>
          <a:r>
            <a:rPr lang="cs-CZ" sz="1600" kern="1200"/>
            <a:t> (Konstantinopol)</a:t>
          </a:r>
        </a:p>
      </dsp:txBody>
      <dsp:txXfrm>
        <a:off x="4761721" y="3600357"/>
        <a:ext cx="1467975" cy="8965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35907-6F2E-41BA-99D9-85A6DA3197A4}">
      <dsp:nvSpPr>
        <dsp:cNvPr id="0" name=""/>
        <dsp:cNvSpPr/>
      </dsp:nvSpPr>
      <dsp:spPr>
        <a:xfrm>
          <a:off x="0" y="1183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Nejznámnější svými nájezdy</a:t>
          </a:r>
        </a:p>
      </dsp:txBody>
      <dsp:txXfrm>
        <a:off x="52359" y="53542"/>
        <a:ext cx="8124882" cy="967861"/>
      </dsp:txXfrm>
    </dsp:sp>
    <dsp:sp modelId="{A357BBCE-B7DC-46E0-A65A-F24AD791753C}">
      <dsp:nvSpPr>
        <dsp:cNvPr id="0" name=""/>
        <dsp:cNvSpPr/>
      </dsp:nvSpPr>
      <dsp:spPr>
        <a:xfrm>
          <a:off x="0" y="1151522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Objev Ameriky, Kanady, Islandu, Grónska</a:t>
          </a:r>
        </a:p>
      </dsp:txBody>
      <dsp:txXfrm>
        <a:off x="52359" y="1203881"/>
        <a:ext cx="8124882" cy="967861"/>
      </dsp:txXfrm>
    </dsp:sp>
    <dsp:sp modelId="{5F98C721-595A-4BA7-9A73-6153A709F7C6}">
      <dsp:nvSpPr>
        <dsp:cNvPr id="0" name=""/>
        <dsp:cNvSpPr/>
      </dsp:nvSpPr>
      <dsp:spPr>
        <a:xfrm>
          <a:off x="0" y="2301861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Nájezd na Lindisfarne r. 793</a:t>
          </a:r>
        </a:p>
      </dsp:txBody>
      <dsp:txXfrm>
        <a:off x="52359" y="2354220"/>
        <a:ext cx="8124882" cy="967861"/>
      </dsp:txXfrm>
    </dsp:sp>
    <dsp:sp modelId="{322FB4FC-322C-49BD-BB88-FEDFA3C4772E}">
      <dsp:nvSpPr>
        <dsp:cNvPr id="0" name=""/>
        <dsp:cNvSpPr/>
      </dsp:nvSpPr>
      <dsp:spPr>
        <a:xfrm>
          <a:off x="0" y="3452200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Spolu s Dány podnikali nájezdy na Normandii, vůdce Hrólfr (Rollo) získal oblast jménem Normanské vévodství</a:t>
          </a:r>
        </a:p>
      </dsp:txBody>
      <dsp:txXfrm>
        <a:off x="52359" y="3504559"/>
        <a:ext cx="8124882" cy="9678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75987-A8FC-4604-BD66-92303FACBDA6}">
      <dsp:nvSpPr>
        <dsp:cNvPr id="0" name=""/>
        <dsp:cNvSpPr/>
      </dsp:nvSpPr>
      <dsp:spPr>
        <a:xfrm>
          <a:off x="761027" y="0"/>
          <a:ext cx="5832648" cy="583264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1ED523-C4AA-401A-8663-76638209AE6E}">
      <dsp:nvSpPr>
        <dsp:cNvPr id="0" name=""/>
        <dsp:cNvSpPr/>
      </dsp:nvSpPr>
      <dsp:spPr>
        <a:xfrm>
          <a:off x="3677351" y="583834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793 – Nájezd na </a:t>
          </a:r>
          <a:r>
            <a:rPr lang="cs-CZ" sz="1600" kern="1200" dirty="0" err="1"/>
            <a:t>kláštěr</a:t>
          </a:r>
          <a:r>
            <a:rPr lang="cs-CZ" sz="1600" kern="1200" dirty="0"/>
            <a:t> </a:t>
          </a:r>
          <a:r>
            <a:rPr lang="cs-CZ" sz="1600" kern="1200" dirty="0" err="1"/>
            <a:t>Lindisfarne</a:t>
          </a:r>
          <a:endParaRPr lang="cs-CZ" sz="1600" kern="1200" dirty="0"/>
        </a:p>
      </dsp:txBody>
      <dsp:txXfrm>
        <a:off x="3702654" y="609137"/>
        <a:ext cx="3740615" cy="467725"/>
      </dsp:txXfrm>
    </dsp:sp>
    <dsp:sp modelId="{FD1FB8CF-1A07-4BCB-9213-E8C6C1158EDE}">
      <dsp:nvSpPr>
        <dsp:cNvPr id="0" name=""/>
        <dsp:cNvSpPr/>
      </dsp:nvSpPr>
      <dsp:spPr>
        <a:xfrm>
          <a:off x="3682734" y="1152128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841 – Založení osady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Dyflin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, dnešní Dublin</a:t>
          </a:r>
        </a:p>
      </dsp:txBody>
      <dsp:txXfrm>
        <a:off x="3708037" y="1177431"/>
        <a:ext cx="3740615" cy="467725"/>
      </dsp:txXfrm>
    </dsp:sp>
    <dsp:sp modelId="{725F95C0-1799-4C9C-8CBA-270419FF62C3}">
      <dsp:nvSpPr>
        <dsp:cNvPr id="0" name=""/>
        <dsp:cNvSpPr/>
      </dsp:nvSpPr>
      <dsp:spPr>
        <a:xfrm>
          <a:off x="3610739" y="1721875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865 – Počátek velkých nájezdů na Anglii</a:t>
          </a:r>
        </a:p>
      </dsp:txBody>
      <dsp:txXfrm>
        <a:off x="3636042" y="1747178"/>
        <a:ext cx="3740615" cy="467725"/>
      </dsp:txXfrm>
    </dsp:sp>
    <dsp:sp modelId="{96DB492F-988E-4ED9-8FCF-D858CC0828C1}">
      <dsp:nvSpPr>
        <dsp:cNvPr id="0" name=""/>
        <dsp:cNvSpPr/>
      </dsp:nvSpPr>
      <dsp:spPr>
        <a:xfrm>
          <a:off x="3677351" y="2333201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866 – Dobytí Yorku Ivarem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Bezkostým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a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Halfdanem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Ragnarssonem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3702654" y="2358504"/>
        <a:ext cx="3740615" cy="467725"/>
      </dsp:txXfrm>
    </dsp:sp>
    <dsp:sp modelId="{C0A8A158-41C8-4A65-9D83-1CB907777A3D}">
      <dsp:nvSpPr>
        <dsp:cNvPr id="0" name=""/>
        <dsp:cNvSpPr/>
      </dsp:nvSpPr>
      <dsp:spPr>
        <a:xfrm>
          <a:off x="3677351" y="2916323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886 –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Danelaw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3702654" y="2941626"/>
        <a:ext cx="3740615" cy="467725"/>
      </dsp:txXfrm>
    </dsp:sp>
    <dsp:sp modelId="{64503986-A464-4062-BDF9-A3620F503EC3}">
      <dsp:nvSpPr>
        <dsp:cNvPr id="0" name=""/>
        <dsp:cNvSpPr/>
      </dsp:nvSpPr>
      <dsp:spPr>
        <a:xfrm>
          <a:off x="3754768" y="3456384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cca 1000 – Dobytí Ameriky</a:t>
          </a:r>
        </a:p>
      </dsp:txBody>
      <dsp:txXfrm>
        <a:off x="3780071" y="3481687"/>
        <a:ext cx="3740615" cy="467725"/>
      </dsp:txXfrm>
    </dsp:sp>
    <dsp:sp modelId="{B01A9E0A-9C9E-4A42-8048-C9067DB173E9}">
      <dsp:nvSpPr>
        <dsp:cNvPr id="0" name=""/>
        <dsp:cNvSpPr/>
      </dsp:nvSpPr>
      <dsp:spPr>
        <a:xfrm>
          <a:off x="3677351" y="4082568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1013 – Sven I. 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Dánský</a:t>
          </a:r>
          <a:r>
            <a:rPr lang="cs-CZ" sz="1600" kern="1200" dirty="0"/>
            <a:t> prvním králem Anglie</a:t>
          </a:r>
        </a:p>
      </dsp:txBody>
      <dsp:txXfrm>
        <a:off x="3702654" y="4107871"/>
        <a:ext cx="3740615" cy="467725"/>
      </dsp:txXfrm>
    </dsp:sp>
    <dsp:sp modelId="{C3BD04BE-6980-431F-B541-331FCDA56490}">
      <dsp:nvSpPr>
        <dsp:cNvPr id="0" name=""/>
        <dsp:cNvSpPr/>
      </dsp:nvSpPr>
      <dsp:spPr>
        <a:xfrm>
          <a:off x="3677351" y="4665691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1066 – Bitva u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Stamford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bridge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3702654" y="4690994"/>
        <a:ext cx="3740615" cy="4677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A2904-9707-48F1-BF30-D8F5A0CAE40E}">
      <dsp:nvSpPr>
        <dsp:cNvPr id="0" name=""/>
        <dsp:cNvSpPr/>
      </dsp:nvSpPr>
      <dsp:spPr>
        <a:xfrm>
          <a:off x="0" y="249515"/>
          <a:ext cx="8229600" cy="260766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9D20EE-4DAF-4486-8D19-529DF2DAF286}">
      <dsp:nvSpPr>
        <dsp:cNvPr id="0" name=""/>
        <dsp:cNvSpPr/>
      </dsp:nvSpPr>
      <dsp:spPr>
        <a:xfrm>
          <a:off x="3903904" y="901431"/>
          <a:ext cx="3502735" cy="130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Ragnarökr</a:t>
          </a:r>
          <a:r>
            <a:rPr lang="cs-CZ" sz="2400" kern="1200" dirty="0"/>
            <a:t> – konec světa</a:t>
          </a:r>
        </a:p>
      </dsp:txBody>
      <dsp:txXfrm>
        <a:off x="3903904" y="901431"/>
        <a:ext cx="3502735" cy="1303830"/>
      </dsp:txXfrm>
    </dsp:sp>
    <dsp:sp modelId="{88C1B0A6-CF1F-40F1-BF77-3184C9C657AD}">
      <dsp:nvSpPr>
        <dsp:cNvPr id="0" name=""/>
        <dsp:cNvSpPr/>
      </dsp:nvSpPr>
      <dsp:spPr>
        <a:xfrm>
          <a:off x="658677" y="2335643"/>
          <a:ext cx="2704355" cy="24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Mi</a:t>
          </a:r>
          <a:r>
            <a:rPr lang="is-IS" sz="1900" kern="1200" dirty="0"/>
            <a:t>ðgarðr, 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Ásgar</a:t>
          </a:r>
          <a:r>
            <a:rPr lang="is-IS" sz="1900" kern="1200"/>
            <a:t>ðr, </a:t>
          </a:r>
          <a:endParaRPr lang="cs-CZ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900" kern="1200" dirty="0"/>
            <a:t>Vanaheimr, 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900" kern="1200" dirty="0"/>
            <a:t>Niflheimr, 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 err="1"/>
            <a:t>Múspellsheimr</a:t>
          </a:r>
          <a:r>
            <a:rPr lang="cs-CZ" sz="1900" kern="1200" dirty="0"/>
            <a:t>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 err="1"/>
            <a:t>Álfheimr</a:t>
          </a:r>
          <a:r>
            <a:rPr lang="cs-CZ" sz="1900" kern="1200" dirty="0"/>
            <a:t>/</a:t>
          </a:r>
          <a:r>
            <a:rPr lang="cs-CZ" sz="1900" kern="1200" dirty="0" err="1"/>
            <a:t>Ljósálfheimr</a:t>
          </a:r>
          <a:r>
            <a:rPr lang="cs-CZ" sz="1900" kern="1200" dirty="0"/>
            <a:t>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 err="1"/>
            <a:t>Svartálfaheimr</a:t>
          </a:r>
          <a:r>
            <a:rPr lang="cs-CZ" sz="1900" kern="1200" dirty="0"/>
            <a:t>/Ni</a:t>
          </a:r>
          <a:r>
            <a:rPr lang="is-IS" sz="1900" kern="1200" dirty="0"/>
            <a:t>ðavellir</a:t>
          </a:r>
          <a:r>
            <a:rPr lang="cs-CZ" sz="1900" kern="1200" dirty="0"/>
            <a:t>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Hel</a:t>
          </a:r>
        </a:p>
      </dsp:txBody>
      <dsp:txXfrm>
        <a:off x="658677" y="2335643"/>
        <a:ext cx="2704355" cy="2484000"/>
      </dsp:txXfrm>
    </dsp:sp>
    <dsp:sp modelId="{578A076F-2F6F-4BCC-98F9-481D3BA71B6C}">
      <dsp:nvSpPr>
        <dsp:cNvPr id="0" name=""/>
        <dsp:cNvSpPr/>
      </dsp:nvSpPr>
      <dsp:spPr>
        <a:xfrm>
          <a:off x="658677" y="901431"/>
          <a:ext cx="2704355" cy="130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Devět světů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(</a:t>
          </a:r>
          <a:r>
            <a:rPr lang="cs-CZ" sz="2400" kern="1200" dirty="0" err="1"/>
            <a:t>Níu</a:t>
          </a:r>
          <a:r>
            <a:rPr lang="cs-CZ" sz="2400" kern="1200" dirty="0"/>
            <a:t> </a:t>
          </a:r>
          <a:r>
            <a:rPr lang="cs-CZ" sz="2400" kern="1200" dirty="0" err="1"/>
            <a:t>heimar</a:t>
          </a:r>
          <a:r>
            <a:rPr lang="cs-CZ" sz="2400" kern="1200" dirty="0"/>
            <a:t>): </a:t>
          </a:r>
        </a:p>
      </dsp:txBody>
      <dsp:txXfrm>
        <a:off x="658677" y="901431"/>
        <a:ext cx="2704355" cy="13038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20DB6-FB18-4326-9BB7-FF8D0D1CEEEB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2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Ó</a:t>
          </a:r>
          <a:r>
            <a:rPr lang="is-IS" sz="3600" kern="1200" dirty="0"/>
            <a:t>ðinn</a:t>
          </a:r>
          <a:endParaRPr lang="cs-CZ" sz="3600" kern="1200" dirty="0"/>
        </a:p>
      </dsp:txBody>
      <dsp:txXfrm rot="10800000">
        <a:off x="1840187" y="2573"/>
        <a:ext cx="5241819" cy="923459"/>
      </dsp:txXfrm>
    </dsp:sp>
    <dsp:sp modelId="{9E4BDAB9-0E8E-4E7E-9976-7403C67EC3D2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B8993B-D53D-4A63-94A7-AA08FA76B173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2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Frigg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 rot="10800000">
        <a:off x="1840187" y="1201692"/>
        <a:ext cx="5241819" cy="923459"/>
      </dsp:txXfrm>
    </dsp:sp>
    <dsp:sp modelId="{59A7AA52-03A2-4B7B-AD3E-52B2088C0536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110DAA-BE3B-404D-88A4-95A7364D824F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2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Freyja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 rot="10800000">
        <a:off x="1840187" y="2400811"/>
        <a:ext cx="5241819" cy="923459"/>
      </dsp:txXfrm>
    </dsp:sp>
    <dsp:sp modelId="{A54F500C-9EED-4497-BCE3-23901729ADF3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6DE042-F70B-4168-A846-521D5002AD10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20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200" kern="1200" dirty="0"/>
            <a:t>Þ</a:t>
          </a:r>
          <a:r>
            <a:rPr lang="cs-CZ" sz="4200" kern="1200" dirty="0" err="1"/>
            <a:t>órr</a:t>
          </a:r>
          <a:endParaRPr lang="cs-CZ" sz="4200" kern="1200" dirty="0"/>
        </a:p>
      </dsp:txBody>
      <dsp:txXfrm rot="10800000">
        <a:off x="1840187" y="3599929"/>
        <a:ext cx="5241819" cy="923459"/>
      </dsp:txXfrm>
    </dsp:sp>
    <dsp:sp modelId="{1B5BE866-D6B9-4931-95B3-B48C8F966DBE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5E5E7-F636-4826-8813-2A1C7BFA7B7C}">
      <dsp:nvSpPr>
        <dsp:cNvPr id="0" name=""/>
        <dsp:cNvSpPr/>
      </dsp:nvSpPr>
      <dsp:spPr>
        <a:xfrm>
          <a:off x="0" y="328251"/>
          <a:ext cx="8229600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Viking není jméno, ale činnost – „nájezd“</a:t>
          </a:r>
        </a:p>
      </dsp:txBody>
      <dsp:txXfrm>
        <a:off x="43321" y="371572"/>
        <a:ext cx="8142958" cy="800803"/>
      </dsp:txXfrm>
    </dsp:sp>
    <dsp:sp modelId="{51DC93F0-8322-4CE5-904C-7C0BB1689736}">
      <dsp:nvSpPr>
        <dsp:cNvPr id="0" name=""/>
        <dsp:cNvSpPr/>
      </dsp:nvSpPr>
      <dsp:spPr>
        <a:xfrm>
          <a:off x="0" y="1322256"/>
          <a:ext cx="8229600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Víkingr – „člověk z fjordu/zátoky“</a:t>
          </a:r>
        </a:p>
      </dsp:txBody>
      <dsp:txXfrm>
        <a:off x="43321" y="1365577"/>
        <a:ext cx="8142958" cy="800803"/>
      </dsp:txXfrm>
    </dsp:sp>
    <dsp:sp modelId="{683B167D-0A70-413F-B0A7-AFD78034E417}">
      <dsp:nvSpPr>
        <dsp:cNvPr id="0" name=""/>
        <dsp:cNvSpPr/>
      </dsp:nvSpPr>
      <dsp:spPr>
        <a:xfrm>
          <a:off x="0" y="2316261"/>
          <a:ext cx="8229600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Vznik spojením slov „vík“ a „ing“</a:t>
          </a:r>
        </a:p>
      </dsp:txBody>
      <dsp:txXfrm>
        <a:off x="43321" y="2359582"/>
        <a:ext cx="8142958" cy="800803"/>
      </dsp:txXfrm>
    </dsp:sp>
    <dsp:sp modelId="{574BA9C5-9700-4D68-B7D0-5900C9CFA76D}">
      <dsp:nvSpPr>
        <dsp:cNvPr id="0" name=""/>
        <dsp:cNvSpPr/>
      </dsp:nvSpPr>
      <dsp:spPr>
        <a:xfrm>
          <a:off x="0" y="3310266"/>
          <a:ext cx="8229600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Možný název - Víkverir</a:t>
          </a:r>
        </a:p>
      </dsp:txBody>
      <dsp:txXfrm>
        <a:off x="43321" y="3353587"/>
        <a:ext cx="8142958" cy="80080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C86B9-F479-4ACC-B837-772E78FA13E9}">
      <dsp:nvSpPr>
        <dsp:cNvPr id="0" name=""/>
        <dsp:cNvSpPr/>
      </dsp:nvSpPr>
      <dsp:spPr>
        <a:xfrm>
          <a:off x="4189" y="1147988"/>
          <a:ext cx="1428486" cy="71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Moderní název pro vikingskou víru </a:t>
          </a:r>
        </a:p>
      </dsp:txBody>
      <dsp:txXfrm>
        <a:off x="25108" y="1168907"/>
        <a:ext cx="1386648" cy="672405"/>
      </dsp:txXfrm>
    </dsp:sp>
    <dsp:sp modelId="{FA9801FE-8710-4AB4-8D80-A1C24C4B1E95}">
      <dsp:nvSpPr>
        <dsp:cNvPr id="0" name=""/>
        <dsp:cNvSpPr/>
      </dsp:nvSpPr>
      <dsp:spPr>
        <a:xfrm>
          <a:off x="147037" y="1862231"/>
          <a:ext cx="142848" cy="53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682"/>
              </a:lnTo>
              <a:lnTo>
                <a:pt x="142848" y="535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E3344-6FF2-4F8B-847A-39921DDC237E}">
      <dsp:nvSpPr>
        <dsp:cNvPr id="0" name=""/>
        <dsp:cNvSpPr/>
      </dsp:nvSpPr>
      <dsp:spPr>
        <a:xfrm>
          <a:off x="289886" y="2040792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Ásatrú</a:t>
          </a:r>
        </a:p>
      </dsp:txBody>
      <dsp:txXfrm>
        <a:off x="310805" y="2061711"/>
        <a:ext cx="1100951" cy="672405"/>
      </dsp:txXfrm>
    </dsp:sp>
    <dsp:sp modelId="{CB3B50A7-3A53-4285-9E63-563C25105BF8}">
      <dsp:nvSpPr>
        <dsp:cNvPr id="0" name=""/>
        <dsp:cNvSpPr/>
      </dsp:nvSpPr>
      <dsp:spPr>
        <a:xfrm>
          <a:off x="1789796" y="1147988"/>
          <a:ext cx="1428486" cy="71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 Dánsku největší skupina vyznavačů </a:t>
          </a:r>
        </a:p>
      </dsp:txBody>
      <dsp:txXfrm>
        <a:off x="1810715" y="1168907"/>
        <a:ext cx="1386648" cy="672405"/>
      </dsp:txXfrm>
    </dsp:sp>
    <dsp:sp modelId="{A533EA0D-36DF-431C-BBE0-6DA6F8D2C744}">
      <dsp:nvSpPr>
        <dsp:cNvPr id="0" name=""/>
        <dsp:cNvSpPr/>
      </dsp:nvSpPr>
      <dsp:spPr>
        <a:xfrm>
          <a:off x="1932645" y="1862231"/>
          <a:ext cx="142848" cy="53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682"/>
              </a:lnTo>
              <a:lnTo>
                <a:pt x="142848" y="535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6E9AB-3684-4659-8199-85B6AB44D7BC}">
      <dsp:nvSpPr>
        <dsp:cNvPr id="0" name=""/>
        <dsp:cNvSpPr/>
      </dsp:nvSpPr>
      <dsp:spPr>
        <a:xfrm>
          <a:off x="2075494" y="2040792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Forn Sí</a:t>
          </a:r>
          <a:r>
            <a:rPr lang="is-IS" sz="1200" kern="1200"/>
            <a:t>ðr</a:t>
          </a:r>
          <a:endParaRPr lang="cs-CZ" sz="1200" kern="1200"/>
        </a:p>
      </dsp:txBody>
      <dsp:txXfrm>
        <a:off x="2096413" y="2061711"/>
        <a:ext cx="1100951" cy="672405"/>
      </dsp:txXfrm>
    </dsp:sp>
    <dsp:sp modelId="{0CCFE067-011A-4FB2-8C87-87E0C107DD40}">
      <dsp:nvSpPr>
        <dsp:cNvPr id="0" name=""/>
        <dsp:cNvSpPr/>
      </dsp:nvSpPr>
      <dsp:spPr>
        <a:xfrm>
          <a:off x="3575404" y="1147988"/>
          <a:ext cx="1428486" cy="71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Islandština </a:t>
          </a:r>
        </a:p>
      </dsp:txBody>
      <dsp:txXfrm>
        <a:off x="3596323" y="1168907"/>
        <a:ext cx="1386648" cy="672405"/>
      </dsp:txXfrm>
    </dsp:sp>
    <dsp:sp modelId="{0A1C707D-D269-443F-B7D0-CEB7165A461E}">
      <dsp:nvSpPr>
        <dsp:cNvPr id="0" name=""/>
        <dsp:cNvSpPr/>
      </dsp:nvSpPr>
      <dsp:spPr>
        <a:xfrm>
          <a:off x="3718253" y="1862231"/>
          <a:ext cx="142848" cy="53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682"/>
              </a:lnTo>
              <a:lnTo>
                <a:pt x="142848" y="535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F0A5D-FDB1-47E8-825B-AD0F66FD5A33}">
      <dsp:nvSpPr>
        <dsp:cNvPr id="0" name=""/>
        <dsp:cNvSpPr/>
      </dsp:nvSpPr>
      <dsp:spPr>
        <a:xfrm>
          <a:off x="3861102" y="2040792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jazyk téměř identický se staroseverštinou</a:t>
          </a:r>
        </a:p>
      </dsp:txBody>
      <dsp:txXfrm>
        <a:off x="3882021" y="2061711"/>
        <a:ext cx="1100951" cy="672405"/>
      </dsp:txXfrm>
    </dsp:sp>
    <dsp:sp modelId="{6B1A9ABD-589F-4F11-BF46-DEC2C7D77BA6}">
      <dsp:nvSpPr>
        <dsp:cNvPr id="0" name=""/>
        <dsp:cNvSpPr/>
      </dsp:nvSpPr>
      <dsp:spPr>
        <a:xfrm>
          <a:off x="5361012" y="1147988"/>
          <a:ext cx="1428486" cy="71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Tradice jako např. </a:t>
          </a:r>
        </a:p>
      </dsp:txBody>
      <dsp:txXfrm>
        <a:off x="5381931" y="1168907"/>
        <a:ext cx="1386648" cy="672405"/>
      </dsp:txXfrm>
    </dsp:sp>
    <dsp:sp modelId="{E1BB5668-2445-423C-9A94-93C12A413B65}">
      <dsp:nvSpPr>
        <dsp:cNvPr id="0" name=""/>
        <dsp:cNvSpPr/>
      </dsp:nvSpPr>
      <dsp:spPr>
        <a:xfrm>
          <a:off x="5503861" y="1862231"/>
          <a:ext cx="142848" cy="53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682"/>
              </a:lnTo>
              <a:lnTo>
                <a:pt x="142848" y="535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6FF2E-1129-455A-ADA7-0A1520C0704C}">
      <dsp:nvSpPr>
        <dsp:cNvPr id="0" name=""/>
        <dsp:cNvSpPr/>
      </dsp:nvSpPr>
      <dsp:spPr>
        <a:xfrm>
          <a:off x="5646709" y="2040792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Vánoce</a:t>
          </a:r>
        </a:p>
      </dsp:txBody>
      <dsp:txXfrm>
        <a:off x="5667628" y="2061711"/>
        <a:ext cx="1100951" cy="672405"/>
      </dsp:txXfrm>
    </dsp:sp>
    <dsp:sp modelId="{E52CF01E-FAF1-480E-993E-347AF1FAEE27}">
      <dsp:nvSpPr>
        <dsp:cNvPr id="0" name=""/>
        <dsp:cNvSpPr/>
      </dsp:nvSpPr>
      <dsp:spPr>
        <a:xfrm>
          <a:off x="7146620" y="1147988"/>
          <a:ext cx="1428486" cy="71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Dny v týdnu </a:t>
          </a:r>
        </a:p>
      </dsp:txBody>
      <dsp:txXfrm>
        <a:off x="7167539" y="1168907"/>
        <a:ext cx="1386648" cy="672405"/>
      </dsp:txXfrm>
    </dsp:sp>
    <dsp:sp modelId="{883DDC13-66F4-4401-8FC0-42A9022C8C77}">
      <dsp:nvSpPr>
        <dsp:cNvPr id="0" name=""/>
        <dsp:cNvSpPr/>
      </dsp:nvSpPr>
      <dsp:spPr>
        <a:xfrm>
          <a:off x="7289469" y="1862231"/>
          <a:ext cx="142848" cy="53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682"/>
              </a:lnTo>
              <a:lnTo>
                <a:pt x="142848" y="535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8DB53-7CFE-481D-A597-9268C200DD9F}">
      <dsp:nvSpPr>
        <dsp:cNvPr id="0" name=""/>
        <dsp:cNvSpPr/>
      </dsp:nvSpPr>
      <dsp:spPr>
        <a:xfrm>
          <a:off x="7432317" y="2040792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 angličtině, </a:t>
          </a:r>
        </a:p>
      </dsp:txBody>
      <dsp:txXfrm>
        <a:off x="7453236" y="2061711"/>
        <a:ext cx="1100951" cy="672405"/>
      </dsp:txXfrm>
    </dsp:sp>
    <dsp:sp modelId="{A2473A7E-8EF1-4CC7-8962-495CCCBC3684}">
      <dsp:nvSpPr>
        <dsp:cNvPr id="0" name=""/>
        <dsp:cNvSpPr/>
      </dsp:nvSpPr>
      <dsp:spPr>
        <a:xfrm>
          <a:off x="7289469" y="1862231"/>
          <a:ext cx="142848" cy="1428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486"/>
              </a:lnTo>
              <a:lnTo>
                <a:pt x="142848" y="1428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7C8D9-CF17-4472-92F7-21213009ECBE}">
      <dsp:nvSpPr>
        <dsp:cNvPr id="0" name=""/>
        <dsp:cNvSpPr/>
      </dsp:nvSpPr>
      <dsp:spPr>
        <a:xfrm>
          <a:off x="7432317" y="2933596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němčině </a:t>
          </a:r>
        </a:p>
      </dsp:txBody>
      <dsp:txXfrm>
        <a:off x="7453236" y="2954515"/>
        <a:ext cx="1100951" cy="672405"/>
      </dsp:txXfrm>
    </dsp:sp>
    <dsp:sp modelId="{3EDFFD4E-EF0B-489D-9856-394818EC0C0A}">
      <dsp:nvSpPr>
        <dsp:cNvPr id="0" name=""/>
        <dsp:cNvSpPr/>
      </dsp:nvSpPr>
      <dsp:spPr>
        <a:xfrm>
          <a:off x="7289469" y="1862231"/>
          <a:ext cx="142848" cy="2321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290"/>
              </a:lnTo>
              <a:lnTo>
                <a:pt x="142848" y="2321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59080-215C-4DC3-989A-47EBF6180376}">
      <dsp:nvSpPr>
        <dsp:cNvPr id="0" name=""/>
        <dsp:cNvSpPr/>
      </dsp:nvSpPr>
      <dsp:spPr>
        <a:xfrm>
          <a:off x="7432317" y="3826400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a severských jazycích</a:t>
          </a:r>
        </a:p>
      </dsp:txBody>
      <dsp:txXfrm>
        <a:off x="7453236" y="3847319"/>
        <a:ext cx="1100951" cy="67240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98155-D346-44B7-8D64-2D338123E616}">
      <dsp:nvSpPr>
        <dsp:cNvPr id="0" name=""/>
        <dsp:cNvSpPr/>
      </dsp:nvSpPr>
      <dsp:spPr>
        <a:xfrm>
          <a:off x="0" y="6237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Måndag </a:t>
          </a:r>
        </a:p>
      </dsp:txBody>
      <dsp:txXfrm>
        <a:off x="22246" y="84619"/>
        <a:ext cx="8185108" cy="411223"/>
      </dsp:txXfrm>
    </dsp:sp>
    <dsp:sp modelId="{F096F8DE-281D-42DC-A8CC-683C5052A04A}">
      <dsp:nvSpPr>
        <dsp:cNvPr id="0" name=""/>
        <dsp:cNvSpPr/>
      </dsp:nvSpPr>
      <dsp:spPr>
        <a:xfrm>
          <a:off x="0" y="518088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Måne + dag</a:t>
          </a:r>
        </a:p>
      </dsp:txBody>
      <dsp:txXfrm>
        <a:off x="0" y="518088"/>
        <a:ext cx="8229600" cy="314640"/>
      </dsp:txXfrm>
    </dsp:sp>
    <dsp:sp modelId="{17369273-7544-4899-82CD-81BD0A10B6D3}">
      <dsp:nvSpPr>
        <dsp:cNvPr id="0" name=""/>
        <dsp:cNvSpPr/>
      </dsp:nvSpPr>
      <dsp:spPr>
        <a:xfrm>
          <a:off x="0" y="83272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Tisdag </a:t>
          </a:r>
        </a:p>
      </dsp:txBody>
      <dsp:txXfrm>
        <a:off x="22246" y="854974"/>
        <a:ext cx="8185108" cy="411223"/>
      </dsp:txXfrm>
    </dsp:sp>
    <dsp:sp modelId="{CB255F86-81AE-47BD-A924-D17414A30EE3}">
      <dsp:nvSpPr>
        <dsp:cNvPr id="0" name=""/>
        <dsp:cNvSpPr/>
      </dsp:nvSpPr>
      <dsp:spPr>
        <a:xfrm>
          <a:off x="0" y="1288443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Týr + dag</a:t>
          </a:r>
        </a:p>
      </dsp:txBody>
      <dsp:txXfrm>
        <a:off x="0" y="1288443"/>
        <a:ext cx="8229600" cy="314640"/>
      </dsp:txXfrm>
    </dsp:sp>
    <dsp:sp modelId="{8178A6F1-73AD-4DD8-A1C5-2B53730F7320}">
      <dsp:nvSpPr>
        <dsp:cNvPr id="0" name=""/>
        <dsp:cNvSpPr/>
      </dsp:nvSpPr>
      <dsp:spPr>
        <a:xfrm>
          <a:off x="0" y="160308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Onsdag </a:t>
          </a:r>
        </a:p>
      </dsp:txBody>
      <dsp:txXfrm>
        <a:off x="22246" y="1625329"/>
        <a:ext cx="8185108" cy="411223"/>
      </dsp:txXfrm>
    </dsp:sp>
    <dsp:sp modelId="{EA3A374F-9C2D-483B-9D8E-10A81396263A}">
      <dsp:nvSpPr>
        <dsp:cNvPr id="0" name=""/>
        <dsp:cNvSpPr/>
      </dsp:nvSpPr>
      <dsp:spPr>
        <a:xfrm>
          <a:off x="0" y="2058798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Oden (Ó</a:t>
          </a:r>
          <a:r>
            <a:rPr lang="is-IS" sz="1500" kern="1200"/>
            <a:t>ðinn</a:t>
          </a:r>
          <a:r>
            <a:rPr lang="cs-CZ" sz="1500" kern="1200"/>
            <a:t>) + dag</a:t>
          </a:r>
        </a:p>
      </dsp:txBody>
      <dsp:txXfrm>
        <a:off x="0" y="2058798"/>
        <a:ext cx="8229600" cy="314640"/>
      </dsp:txXfrm>
    </dsp:sp>
    <dsp:sp modelId="{B493910F-1E2B-44A8-ACB0-DE2174870B2C}">
      <dsp:nvSpPr>
        <dsp:cNvPr id="0" name=""/>
        <dsp:cNvSpPr/>
      </dsp:nvSpPr>
      <dsp:spPr>
        <a:xfrm>
          <a:off x="0" y="237343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Torsdag </a:t>
          </a:r>
        </a:p>
      </dsp:txBody>
      <dsp:txXfrm>
        <a:off x="22246" y="2395684"/>
        <a:ext cx="8185108" cy="411223"/>
      </dsp:txXfrm>
    </dsp:sp>
    <dsp:sp modelId="{21D76B13-BA05-4C5B-B392-781DB3CE66B3}">
      <dsp:nvSpPr>
        <dsp:cNvPr id="0" name=""/>
        <dsp:cNvSpPr/>
      </dsp:nvSpPr>
      <dsp:spPr>
        <a:xfrm>
          <a:off x="0" y="2829153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Tor (</a:t>
          </a:r>
          <a:r>
            <a:rPr lang="is-IS" sz="1500" kern="1200"/>
            <a:t>Þ</a:t>
          </a:r>
          <a:r>
            <a:rPr lang="cs-CZ" sz="1500" kern="1200"/>
            <a:t>órr) + dag</a:t>
          </a:r>
        </a:p>
      </dsp:txBody>
      <dsp:txXfrm>
        <a:off x="0" y="2829153"/>
        <a:ext cx="8229600" cy="314640"/>
      </dsp:txXfrm>
    </dsp:sp>
    <dsp:sp modelId="{61EE5E8D-D35A-42E4-ADA8-32653667402C}">
      <dsp:nvSpPr>
        <dsp:cNvPr id="0" name=""/>
        <dsp:cNvSpPr/>
      </dsp:nvSpPr>
      <dsp:spPr>
        <a:xfrm>
          <a:off x="0" y="314379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Fredag </a:t>
          </a:r>
        </a:p>
      </dsp:txBody>
      <dsp:txXfrm>
        <a:off x="22246" y="3166039"/>
        <a:ext cx="8185108" cy="411223"/>
      </dsp:txXfrm>
    </dsp:sp>
    <dsp:sp modelId="{7C2FC12E-1E49-463B-B0E2-E4CE119C80E7}">
      <dsp:nvSpPr>
        <dsp:cNvPr id="0" name=""/>
        <dsp:cNvSpPr/>
      </dsp:nvSpPr>
      <dsp:spPr>
        <a:xfrm>
          <a:off x="0" y="3599508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Frigg/Freyja + dag</a:t>
          </a:r>
        </a:p>
      </dsp:txBody>
      <dsp:txXfrm>
        <a:off x="0" y="3599508"/>
        <a:ext cx="8229600" cy="314640"/>
      </dsp:txXfrm>
    </dsp:sp>
    <dsp:sp modelId="{A3AA1A71-FD3B-4E6D-A210-D0E116BD5DF7}">
      <dsp:nvSpPr>
        <dsp:cNvPr id="0" name=""/>
        <dsp:cNvSpPr/>
      </dsp:nvSpPr>
      <dsp:spPr>
        <a:xfrm>
          <a:off x="0" y="391414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Lördag </a:t>
          </a:r>
        </a:p>
      </dsp:txBody>
      <dsp:txXfrm>
        <a:off x="22246" y="3936394"/>
        <a:ext cx="8185108" cy="411223"/>
      </dsp:txXfrm>
    </dsp:sp>
    <dsp:sp modelId="{DBCB8565-5143-4A0E-89D4-AC3DE62392F6}">
      <dsp:nvSpPr>
        <dsp:cNvPr id="0" name=""/>
        <dsp:cNvSpPr/>
      </dsp:nvSpPr>
      <dsp:spPr>
        <a:xfrm>
          <a:off x="0" y="4369863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Laugar/lögar + dag</a:t>
          </a:r>
        </a:p>
      </dsp:txBody>
      <dsp:txXfrm>
        <a:off x="0" y="4369863"/>
        <a:ext cx="8229600" cy="314640"/>
      </dsp:txXfrm>
    </dsp:sp>
    <dsp:sp modelId="{D72395B6-88AF-49F1-B970-6B2DE84506C5}">
      <dsp:nvSpPr>
        <dsp:cNvPr id="0" name=""/>
        <dsp:cNvSpPr/>
      </dsp:nvSpPr>
      <dsp:spPr>
        <a:xfrm>
          <a:off x="0" y="468450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Söndag </a:t>
          </a:r>
        </a:p>
      </dsp:txBody>
      <dsp:txXfrm>
        <a:off x="22246" y="4706749"/>
        <a:ext cx="8185108" cy="411223"/>
      </dsp:txXfrm>
    </dsp:sp>
    <dsp:sp modelId="{6044006F-6D79-406D-826C-6FCE68F50088}">
      <dsp:nvSpPr>
        <dsp:cNvPr id="0" name=""/>
        <dsp:cNvSpPr/>
      </dsp:nvSpPr>
      <dsp:spPr>
        <a:xfrm>
          <a:off x="0" y="5140218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Sunna + dag</a:t>
          </a:r>
        </a:p>
      </dsp:txBody>
      <dsp:txXfrm>
        <a:off x="0" y="5140218"/>
        <a:ext cx="8229600" cy="31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9F307-9444-42D4-878D-1191A464ACE1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Západní Evropa </a:t>
          </a:r>
        </a:p>
      </dsp:txBody>
      <dsp:txXfrm>
        <a:off x="1245858" y="39991"/>
        <a:ext cx="2508127" cy="1216224"/>
      </dsp:txXfrm>
    </dsp:sp>
    <dsp:sp modelId="{371D41BD-C80B-4863-AB85-B36A0FC6C769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B95EE-39F6-41AE-AD1E-D74EEA2898A1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Normané</a:t>
          </a:r>
        </a:p>
      </dsp:txBody>
      <dsp:txXfrm>
        <a:off x="1762619" y="1654869"/>
        <a:ext cx="1991366" cy="1216224"/>
      </dsp:txXfrm>
    </dsp:sp>
    <dsp:sp modelId="{B2CF37F1-D67D-484F-ADAC-0205B068927E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Východní Evropa </a:t>
          </a:r>
        </a:p>
      </dsp:txBody>
      <dsp:txXfrm>
        <a:off x="4475614" y="39991"/>
        <a:ext cx="2508127" cy="1216224"/>
      </dsp:txXfrm>
    </dsp:sp>
    <dsp:sp modelId="{E6E6C5CD-95C4-4D00-9679-FE4B1BF908D7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AC28C-2F8B-42FD-8064-131E4C67759D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Varjagové</a:t>
          </a:r>
        </a:p>
      </dsp:txBody>
      <dsp:txXfrm>
        <a:off x="4992375" y="1654869"/>
        <a:ext cx="1991366" cy="1216224"/>
      </dsp:txXfrm>
    </dsp:sp>
    <dsp:sp modelId="{523ADCD8-7860-4328-BA82-521A7B1172DC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8FFB6-8E13-438F-9B60-C2F99EA7E03D}">
      <dsp:nvSpPr>
        <dsp:cNvPr id="0" name=""/>
        <dsp:cNvSpPr/>
      </dsp:nvSpPr>
      <dsp:spPr>
        <a:xfrm>
          <a:off x="4954536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Rusové</a:t>
          </a:r>
        </a:p>
      </dsp:txBody>
      <dsp:txXfrm>
        <a:off x="4992375" y="3269747"/>
        <a:ext cx="1991366" cy="1216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76751-C787-4C84-A67F-FBFC923721A0}">
      <dsp:nvSpPr>
        <dsp:cNvPr id="0" name=""/>
        <dsp:cNvSpPr/>
      </dsp:nvSpPr>
      <dsp:spPr>
        <a:xfrm>
          <a:off x="0" y="922881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Stavby ze dřeva, převážně dubového</a:t>
          </a:r>
        </a:p>
      </dsp:txBody>
      <dsp:txXfrm>
        <a:off x="35125" y="958006"/>
        <a:ext cx="8159350" cy="649299"/>
      </dsp:txXfrm>
    </dsp:sp>
    <dsp:sp modelId="{1DFA6C6B-BFA6-4030-B87D-8E42DB674E36}">
      <dsp:nvSpPr>
        <dsp:cNvPr id="0" name=""/>
        <dsp:cNvSpPr/>
      </dsp:nvSpPr>
      <dsp:spPr>
        <a:xfrm>
          <a:off x="0" y="1728831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Nejčastěji oválný tvar, občas kvádrový tvar</a:t>
          </a:r>
        </a:p>
      </dsp:txBody>
      <dsp:txXfrm>
        <a:off x="35125" y="1763956"/>
        <a:ext cx="8159350" cy="649299"/>
      </dsp:txXfrm>
    </dsp:sp>
    <dsp:sp modelId="{F6E8FEFE-AA17-4B28-BAA5-DFB2D852507E}">
      <dsp:nvSpPr>
        <dsp:cNvPr id="0" name=""/>
        <dsp:cNvSpPr/>
      </dsp:nvSpPr>
      <dsp:spPr>
        <a:xfrm>
          <a:off x="0" y="2534781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Velikost domu závisela na společenském postavení</a:t>
          </a:r>
        </a:p>
      </dsp:txBody>
      <dsp:txXfrm>
        <a:off x="35125" y="2569906"/>
        <a:ext cx="8159350" cy="649299"/>
      </dsp:txXfrm>
    </dsp:sp>
    <dsp:sp modelId="{7E908BBD-682F-4985-B909-77F42DD4DE52}">
      <dsp:nvSpPr>
        <dsp:cNvPr id="0" name=""/>
        <dsp:cNvSpPr/>
      </dsp:nvSpPr>
      <dsp:spPr>
        <a:xfrm>
          <a:off x="0" y="3340730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Uprostřed střechy otvor</a:t>
          </a:r>
        </a:p>
      </dsp:txBody>
      <dsp:txXfrm>
        <a:off x="35125" y="3375855"/>
        <a:ext cx="8159350" cy="6492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62720-2C24-4529-855D-7DAC72388CBE}">
      <dsp:nvSpPr>
        <dsp:cNvPr id="0" name=""/>
        <dsp:cNvSpPr/>
      </dsp:nvSpPr>
      <dsp:spPr>
        <a:xfrm>
          <a:off x="1200032" y="0"/>
          <a:ext cx="5069160" cy="506916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0C300-0807-421C-A0E7-189EBDDCB5E0}">
      <dsp:nvSpPr>
        <dsp:cNvPr id="0" name=""/>
        <dsp:cNvSpPr/>
      </dsp:nvSpPr>
      <dsp:spPr>
        <a:xfrm>
          <a:off x="3734612" y="507411"/>
          <a:ext cx="3294954" cy="7207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Králové</a:t>
          </a:r>
        </a:p>
      </dsp:txBody>
      <dsp:txXfrm>
        <a:off x="3769797" y="542596"/>
        <a:ext cx="3224584" cy="650401"/>
      </dsp:txXfrm>
    </dsp:sp>
    <dsp:sp modelId="{255DA604-4406-4BB1-8224-D3783682EC50}">
      <dsp:nvSpPr>
        <dsp:cNvPr id="0" name=""/>
        <dsp:cNvSpPr/>
      </dsp:nvSpPr>
      <dsp:spPr>
        <a:xfrm>
          <a:off x="3734612" y="1318278"/>
          <a:ext cx="3294954" cy="7207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Jarlové</a:t>
          </a:r>
        </a:p>
      </dsp:txBody>
      <dsp:txXfrm>
        <a:off x="3769797" y="1353463"/>
        <a:ext cx="3224584" cy="650401"/>
      </dsp:txXfrm>
    </dsp:sp>
    <dsp:sp modelId="{8A1C5C6D-0EA2-45A9-A949-33B44B7907A4}">
      <dsp:nvSpPr>
        <dsp:cNvPr id="0" name=""/>
        <dsp:cNvSpPr/>
      </dsp:nvSpPr>
      <dsp:spPr>
        <a:xfrm>
          <a:off x="3734612" y="2129146"/>
          <a:ext cx="3294954" cy="7207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000" kern="1200"/>
            <a:t>Þing</a:t>
          </a:r>
          <a:endParaRPr lang="cs-CZ" sz="3000" kern="1200"/>
        </a:p>
      </dsp:txBody>
      <dsp:txXfrm>
        <a:off x="3769797" y="2164331"/>
        <a:ext cx="3224584" cy="650401"/>
      </dsp:txXfrm>
    </dsp:sp>
    <dsp:sp modelId="{D88F74ED-3ADA-4DB0-B83D-E358DEAEB42E}">
      <dsp:nvSpPr>
        <dsp:cNvPr id="0" name=""/>
        <dsp:cNvSpPr/>
      </dsp:nvSpPr>
      <dsp:spPr>
        <a:xfrm>
          <a:off x="3734612" y="2940013"/>
          <a:ext cx="3294954" cy="7207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Karlové</a:t>
          </a:r>
        </a:p>
      </dsp:txBody>
      <dsp:txXfrm>
        <a:off x="3769797" y="2975198"/>
        <a:ext cx="3224584" cy="650401"/>
      </dsp:txXfrm>
    </dsp:sp>
    <dsp:sp modelId="{096C9754-7DDA-44A3-A3ED-7FE0AE6BFA28}">
      <dsp:nvSpPr>
        <dsp:cNvPr id="0" name=""/>
        <dsp:cNvSpPr/>
      </dsp:nvSpPr>
      <dsp:spPr>
        <a:xfrm>
          <a:off x="3734612" y="3750881"/>
          <a:ext cx="3294954" cy="7207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000" kern="1200"/>
            <a:t>Þræll</a:t>
          </a:r>
          <a:endParaRPr lang="cs-CZ" sz="3000" kern="1200"/>
        </a:p>
      </dsp:txBody>
      <dsp:txXfrm>
        <a:off x="3769797" y="3786066"/>
        <a:ext cx="3224584" cy="6504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C293B-2A98-42ED-9C43-376A8AB4AD4E}">
      <dsp:nvSpPr>
        <dsp:cNvPr id="0" name=""/>
        <dsp:cNvSpPr/>
      </dsp:nvSpPr>
      <dsp:spPr>
        <a:xfrm>
          <a:off x="0" y="37775"/>
          <a:ext cx="82296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V podstatě rovny mužům</a:t>
          </a:r>
        </a:p>
      </dsp:txBody>
      <dsp:txXfrm>
        <a:off x="36296" y="74071"/>
        <a:ext cx="8157008" cy="670943"/>
      </dsp:txXfrm>
    </dsp:sp>
    <dsp:sp modelId="{32AC1F31-CA56-49AB-BDE0-22FB15CCE2B3}">
      <dsp:nvSpPr>
        <dsp:cNvPr id="0" name=""/>
        <dsp:cNvSpPr/>
      </dsp:nvSpPr>
      <dsp:spPr>
        <a:xfrm>
          <a:off x="0" y="870590"/>
          <a:ext cx="82296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Nemohly vstoupit do rady </a:t>
          </a:r>
          <a:r>
            <a:rPr lang="is-IS" sz="3100" kern="1200"/>
            <a:t>Þing</a:t>
          </a:r>
          <a:endParaRPr lang="cs-CZ" sz="3100" kern="1200"/>
        </a:p>
      </dsp:txBody>
      <dsp:txXfrm>
        <a:off x="36296" y="906886"/>
        <a:ext cx="8157008" cy="670943"/>
      </dsp:txXfrm>
    </dsp:sp>
    <dsp:sp modelId="{30310DC5-416A-453E-BAEA-12B1367C7194}">
      <dsp:nvSpPr>
        <dsp:cNvPr id="0" name=""/>
        <dsp:cNvSpPr/>
      </dsp:nvSpPr>
      <dsp:spPr>
        <a:xfrm>
          <a:off x="0" y="1703405"/>
          <a:ext cx="82296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Mohly žalovat muže i za pouhý dotyk</a:t>
          </a:r>
        </a:p>
      </dsp:txBody>
      <dsp:txXfrm>
        <a:off x="36296" y="1739701"/>
        <a:ext cx="8157008" cy="670943"/>
      </dsp:txXfrm>
    </dsp:sp>
    <dsp:sp modelId="{6E6B3A66-5DFF-45A5-B555-4DC456FDAEBB}">
      <dsp:nvSpPr>
        <dsp:cNvPr id="0" name=""/>
        <dsp:cNvSpPr/>
      </dsp:nvSpPr>
      <dsp:spPr>
        <a:xfrm>
          <a:off x="0" y="2536220"/>
          <a:ext cx="82296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Velmi důležitá role v rodině</a:t>
          </a:r>
        </a:p>
      </dsp:txBody>
      <dsp:txXfrm>
        <a:off x="36296" y="2572516"/>
        <a:ext cx="8157008" cy="670943"/>
      </dsp:txXfrm>
    </dsp:sp>
    <dsp:sp modelId="{F6F65254-F3DF-46BD-9D7F-F3A87A55B070}">
      <dsp:nvSpPr>
        <dsp:cNvPr id="0" name=""/>
        <dsp:cNvSpPr/>
      </dsp:nvSpPr>
      <dsp:spPr>
        <a:xfrm>
          <a:off x="0" y="3369036"/>
          <a:ext cx="82296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Textilnické podniky</a:t>
          </a:r>
        </a:p>
      </dsp:txBody>
      <dsp:txXfrm>
        <a:off x="36296" y="3405332"/>
        <a:ext cx="8157008" cy="670943"/>
      </dsp:txXfrm>
    </dsp:sp>
    <dsp:sp modelId="{4415516D-2666-4E62-80C8-C46EEE04974A}">
      <dsp:nvSpPr>
        <dsp:cNvPr id="0" name=""/>
        <dsp:cNvSpPr/>
      </dsp:nvSpPr>
      <dsp:spPr>
        <a:xfrm>
          <a:off x="0" y="4201851"/>
          <a:ext cx="82296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Často uctívány díky údajnému „daru vidění“</a:t>
          </a:r>
        </a:p>
      </dsp:txBody>
      <dsp:txXfrm>
        <a:off x="36296" y="4238147"/>
        <a:ext cx="8157008" cy="6709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3D181-6FAD-41B6-BD1D-47FB7423C916}">
      <dsp:nvSpPr>
        <dsp:cNvPr id="0" name=""/>
        <dsp:cNvSpPr/>
      </dsp:nvSpPr>
      <dsp:spPr>
        <a:xfrm>
          <a:off x="0" y="14143"/>
          <a:ext cx="8229600" cy="1430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Vikingové byli velmi čistotní</a:t>
          </a:r>
        </a:p>
      </dsp:txBody>
      <dsp:txXfrm>
        <a:off x="69812" y="83955"/>
        <a:ext cx="8089976" cy="1290481"/>
      </dsp:txXfrm>
    </dsp:sp>
    <dsp:sp modelId="{C90EEBB5-266E-4865-A1D6-8D77749613E8}">
      <dsp:nvSpPr>
        <dsp:cNvPr id="0" name=""/>
        <dsp:cNvSpPr/>
      </dsp:nvSpPr>
      <dsp:spPr>
        <a:xfrm>
          <a:off x="0" y="1547928"/>
          <a:ext cx="8229600" cy="1430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Švédské slovo „lördag – sobota“</a:t>
          </a:r>
        </a:p>
      </dsp:txBody>
      <dsp:txXfrm>
        <a:off x="69812" y="1617740"/>
        <a:ext cx="8089976" cy="1290481"/>
      </dsp:txXfrm>
    </dsp:sp>
    <dsp:sp modelId="{C85841C6-5D60-494A-84AF-ACEA87A253F4}">
      <dsp:nvSpPr>
        <dsp:cNvPr id="0" name=""/>
        <dsp:cNvSpPr/>
      </dsp:nvSpPr>
      <dsp:spPr>
        <a:xfrm>
          <a:off x="0" y="3081714"/>
          <a:ext cx="8229600" cy="1430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Výrazná péče o vlasy, plnovousy a osobní hygienu obecně</a:t>
          </a:r>
        </a:p>
      </dsp:txBody>
      <dsp:txXfrm>
        <a:off x="69812" y="3151526"/>
        <a:ext cx="8089976" cy="12904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7110C-0835-4BFB-9361-0C18880A543E}">
      <dsp:nvSpPr>
        <dsp:cNvPr id="0" name=""/>
        <dsp:cNvSpPr/>
      </dsp:nvSpPr>
      <dsp:spPr>
        <a:xfrm>
          <a:off x="1972009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Muži obvykle nosili</a:t>
          </a:r>
        </a:p>
      </dsp:txBody>
      <dsp:txXfrm>
        <a:off x="1999902" y="29040"/>
        <a:ext cx="1848916" cy="896565"/>
      </dsp:txXfrm>
    </dsp:sp>
    <dsp:sp modelId="{8DC08DB4-6427-48AF-B5C0-83A717678B83}">
      <dsp:nvSpPr>
        <dsp:cNvPr id="0" name=""/>
        <dsp:cNvSpPr/>
      </dsp:nvSpPr>
      <dsp:spPr>
        <a:xfrm>
          <a:off x="2162480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F9C62-D9FC-48B0-A154-D57B82979031}">
      <dsp:nvSpPr>
        <dsp:cNvPr id="0" name=""/>
        <dsp:cNvSpPr/>
      </dsp:nvSpPr>
      <dsp:spPr>
        <a:xfrm>
          <a:off x="2352950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tuniky s koženými opasky, </a:t>
          </a:r>
        </a:p>
      </dsp:txBody>
      <dsp:txXfrm>
        <a:off x="2380843" y="1219479"/>
        <a:ext cx="1467975" cy="896565"/>
      </dsp:txXfrm>
    </dsp:sp>
    <dsp:sp modelId="{DEEFDF43-F4AB-47C2-93DA-2F2A35BE497A}">
      <dsp:nvSpPr>
        <dsp:cNvPr id="0" name=""/>
        <dsp:cNvSpPr/>
      </dsp:nvSpPr>
      <dsp:spPr>
        <a:xfrm>
          <a:off x="2162480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1600A-7C08-48FF-BD62-5D43491570F4}">
      <dsp:nvSpPr>
        <dsp:cNvPr id="0" name=""/>
        <dsp:cNvSpPr/>
      </dsp:nvSpPr>
      <dsp:spPr>
        <a:xfrm>
          <a:off x="2352950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kalhoty </a:t>
          </a:r>
        </a:p>
      </dsp:txBody>
      <dsp:txXfrm>
        <a:off x="2380843" y="2409918"/>
        <a:ext cx="1467975" cy="896565"/>
      </dsp:txXfrm>
    </dsp:sp>
    <dsp:sp modelId="{54DBEE97-4CB5-4AFD-A3DE-8D3108C6D234}">
      <dsp:nvSpPr>
        <dsp:cNvPr id="0" name=""/>
        <dsp:cNvSpPr/>
      </dsp:nvSpPr>
      <dsp:spPr>
        <a:xfrm>
          <a:off x="2162480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27AE1-50A8-4155-8F66-FE82EF1935BD}">
      <dsp:nvSpPr>
        <dsp:cNvPr id="0" name=""/>
        <dsp:cNvSpPr/>
      </dsp:nvSpPr>
      <dsp:spPr>
        <a:xfrm>
          <a:off x="2352950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 kožené boty</a:t>
          </a:r>
        </a:p>
      </dsp:txBody>
      <dsp:txXfrm>
        <a:off x="2380843" y="3600357"/>
        <a:ext cx="1467975" cy="896565"/>
      </dsp:txXfrm>
    </dsp:sp>
    <dsp:sp modelId="{407FA16F-FB67-45F5-B89A-EF73127B4FBA}">
      <dsp:nvSpPr>
        <dsp:cNvPr id="0" name=""/>
        <dsp:cNvSpPr/>
      </dsp:nvSpPr>
      <dsp:spPr>
        <a:xfrm>
          <a:off x="4352887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Ženy nosily </a:t>
          </a:r>
        </a:p>
      </dsp:txBody>
      <dsp:txXfrm>
        <a:off x="4380780" y="29040"/>
        <a:ext cx="1848916" cy="896565"/>
      </dsp:txXfrm>
    </dsp:sp>
    <dsp:sp modelId="{1E92676E-B90D-4D5A-AEB6-6603D685E823}">
      <dsp:nvSpPr>
        <dsp:cNvPr id="0" name=""/>
        <dsp:cNvSpPr/>
      </dsp:nvSpPr>
      <dsp:spPr>
        <a:xfrm>
          <a:off x="4543358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27C38-8D59-4CF6-9045-8E9BE44A08CE}">
      <dsp:nvSpPr>
        <dsp:cNvPr id="0" name=""/>
        <dsp:cNvSpPr/>
      </dsp:nvSpPr>
      <dsp:spPr>
        <a:xfrm>
          <a:off x="4733828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šaty, často také s koženými opasky, </a:t>
          </a:r>
        </a:p>
      </dsp:txBody>
      <dsp:txXfrm>
        <a:off x="4761721" y="1219479"/>
        <a:ext cx="1467975" cy="896565"/>
      </dsp:txXfrm>
    </dsp:sp>
    <dsp:sp modelId="{0FC4092B-111C-4995-8688-FCE02DFD851A}">
      <dsp:nvSpPr>
        <dsp:cNvPr id="0" name=""/>
        <dsp:cNvSpPr/>
      </dsp:nvSpPr>
      <dsp:spPr>
        <a:xfrm>
          <a:off x="4543358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2CC82-C2C3-42EA-89DB-6DEB8964EABA}">
      <dsp:nvSpPr>
        <dsp:cNvPr id="0" name=""/>
        <dsp:cNvSpPr/>
      </dsp:nvSpPr>
      <dsp:spPr>
        <a:xfrm>
          <a:off x="4733828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boty taktéž kožené</a:t>
          </a:r>
        </a:p>
      </dsp:txBody>
      <dsp:txXfrm>
        <a:off x="4761721" y="2409918"/>
        <a:ext cx="1467975" cy="8965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5323D-DC4D-4734-957B-F54272213236}">
      <dsp:nvSpPr>
        <dsp:cNvPr id="0" name=""/>
        <dsp:cNvSpPr/>
      </dsp:nvSpPr>
      <dsp:spPr>
        <a:xfrm>
          <a:off x="1161305" y="3013"/>
          <a:ext cx="1687710" cy="843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Helmy </a:t>
          </a:r>
        </a:p>
      </dsp:txBody>
      <dsp:txXfrm>
        <a:off x="1186021" y="27729"/>
        <a:ext cx="1638278" cy="794423"/>
      </dsp:txXfrm>
    </dsp:sp>
    <dsp:sp modelId="{B1F0D7A1-F0C6-44F4-BA56-E4A2C774DB28}">
      <dsp:nvSpPr>
        <dsp:cNvPr id="0" name=""/>
        <dsp:cNvSpPr/>
      </dsp:nvSpPr>
      <dsp:spPr>
        <a:xfrm>
          <a:off x="1330076" y="846869"/>
          <a:ext cx="168771" cy="63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891"/>
              </a:lnTo>
              <a:lnTo>
                <a:pt x="168771" y="632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122ED-1512-4F0E-BC0E-5765BD062D1A}">
      <dsp:nvSpPr>
        <dsp:cNvPr id="0" name=""/>
        <dsp:cNvSpPr/>
      </dsp:nvSpPr>
      <dsp:spPr>
        <a:xfrm>
          <a:off x="1498848" y="1057832"/>
          <a:ext cx="1350168" cy="843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BEZ ROHŮ, </a:t>
          </a:r>
        </a:p>
      </dsp:txBody>
      <dsp:txXfrm>
        <a:off x="1523564" y="1082548"/>
        <a:ext cx="1300736" cy="794423"/>
      </dsp:txXfrm>
    </dsp:sp>
    <dsp:sp modelId="{07A8D881-F252-4668-B40F-6CD16A17D589}">
      <dsp:nvSpPr>
        <dsp:cNvPr id="0" name=""/>
        <dsp:cNvSpPr/>
      </dsp:nvSpPr>
      <dsp:spPr>
        <a:xfrm>
          <a:off x="1330076" y="846869"/>
          <a:ext cx="168771" cy="1687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710"/>
              </a:lnTo>
              <a:lnTo>
                <a:pt x="168771" y="1687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5EF71-1A91-487F-84DF-4D7BA7C5EDB5}">
      <dsp:nvSpPr>
        <dsp:cNvPr id="0" name=""/>
        <dsp:cNvSpPr/>
      </dsp:nvSpPr>
      <dsp:spPr>
        <a:xfrm>
          <a:off x="1498848" y="2112652"/>
          <a:ext cx="1350168" cy="843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obvykle železné</a:t>
          </a:r>
        </a:p>
      </dsp:txBody>
      <dsp:txXfrm>
        <a:off x="1523564" y="2137368"/>
        <a:ext cx="1300736" cy="794423"/>
      </dsp:txXfrm>
    </dsp:sp>
    <dsp:sp modelId="{53E94307-7969-426E-8500-8C2DA7297F21}">
      <dsp:nvSpPr>
        <dsp:cNvPr id="0" name=""/>
        <dsp:cNvSpPr/>
      </dsp:nvSpPr>
      <dsp:spPr>
        <a:xfrm>
          <a:off x="3270944" y="3013"/>
          <a:ext cx="1687710" cy="136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Na zbytku těla nebylo brnění běžné, pouze bohatší měli drátěné košile</a:t>
          </a:r>
        </a:p>
      </dsp:txBody>
      <dsp:txXfrm>
        <a:off x="3310998" y="43067"/>
        <a:ext cx="1607602" cy="1287452"/>
      </dsp:txXfrm>
    </dsp:sp>
    <dsp:sp modelId="{5A7A95B2-97B8-4535-964B-DFF54BEF78CF}">
      <dsp:nvSpPr>
        <dsp:cNvPr id="0" name=""/>
        <dsp:cNvSpPr/>
      </dsp:nvSpPr>
      <dsp:spPr>
        <a:xfrm>
          <a:off x="5380583" y="3013"/>
          <a:ext cx="1687710" cy="843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Štíty </a:t>
          </a:r>
        </a:p>
      </dsp:txBody>
      <dsp:txXfrm>
        <a:off x="5405299" y="27729"/>
        <a:ext cx="1638278" cy="794423"/>
      </dsp:txXfrm>
    </dsp:sp>
    <dsp:sp modelId="{66DF096F-02CD-4C7C-894B-532E75A5D82B}">
      <dsp:nvSpPr>
        <dsp:cNvPr id="0" name=""/>
        <dsp:cNvSpPr/>
      </dsp:nvSpPr>
      <dsp:spPr>
        <a:xfrm>
          <a:off x="5549354" y="846869"/>
          <a:ext cx="168771" cy="63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891"/>
              </a:lnTo>
              <a:lnTo>
                <a:pt x="168771" y="632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5DDAB-6CB4-4A83-854B-C3C2F1EEC43A}">
      <dsp:nvSpPr>
        <dsp:cNvPr id="0" name=""/>
        <dsp:cNvSpPr/>
      </dsp:nvSpPr>
      <dsp:spPr>
        <a:xfrm>
          <a:off x="5718125" y="1057832"/>
          <a:ext cx="1350168" cy="843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kruhové, </a:t>
          </a:r>
        </a:p>
      </dsp:txBody>
      <dsp:txXfrm>
        <a:off x="5742841" y="1082548"/>
        <a:ext cx="1300736" cy="794423"/>
      </dsp:txXfrm>
    </dsp:sp>
    <dsp:sp modelId="{01332E15-6D7A-4A4B-BA63-1D0A8EEA6F2C}">
      <dsp:nvSpPr>
        <dsp:cNvPr id="0" name=""/>
        <dsp:cNvSpPr/>
      </dsp:nvSpPr>
      <dsp:spPr>
        <a:xfrm>
          <a:off x="5549354" y="846869"/>
          <a:ext cx="168771" cy="1687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710"/>
              </a:lnTo>
              <a:lnTo>
                <a:pt x="168771" y="1687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61136-8B3D-429B-ACD4-0EEE20AE0E0C}">
      <dsp:nvSpPr>
        <dsp:cNvPr id="0" name=""/>
        <dsp:cNvSpPr/>
      </dsp:nvSpPr>
      <dsp:spPr>
        <a:xfrm>
          <a:off x="5718125" y="2112652"/>
          <a:ext cx="1350168" cy="843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dřevěné, </a:t>
          </a:r>
        </a:p>
      </dsp:txBody>
      <dsp:txXfrm>
        <a:off x="5742841" y="2137368"/>
        <a:ext cx="1300736" cy="794423"/>
      </dsp:txXfrm>
    </dsp:sp>
    <dsp:sp modelId="{3296904F-1540-4016-9F51-3DA0156BDB0E}">
      <dsp:nvSpPr>
        <dsp:cNvPr id="0" name=""/>
        <dsp:cNvSpPr/>
      </dsp:nvSpPr>
      <dsp:spPr>
        <a:xfrm>
          <a:off x="5549354" y="846869"/>
          <a:ext cx="168771" cy="274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530"/>
              </a:lnTo>
              <a:lnTo>
                <a:pt x="168771" y="2742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F901F-A89C-4CEB-9102-701ADC456B7A}">
      <dsp:nvSpPr>
        <dsp:cNvPr id="0" name=""/>
        <dsp:cNvSpPr/>
      </dsp:nvSpPr>
      <dsp:spPr>
        <a:xfrm>
          <a:off x="5718125" y="3167471"/>
          <a:ext cx="1350168" cy="843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okolo železný rám, </a:t>
          </a:r>
        </a:p>
      </dsp:txBody>
      <dsp:txXfrm>
        <a:off x="5742841" y="3192187"/>
        <a:ext cx="1300736" cy="794423"/>
      </dsp:txXfrm>
    </dsp:sp>
    <dsp:sp modelId="{ABF2F84A-7B50-4083-AB41-704175706CBA}">
      <dsp:nvSpPr>
        <dsp:cNvPr id="0" name=""/>
        <dsp:cNvSpPr/>
      </dsp:nvSpPr>
      <dsp:spPr>
        <a:xfrm>
          <a:off x="5549354" y="846869"/>
          <a:ext cx="168771" cy="3797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349"/>
              </a:lnTo>
              <a:lnTo>
                <a:pt x="168771" y="3797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5B917-9E2D-4793-ACC3-7E485BD089B8}">
      <dsp:nvSpPr>
        <dsp:cNvPr id="0" name=""/>
        <dsp:cNvSpPr/>
      </dsp:nvSpPr>
      <dsp:spPr>
        <a:xfrm>
          <a:off x="5718125" y="4222290"/>
          <a:ext cx="1350168" cy="843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uprostřed železná puklice</a:t>
          </a:r>
        </a:p>
      </dsp:txBody>
      <dsp:txXfrm>
        <a:off x="5742841" y="4247006"/>
        <a:ext cx="1300736" cy="794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63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43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22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50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00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22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04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89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77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96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24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54DB-A46E-4FFA-BDC6-939F88AD7029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8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tionary.org/wiki/Viking" TargetMode="External"/><Relationship Id="rId13" Type="http://schemas.openxmlformats.org/officeDocument/2006/relationships/hyperlink" Target="https://cz.pinterest.com/pin/135530270006653027/" TargetMode="External"/><Relationship Id="rId3" Type="http://schemas.openxmlformats.org/officeDocument/2006/relationships/hyperlink" Target="http://www.sayitinswedish.com/" TargetMode="External"/><Relationship Id="rId7" Type="http://schemas.openxmlformats.org/officeDocument/2006/relationships/hyperlink" Target="https://sonsofvikings.com/blogs/vikings-tv-series/viking-runes-guide-runic-alphabet-meanings-nordic-celtic-letters" TargetMode="External"/><Relationship Id="rId12" Type="http://schemas.openxmlformats.org/officeDocument/2006/relationships/hyperlink" Target="https://qph.ec.quoracdn.net/main-qimg-3f5209f622cc839b11863787e2dafda5-c" TargetMode="External"/><Relationship Id="rId2" Type="http://schemas.openxmlformats.org/officeDocument/2006/relationships/hyperlink" Target="http://en.natmus.dk/historical-knowledge/denmark/prehistoric-period-until-1050-ad/the-viking-ag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istory.com/news/history-lists/10-things-you-may-not-know-about-the-vikings" TargetMode="External"/><Relationship Id="rId11" Type="http://schemas.openxmlformats.org/officeDocument/2006/relationships/hyperlink" Target="https://en.wikipedia.org/wiki/Kylver_Stone#/media/File:Kylverstenen_2.jpg" TargetMode="External"/><Relationship Id="rId5" Type="http://schemas.openxmlformats.org/officeDocument/2006/relationships/hyperlink" Target="http://norse-mythology.net/creation-of-the-world-in-norse-mythology/" TargetMode="External"/><Relationship Id="rId15" Type="http://schemas.openxmlformats.org/officeDocument/2006/relationships/hyperlink" Target="https://cz.pinterest.com/pin/434034482815460655/" TargetMode="External"/><Relationship Id="rId10" Type="http://schemas.openxmlformats.org/officeDocument/2006/relationships/hyperlink" Target="https://cz.pinterest.com/pin/472315079646150332/" TargetMode="External"/><Relationship Id="rId4" Type="http://schemas.openxmlformats.org/officeDocument/2006/relationships/hyperlink" Target="https://en.wikipedia.org/" TargetMode="External"/><Relationship Id="rId9" Type="http://schemas.openxmlformats.org/officeDocument/2006/relationships/hyperlink" Target="http://www.birkavikingastaden.se/en/" TargetMode="External"/><Relationship Id="rId14" Type="http://schemas.openxmlformats.org/officeDocument/2006/relationships/hyperlink" Target="http://birkasettlement.tripod.com/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en.natmus.dk/typo3temp/GB/81af5f92ad.jpg" TargetMode="External"/><Relationship Id="rId13" Type="http://schemas.openxmlformats.org/officeDocument/2006/relationships/hyperlink" Target="https://www.historyonthenet.com/viking-weapons-and-armor/" TargetMode="External"/><Relationship Id="rId18" Type="http://schemas.openxmlformats.org/officeDocument/2006/relationships/hyperlink" Target="http://www.hurstwic.org/history/articles/manufacturing/pix/skogaroxi.jpg" TargetMode="External"/><Relationship Id="rId26" Type="http://schemas.openxmlformats.org/officeDocument/2006/relationships/hyperlink" Target="http://sciencenordic.com/how-vikings-navigated-world" TargetMode="External"/><Relationship Id="rId3" Type="http://schemas.openxmlformats.org/officeDocument/2006/relationships/hyperlink" Target="http://naturalhomes.org/img/trellborg.jpg" TargetMode="External"/><Relationship Id="rId21" Type="http://schemas.openxmlformats.org/officeDocument/2006/relationships/hyperlink" Target="http://www.hurstwic.org/history/articles/manufacturing/pix/archer.jpg" TargetMode="External"/><Relationship Id="rId7" Type="http://schemas.openxmlformats.org/officeDocument/2006/relationships/hyperlink" Target="http://www.hurstwic.org/history/articles/society/text/laws.htm" TargetMode="External"/><Relationship Id="rId12" Type="http://schemas.openxmlformats.org/officeDocument/2006/relationships/hyperlink" Target="https://upload.wikimedia.org/wikipedia/commons/0/0e/Gjermundbu_helmet_-_cropped.jpg" TargetMode="External"/><Relationship Id="rId17" Type="http://schemas.openxmlformats.org/officeDocument/2006/relationships/hyperlink" Target="http://www.hurstwic.org/history/articles/manufacturing/pix/axe_head.jpg" TargetMode="External"/><Relationship Id="rId25" Type="http://schemas.openxmlformats.org/officeDocument/2006/relationships/hyperlink" Target="https://i1.wp.com/about-history.com/wp-content/uploads/2017/03/Knarr-The-Oldest-Norse-Merchant-Ship.jpg?resize=720,405" TargetMode="External"/><Relationship Id="rId2" Type="http://schemas.openxmlformats.org/officeDocument/2006/relationships/hyperlink" Target="http://www.ancientpages.com/wp-content/uploads/2017/05/vikinglonghouse.jpg" TargetMode="External"/><Relationship Id="rId16" Type="http://schemas.openxmlformats.org/officeDocument/2006/relationships/hyperlink" Target="https://i.pinimg.com/736x/f0/29/bc/f029bcc5bb7577e9fd6c0d7565817dc4--norse-vikings-vikings-tv.jpg" TargetMode="External"/><Relationship Id="rId20" Type="http://schemas.openxmlformats.org/officeDocument/2006/relationships/hyperlink" Target="http://www.hurstwic.org/history/articles/manufacturing/pix/spear_length.jpg" TargetMode="External"/><Relationship Id="rId29" Type="http://schemas.openxmlformats.org/officeDocument/2006/relationships/hyperlink" Target="https://cs.wikipedia.org/wiki/Danelaw#/media/File:Raven_Banner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istoryonthenet.com/viking-society-nobles-freemen-slaves/" TargetMode="External"/><Relationship Id="rId11" Type="http://schemas.openxmlformats.org/officeDocument/2006/relationships/hyperlink" Target="https://i.pinimg.com/736x/e8/2b/04/e82b04bfb991c6683d47d7a9cf20dfe7--viking-clothing-male-clothing.jpg" TargetMode="External"/><Relationship Id="rId24" Type="http://schemas.openxmlformats.org/officeDocument/2006/relationships/hyperlink" Target="https://img00.deviantart.net/6a58/i/2017/175/3/7/snekkar_viking_by_lorn6-d1a3yko.jpg" TargetMode="External"/><Relationship Id="rId32" Type="http://schemas.openxmlformats.org/officeDocument/2006/relationships/hyperlink" Target="https://upload.wikimedia.org/wikipedia/commons/e/e2/Walhall_by_Emil_Doepler.jpg" TargetMode="External"/><Relationship Id="rId5" Type="http://schemas.openxmlformats.org/officeDocument/2006/relationships/hyperlink" Target="http://images.huffingtonpost.com/2014-07-29-IMG_0417Custom.JPG" TargetMode="External"/><Relationship Id="rId15" Type="http://schemas.openxmlformats.org/officeDocument/2006/relationships/hyperlink" Target="https://i.pinimg.com/736x/a7/ee/59/a7ee59737a92e7d42ec52d5884b85fa6--viking-armor-larp-armor.jpg" TargetMode="External"/><Relationship Id="rId23" Type="http://schemas.openxmlformats.org/officeDocument/2006/relationships/hyperlink" Target="https://w-dog.net/wallpaper/drakkar-ship-dragon-sailors-vikings-sea/id/336834/" TargetMode="External"/><Relationship Id="rId28" Type="http://schemas.openxmlformats.org/officeDocument/2006/relationships/hyperlink" Target="http://traitorsorraiders.weebly.com/uploads/2/7/8/4/27849375/9535364_orig.jpg?381" TargetMode="External"/><Relationship Id="rId10" Type="http://schemas.openxmlformats.org/officeDocument/2006/relationships/hyperlink" Target="http://cdn.shopify.com/s/files/1/1565/1123/products/2108_600x600.JPG?v=1491904710" TargetMode="External"/><Relationship Id="rId19" Type="http://schemas.openxmlformats.org/officeDocument/2006/relationships/hyperlink" Target="http://www.hurstwic.org/history/articles/manufacturing/text/viking_sword.htm" TargetMode="External"/><Relationship Id="rId31" Type="http://schemas.openxmlformats.org/officeDocument/2006/relationships/hyperlink" Target="https://en.wikipedia.org/wiki/Rollo#/media/File:Rollo_statue_in_falaise.JPG" TargetMode="External"/><Relationship Id="rId4" Type="http://schemas.openxmlformats.org/officeDocument/2006/relationships/hyperlink" Target="http://www.hurstwic.org/history/articles/society/text/social_classes.htm" TargetMode="External"/><Relationship Id="rId9" Type="http://schemas.openxmlformats.org/officeDocument/2006/relationships/hyperlink" Target="http://en.natmus.dk/typo3temp/GB/1752203546.jpg" TargetMode="External"/><Relationship Id="rId14" Type="http://schemas.openxmlformats.org/officeDocument/2006/relationships/hyperlink" Target="http://en.natmus.dk/historical-knowledge/denmark/prehistoric-period-until-1050-ad/the-viking-age/weapons/" TargetMode="External"/><Relationship Id="rId22" Type="http://schemas.openxmlformats.org/officeDocument/2006/relationships/hyperlink" Target="http://cdn3.historyextra.com/sites/default/files/imagecache/623px_wide/Viking%20berserkers%202.jpg" TargetMode="External"/><Relationship Id="rId27" Type="http://schemas.openxmlformats.org/officeDocument/2006/relationships/hyperlink" Target="http://os-midgard.info/viking/bezny_zivot.php" TargetMode="External"/><Relationship Id="rId30" Type="http://schemas.openxmlformats.org/officeDocument/2006/relationships/hyperlink" Target="http://www.historyextra.com/article/alfred-great/8-key-viking-dates-you-need-know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Vikingové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287" y="4357554"/>
            <a:ext cx="6400800" cy="998671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Jan </a:t>
            </a:r>
            <a:r>
              <a:rPr lang="cs-CZ" dirty="0" err="1">
                <a:solidFill>
                  <a:schemeClr val="tx1"/>
                </a:solidFill>
              </a:rPr>
              <a:t>Lázňovský</a:t>
            </a:r>
            <a:r>
              <a:rPr lang="cs-CZ" dirty="0">
                <a:solidFill>
                  <a:schemeClr val="tx1"/>
                </a:solidFill>
              </a:rPr>
              <a:t>, DC2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BF124B4-EDF6-4D95-BEB2-5568AC7B2524}"/>
              </a:ext>
            </a:extLst>
          </p:cNvPr>
          <p:cNvSpPr txBox="1"/>
          <p:nvPr/>
        </p:nvSpPr>
        <p:spPr>
          <a:xfrm>
            <a:off x="827584" y="47667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Studentská konference 2017-2018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F4EA4A-86BC-432D-8549-745B311028DB}"/>
              </a:ext>
            </a:extLst>
          </p:cNvPr>
          <p:cNvSpPr txBox="1"/>
          <p:nvPr/>
        </p:nvSpPr>
        <p:spPr>
          <a:xfrm>
            <a:off x="395536" y="61653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Vedoucí práce: Mgr. J. Kulíšková</a:t>
            </a:r>
          </a:p>
        </p:txBody>
      </p:sp>
    </p:spTree>
    <p:extLst>
      <p:ext uri="{BB962C8B-B14F-4D97-AF65-F5344CB8AC3E}">
        <p14:creationId xmlns:p14="http://schemas.microsoft.com/office/powerpoint/2010/main" val="94842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Hygiena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AE02BAE-4AE0-415D-9E38-73AA904AF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0557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68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98" y="1439694"/>
            <a:ext cx="5012890" cy="4686469"/>
          </a:xfrm>
        </p:spPr>
      </p:pic>
    </p:spTree>
    <p:extLst>
      <p:ext uri="{BB962C8B-B14F-4D97-AF65-F5344CB8AC3E}">
        <p14:creationId xmlns:p14="http://schemas.microsoft.com/office/powerpoint/2010/main" val="166792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2358231"/>
            <a:ext cx="7820025" cy="3009900"/>
          </a:xfrm>
        </p:spPr>
      </p:pic>
    </p:spTree>
    <p:extLst>
      <p:ext uri="{BB962C8B-B14F-4D97-AF65-F5344CB8AC3E}">
        <p14:creationId xmlns:p14="http://schemas.microsoft.com/office/powerpoint/2010/main" val="351244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Oblečení a zjev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8EDB862-D024-474F-8C91-CD978C5B1B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1029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975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5976664" cy="5976664"/>
          </a:xfrm>
        </p:spPr>
      </p:pic>
    </p:spTree>
    <p:extLst>
      <p:ext uri="{BB962C8B-B14F-4D97-AF65-F5344CB8AC3E}">
        <p14:creationId xmlns:p14="http://schemas.microsoft.com/office/powerpoint/2010/main" val="21331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4536504" cy="6287005"/>
          </a:xfrm>
        </p:spPr>
      </p:pic>
    </p:spTree>
    <p:extLst>
      <p:ext uri="{BB962C8B-B14F-4D97-AF65-F5344CB8AC3E}">
        <p14:creationId xmlns:p14="http://schemas.microsoft.com/office/powerpoint/2010/main" val="360652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Brnění a výzbroj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1A8F6FE-B66D-4822-8727-2A474EDFB6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605716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529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5233701" cy="5880803"/>
          </a:xfrm>
        </p:spPr>
      </p:pic>
    </p:spTree>
    <p:extLst>
      <p:ext uri="{BB962C8B-B14F-4D97-AF65-F5344CB8AC3E}">
        <p14:creationId xmlns:p14="http://schemas.microsoft.com/office/powerpoint/2010/main" val="1013433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824536" cy="6513124"/>
          </a:xfrm>
        </p:spPr>
      </p:pic>
    </p:spTree>
    <p:extLst>
      <p:ext uri="{BB962C8B-B14F-4D97-AF65-F5344CB8AC3E}">
        <p14:creationId xmlns:p14="http://schemas.microsoft.com/office/powerpoint/2010/main" val="296761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410845" cy="6410845"/>
          </a:xfrm>
        </p:spPr>
      </p:pic>
    </p:spTree>
    <p:extLst>
      <p:ext uri="{BB962C8B-B14F-4D97-AF65-F5344CB8AC3E}">
        <p14:creationId xmlns:p14="http://schemas.microsoft.com/office/powerpoint/2010/main" val="342959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Seznámení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639A89F-7C5D-4E76-8FCD-7B2EADEE3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7956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60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64C6498-26D1-4B3C-A27B-8CAFACEC2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023225"/>
              </p:ext>
            </p:extLst>
          </p:nvPr>
        </p:nvGraphicFramePr>
        <p:xfrm>
          <a:off x="457200" y="548680"/>
          <a:ext cx="82296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1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3888431" cy="6221490"/>
          </a:xfrm>
        </p:spPr>
      </p:pic>
    </p:spTree>
    <p:extLst>
      <p:ext uri="{BB962C8B-B14F-4D97-AF65-F5344CB8AC3E}">
        <p14:creationId xmlns:p14="http://schemas.microsoft.com/office/powerpoint/2010/main" val="3371362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8763607" cy="1285329"/>
          </a:xfrm>
        </p:spPr>
      </p:pic>
    </p:spTree>
    <p:extLst>
      <p:ext uri="{BB962C8B-B14F-4D97-AF65-F5344CB8AC3E}">
        <p14:creationId xmlns:p14="http://schemas.microsoft.com/office/powerpoint/2010/main" val="3949057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088232" cy="6525725"/>
          </a:xfrm>
        </p:spPr>
      </p:pic>
    </p:spTree>
    <p:extLst>
      <p:ext uri="{BB962C8B-B14F-4D97-AF65-F5344CB8AC3E}">
        <p14:creationId xmlns:p14="http://schemas.microsoft.com/office/powerpoint/2010/main" val="2215796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960439" cy="6495120"/>
          </a:xfrm>
        </p:spPr>
      </p:pic>
    </p:spTree>
    <p:extLst>
      <p:ext uri="{BB962C8B-B14F-4D97-AF65-F5344CB8AC3E}">
        <p14:creationId xmlns:p14="http://schemas.microsoft.com/office/powerpoint/2010/main" val="183250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Berserkové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3B8523D-5B41-49C8-9EC9-CC286E7B4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7145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432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72533" cy="5616623"/>
          </a:xfrm>
        </p:spPr>
      </p:pic>
    </p:spTree>
    <p:extLst>
      <p:ext uri="{BB962C8B-B14F-4D97-AF65-F5344CB8AC3E}">
        <p14:creationId xmlns:p14="http://schemas.microsoft.com/office/powerpoint/2010/main" val="1938626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Lodě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05A8A69-4E85-491D-B0FF-0F8E2CA93F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01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134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511523" cy="4785395"/>
          </a:xfrm>
        </p:spPr>
      </p:pic>
    </p:spTree>
    <p:extLst>
      <p:ext uri="{BB962C8B-B14F-4D97-AF65-F5344CB8AC3E}">
        <p14:creationId xmlns:p14="http://schemas.microsoft.com/office/powerpoint/2010/main" val="989891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88136" cy="5217443"/>
          </a:xfrm>
        </p:spPr>
      </p:pic>
    </p:spTree>
    <p:extLst>
      <p:ext uri="{BB962C8B-B14F-4D97-AF65-F5344CB8AC3E}">
        <p14:creationId xmlns:p14="http://schemas.microsoft.com/office/powerpoint/2010/main" val="414602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Původ slova Viking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01F5E42-EFB6-44B8-A0E7-BA9EF0B73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1596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840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635383" cy="4857403"/>
          </a:xfrm>
        </p:spPr>
      </p:pic>
    </p:spTree>
    <p:extLst>
      <p:ext uri="{BB962C8B-B14F-4D97-AF65-F5344CB8AC3E}">
        <p14:creationId xmlns:p14="http://schemas.microsoft.com/office/powerpoint/2010/main" val="3156141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Expanze a obchod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4073B1A-576C-4711-AEA1-4B4204D83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373844"/>
              </p:ext>
            </p:extLst>
          </p:nvPr>
        </p:nvGraphicFramePr>
        <p:xfrm>
          <a:off x="457200" y="1417638"/>
          <a:ext cx="82296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1099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387843" cy="5644497"/>
          </a:xfrm>
        </p:spPr>
      </p:pic>
    </p:spTree>
    <p:extLst>
      <p:ext uri="{BB962C8B-B14F-4D97-AF65-F5344CB8AC3E}">
        <p14:creationId xmlns:p14="http://schemas.microsoft.com/office/powerpoint/2010/main" val="2473948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Důvody expanze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80E7D2B-DCDD-46F5-B053-23DF12D37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181592"/>
              </p:ext>
            </p:extLst>
          </p:nvPr>
        </p:nvGraphicFramePr>
        <p:xfrm>
          <a:off x="457200" y="1988840"/>
          <a:ext cx="82296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56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Švédští Vikingové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DD60A63-9462-4596-95F4-70B2FB9B9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9537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61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Dánští Vikingové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Spolu s Norskými Vikingy podnikali cesty na západ</a:t>
            </a:r>
          </a:p>
          <a:p>
            <a:r>
              <a:rPr lang="cs-CZ" dirty="0"/>
              <a:t>V Anglii získali území nazvané </a:t>
            </a:r>
            <a:r>
              <a:rPr lang="cs-CZ" dirty="0" err="1"/>
              <a:t>Danelaw</a:t>
            </a:r>
            <a:r>
              <a:rPr lang="cs-CZ" dirty="0"/>
              <a:t>, zde vybírána daň zvaná </a:t>
            </a:r>
            <a:r>
              <a:rPr lang="cs-CZ" dirty="0" err="1"/>
              <a:t>Danegeld</a:t>
            </a:r>
            <a:endParaRPr lang="cs-CZ" dirty="0"/>
          </a:p>
          <a:p>
            <a:r>
              <a:rPr lang="cs-CZ" dirty="0"/>
              <a:t>Dále výpravy do jižní Evropy</a:t>
            </a:r>
          </a:p>
        </p:txBody>
      </p:sp>
    </p:spTree>
    <p:extLst>
      <p:ext uri="{BB962C8B-B14F-4D97-AF65-F5344CB8AC3E}">
        <p14:creationId xmlns:p14="http://schemas.microsoft.com/office/powerpoint/2010/main" val="1961070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Norští Vikingové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1A5060F-1F82-45DA-9723-99D1CA933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2758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591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824536" cy="6432715"/>
          </a:xfrm>
        </p:spPr>
      </p:pic>
    </p:spTree>
    <p:extLst>
      <p:ext uri="{BB962C8B-B14F-4D97-AF65-F5344CB8AC3E}">
        <p14:creationId xmlns:p14="http://schemas.microsoft.com/office/powerpoint/2010/main" val="1779822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1704"/>
            <a:ext cx="8229600" cy="9941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Nejvýznamnější data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C630374-89D4-4F9A-A089-C46511F98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448412"/>
              </p:ext>
            </p:extLst>
          </p:nvPr>
        </p:nvGraphicFramePr>
        <p:xfrm>
          <a:off x="457200" y="1196752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034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Náboženství a mytologie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414EE8D-7649-43E0-A44F-0D855C6B6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085250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72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Označení Vikingů ve světě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A897883-E597-4FE6-8B50-06280D39C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7360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161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Významní bohové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CC1EDDF-8C9D-4F8F-AD99-E784810DD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0317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2300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Co nám po Vikinzích zůstalo?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255D4D4-D745-4C03-A3F1-FCE4CE541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423426"/>
              </p:ext>
            </p:extLst>
          </p:nvPr>
        </p:nvGraphicFramePr>
        <p:xfrm>
          <a:off x="457200" y="1268760"/>
          <a:ext cx="85792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859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Dny v týdnu ve švédštině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D0FE730-21C8-4185-9BC8-B11247881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296245"/>
              </p:ext>
            </p:extLst>
          </p:nvPr>
        </p:nvGraphicFramePr>
        <p:xfrm>
          <a:off x="457200" y="1340768"/>
          <a:ext cx="82296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683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44944-3689-46D9-9BAE-F4D8D641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40A478-8B54-4992-8AB5-7313468E904B}"/>
              </a:ext>
            </a:extLst>
          </p:cNvPr>
          <p:cNvSpPr txBox="1"/>
          <p:nvPr/>
        </p:nvSpPr>
        <p:spPr>
          <a:xfrm>
            <a:off x="683568" y="1628800"/>
            <a:ext cx="777686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2"/>
              </a:rPr>
              <a:t>http://en.natmus.dk/historical-knowledge/denmark/prehistoric-period-until-1050-ad/the-viking-age/</a:t>
            </a:r>
            <a:r>
              <a:rPr lang="cs-CZ" sz="1400" dirty="0"/>
              <a:t> - část webu dánského národního musea věnovaná Vikingům – pro mě jeden z nejzásadnějších zdrojů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3"/>
              </a:rPr>
              <a:t>http://www.sayitinswedish.com/</a:t>
            </a:r>
            <a:r>
              <a:rPr lang="cs-CZ" sz="1400" dirty="0"/>
              <a:t> - web švédského „lektora pro samouky,“ z jedné z dostupných </a:t>
            </a:r>
            <a:r>
              <a:rPr lang="cs-CZ" sz="1400" dirty="0" err="1"/>
              <a:t>audiolekcí</a:t>
            </a:r>
            <a:r>
              <a:rPr lang="cs-CZ" sz="1400" dirty="0"/>
              <a:t> jsem se dozvěděl například původ švédských slov pro dny v týdnu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4"/>
              </a:rPr>
              <a:t>https://en.wikipedia.org/</a:t>
            </a:r>
            <a:r>
              <a:rPr lang="cs-CZ" sz="1400" dirty="0"/>
              <a:t> - kdo by neznal wikipedii? Kdybych měl přidávat odkazy na jednotlivé články, zabralo by to opravdu hodně místa.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5"/>
              </a:rPr>
              <a:t>http://norse-mythology.net/creation-of-the-world-in-norse-mythology/</a:t>
            </a:r>
            <a:r>
              <a:rPr lang="cs-CZ" sz="1400" dirty="0"/>
              <a:t> - zde se dočteme o vzniku světa a prvních lidech podle Vikingů, obecně je tato stránka velmi dobrým místem pro načerpání vědomostí ohledně severské mytologie.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6"/>
              </a:rPr>
              <a:t>http://www.history.com/news/history-lists/10-things-you-may-not-know-about-the-vikings</a:t>
            </a:r>
            <a:r>
              <a:rPr lang="cs-CZ" sz="1400" dirty="0"/>
              <a:t> - pár zajímavostí a zkráceně napsaných důkazů o civilizovanosti Vikingů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7"/>
              </a:rPr>
              <a:t>https://sonsofvikings.com/blogs/vikings-tv-series/viking-runes-guide-runic-alphabet-meanings-nordic-celtic-letters</a:t>
            </a:r>
            <a:r>
              <a:rPr lang="cs-CZ" sz="1400" dirty="0"/>
              <a:t> - tabulka s runovým písmem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8"/>
              </a:rPr>
              <a:t>https://en.wiktionary.org/wiki/Viking</a:t>
            </a:r>
            <a:r>
              <a:rPr lang="cs-CZ" sz="1400" dirty="0"/>
              <a:t> - původ a význam slova Viking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9"/>
              </a:rPr>
              <a:t>http://www.birkavikingastaden.se/en/</a:t>
            </a:r>
            <a:r>
              <a:rPr lang="cs-CZ" sz="1400" dirty="0"/>
              <a:t> - web historické vikingské osady ve Stockholmu – zde  jsem kontaktoval někoho z „obyvatel“ kvůli pár doplňujícím informacím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10"/>
              </a:rPr>
              <a:t>https://cz.pinterest.com/pin/472315079646150332/</a:t>
            </a:r>
            <a:r>
              <a:rPr lang="cs-CZ" sz="1400" dirty="0"/>
              <a:t> - obrázek </a:t>
            </a:r>
            <a:r>
              <a:rPr lang="cs-CZ" sz="1400" dirty="0" err="1"/>
              <a:t>Yggdrasil</a:t>
            </a:r>
            <a:endParaRPr lang="cs-CZ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11"/>
              </a:rPr>
              <a:t>https://en.wikipedia.org/wiki/Kylver_Stone#/media/File:Kylverstenen_2.jpg</a:t>
            </a:r>
            <a:r>
              <a:rPr lang="cs-CZ" sz="1400" dirty="0"/>
              <a:t> – obrázek runový kámen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12"/>
              </a:rPr>
              <a:t>https://qph.ec.quoracdn.net/main-qimg-3f5209f622cc839b11863787e2dafda5-c</a:t>
            </a:r>
            <a:r>
              <a:rPr lang="cs-CZ" sz="1400" dirty="0"/>
              <a:t> - obrázek </a:t>
            </a:r>
            <a:r>
              <a:rPr lang="cs-CZ" sz="1400" dirty="0" err="1"/>
              <a:t>Valhalla</a:t>
            </a:r>
            <a:endParaRPr lang="cs-CZ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13"/>
              </a:rPr>
              <a:t>https://cz.pinterest.com/pin/135530270006653027/</a:t>
            </a:r>
            <a:r>
              <a:rPr lang="cs-CZ" sz="1400" dirty="0"/>
              <a:t> - obrázek hranatý dům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14"/>
              </a:rPr>
              <a:t>http://birkasettlement.tripod.com/</a:t>
            </a:r>
            <a:r>
              <a:rPr lang="cs-CZ" sz="1400" dirty="0"/>
              <a:t> - obrázek rekonstrukce osady </a:t>
            </a:r>
            <a:r>
              <a:rPr lang="cs-CZ" sz="1400" dirty="0" err="1"/>
              <a:t>Birka</a:t>
            </a:r>
            <a:endParaRPr lang="cs-CZ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15"/>
              </a:rPr>
              <a:t>https://cz.pinterest.com/pin/434034482815460655/</a:t>
            </a:r>
            <a:r>
              <a:rPr lang="cs-CZ" sz="1400" dirty="0"/>
              <a:t> - obrázek některé domy v osadě </a:t>
            </a:r>
            <a:r>
              <a:rPr lang="cs-CZ" sz="1400" dirty="0" err="1"/>
              <a:t>Birka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40101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5774096-A473-4EFA-9A13-22797DF3207B}"/>
              </a:ext>
            </a:extLst>
          </p:cNvPr>
          <p:cNvSpPr txBox="1"/>
          <p:nvPr/>
        </p:nvSpPr>
        <p:spPr>
          <a:xfrm>
            <a:off x="395536" y="332656"/>
            <a:ext cx="849694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http://www.ancientpages.com/wp-content/uploads/2017/05/vikinglonghouse.jpg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oválného domu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http://naturalhomes.org/img/trellborg.jpg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královského oválného domu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http://www.hurstwic.org/history/articles/society/text/social_classes.htm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Vikingská společnost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http://images.huffingtonpost.com/2014-07-29-IMG_0417Custom.JPG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interiér domu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https://www.historyonthenet.com/viking-society-nobles-freemen-slaves/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Vikingská společnost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http://www.hurstwic.org/history/articles/society/text/laws.htm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zákony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http://en.natmus.dk/typo3temp/GB/81af5f92ad.jpg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šťourátko do uší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http://en.natmus.dk/typo3temp/GB/1752203546.jpg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hřeben, pinzeta, párátko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http://cdn.shopify.com/s/files/1/1565/1123/products/2108_600x600.JPG?v=1491904710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obrázek Vikingská žena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1"/>
              </a:rPr>
              <a:t>https://i.pinimg.com/736x/e8/2b/04/e82b04bfb991c6683d47d7a9cf20dfe7--viking-clothing-male-clothing.jpg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Vikingský muž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2"/>
              </a:rPr>
              <a:t>https://upload.wikimedia.org/wikipedia/commons/0/0e/Gjermundbu_helmet_-_cropped.jpg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Helma z </a:t>
            </a:r>
            <a:r>
              <a:rPr lang="cs-CZ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Gjermundbu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https://www.historyonthenet.com/</a:t>
            </a:r>
            <a:r>
              <a:rPr lang="cs-CZ" sz="12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viking</a:t>
            </a: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-</a:t>
            </a:r>
            <a:r>
              <a:rPr lang="cs-CZ" sz="12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weapons</a:t>
            </a: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-and-</a:t>
            </a:r>
            <a:r>
              <a:rPr lang="cs-CZ" sz="12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armor</a:t>
            </a: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/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4"/>
              </a:rPr>
              <a:t>http://en.natmus.dk/historical-knowledge/denmark/prehistoric-period-until-1050-ad/the-viking-age/weapons/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Vikingská výzbroj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5"/>
              </a:rPr>
              <a:t>https://i.pinimg.com/736x/a7/ee/59/a7ee59737a92e7d42ec52d5884b85fa6--viking-armor-larp-armor.jpg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Viking v drátěném brnění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6"/>
              </a:rPr>
              <a:t>https://i.pinimg.com/736x/f0/29/bc/f029bcc5bb7577e9fd6c0d7565817dc4--norse-vikings-vikings-tv.jpg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Štít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7"/>
              </a:rPr>
              <a:t>http://www.hurstwic.org/history/articles/manufacturing/pix/axe_head.jpg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Vikingské bojové sekery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8"/>
              </a:rPr>
              <a:t>http://www.hurstwic.org/history/articles/manufacturing/pix/skogaroxi.jpg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Vikingské farmářské sekery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9"/>
              </a:rPr>
              <a:t>http://www.hurstwic.org/history/articles/manufacturing/text/viking_sword.htm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velmi zajímavý článek o mečích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0"/>
              </a:rPr>
              <a:t>http://www.hurstwic.org/history/articles/manufacturing/pix/spear_length.jpg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Dva typy kopí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1"/>
              </a:rPr>
              <a:t>http://www.hurstwic.org/history/articles/manufacturing/pix/archer.jpg</a:t>
            </a:r>
            <a:r>
              <a:rPr lang="cs-CZ" sz="1200" u="sng" dirty="0"/>
              <a:t> - obrázek Lukostřelec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2"/>
              </a:rPr>
              <a:t>http://cdn3.historyextra.com/sites/default/files/imagecache/623px_wide/Viking%20berserkers%202.jpg</a:t>
            </a:r>
            <a:r>
              <a:rPr lang="cs-CZ" sz="1200" u="sng" dirty="0"/>
              <a:t> – obrázek Berserkové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3"/>
              </a:rPr>
              <a:t>https://w-dog.net/wallpaper/drakkar-ship-dragon-sailors-vikings-sea/id/336834/</a:t>
            </a:r>
            <a:r>
              <a:rPr lang="cs-CZ" sz="1200" u="sng" dirty="0"/>
              <a:t> - obrázek </a:t>
            </a:r>
            <a:r>
              <a:rPr lang="cs-CZ" sz="1200" u="sng" dirty="0" err="1"/>
              <a:t>Drakkar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4"/>
              </a:rPr>
              <a:t>https://img00.deviantart.net/6a58/i/2017/175/3/7/snekkar_viking_by_lorn6-d1a3yko.jpg</a:t>
            </a:r>
            <a:r>
              <a:rPr lang="cs-CZ" sz="1200" u="sng" dirty="0"/>
              <a:t> - obrázek </a:t>
            </a:r>
            <a:r>
              <a:rPr lang="cs-CZ" sz="1200" u="sng" dirty="0" err="1"/>
              <a:t>Snekkar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5"/>
              </a:rPr>
              <a:t>https://i1.wp.com/about-history.com/wp-content/uploads/2017/03/Knarr-The-Oldest-Norse-Merchant-Ship.jpg?resize=720%2C405</a:t>
            </a:r>
            <a:r>
              <a:rPr lang="cs-CZ" sz="1200" u="sng" dirty="0"/>
              <a:t> – obrázek </a:t>
            </a:r>
            <a:r>
              <a:rPr lang="cs-CZ" sz="1200" u="sng" dirty="0" err="1"/>
              <a:t>Knarr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6"/>
              </a:rPr>
              <a:t>http://sciencenordic.com/how-vikings-navigated-world</a:t>
            </a:r>
            <a:r>
              <a:rPr lang="cs-CZ" sz="1200" u="sng" dirty="0"/>
              <a:t> - článek o navigaci na moři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7"/>
              </a:rPr>
              <a:t>http://os-midgard.info/viking/bezny_zivot.php</a:t>
            </a:r>
            <a:r>
              <a:rPr lang="cs-CZ" sz="1200" u="sng" dirty="0"/>
              <a:t> - život a obchod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8"/>
              </a:rPr>
              <a:t>http://traitorsorraiders.weebly.com/uploads/2/7/8/4/27849375/9535364_orig.jpg?381</a:t>
            </a:r>
            <a:r>
              <a:rPr lang="cs-CZ" sz="1200" u="sng" dirty="0"/>
              <a:t> – obrázek Mapa Vikingských obchodních a kolonizačních cest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9"/>
              </a:rPr>
              <a:t>https://cs.wikipedia.org/wiki/Danelaw#/media/File:Raven_Banner.svg</a:t>
            </a:r>
            <a:r>
              <a:rPr lang="cs-CZ" sz="1200" u="sng" dirty="0"/>
              <a:t> – obrázek Vlajka </a:t>
            </a:r>
            <a:r>
              <a:rPr lang="cs-CZ" sz="1200" u="sng" dirty="0" err="1"/>
              <a:t>Danelaw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30"/>
              </a:rPr>
              <a:t>http://www.historyextra.com/article/alfred-great/8-key-viking-dates-you-need-know</a:t>
            </a:r>
            <a:r>
              <a:rPr lang="cs-CZ" sz="1200" u="sng" dirty="0"/>
              <a:t> - důležitá data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31"/>
              </a:rPr>
              <a:t>https://en.wikipedia.org/wiki/Rollo#/media/File:Rollo_statue_in_falaise.JPG</a:t>
            </a:r>
            <a:r>
              <a:rPr lang="cs-CZ" sz="1200" u="sng" dirty="0"/>
              <a:t> – obrázek Pomník </a:t>
            </a:r>
            <a:r>
              <a:rPr lang="cs-CZ" sz="1200" u="sng" dirty="0" err="1"/>
              <a:t>Rolla</a:t>
            </a:r>
            <a:r>
              <a:rPr lang="cs-CZ" sz="1200" u="sng" dirty="0"/>
              <a:t> ve </a:t>
            </a:r>
            <a:r>
              <a:rPr lang="cs-CZ" sz="1200" u="sng" dirty="0" err="1"/>
              <a:t>Falaise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32"/>
              </a:rPr>
              <a:t>https://upload.wikimedia.org/wikipedia/commons/e/e2/Walhall_by_Emil_Doepler.jpg</a:t>
            </a:r>
            <a:r>
              <a:rPr lang="cs-CZ" sz="1200" u="sng" dirty="0"/>
              <a:t> - obrázek Hostina ve </a:t>
            </a:r>
            <a:r>
              <a:rPr lang="cs-CZ" sz="1200" u="sng" dirty="0" err="1"/>
              <a:t>Valhöll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7420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b="1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57090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Vikingské budovy a obydlí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3121E76-B344-491A-ABF0-54B46B2B7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697718"/>
              </p:ext>
            </p:extLst>
          </p:nvPr>
        </p:nvGraphicFramePr>
        <p:xfrm>
          <a:off x="457200" y="1600200"/>
          <a:ext cx="82296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19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687043" cy="4360169"/>
          </a:xfrm>
        </p:spPr>
      </p:pic>
    </p:spTree>
    <p:extLst>
      <p:ext uri="{BB962C8B-B14F-4D97-AF65-F5344CB8AC3E}">
        <p14:creationId xmlns:p14="http://schemas.microsoft.com/office/powerpoint/2010/main" val="213294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572768" cy="4939867"/>
          </a:xfrm>
        </p:spPr>
      </p:pic>
    </p:spTree>
    <p:extLst>
      <p:ext uri="{BB962C8B-B14F-4D97-AF65-F5344CB8AC3E}">
        <p14:creationId xmlns:p14="http://schemas.microsoft.com/office/powerpoint/2010/main" val="344829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Společnost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156082F-6724-4DFC-8421-B24AB2550E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714230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72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Ženy ve společnosti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B3D2A61-D8DA-469E-B635-CFB4A5FF0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287900"/>
              </p:ext>
            </p:extLst>
          </p:nvPr>
        </p:nvGraphicFramePr>
        <p:xfrm>
          <a:off x="457200" y="1600200"/>
          <a:ext cx="82296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9026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894</Words>
  <Application>Microsoft Office PowerPoint</Application>
  <PresentationFormat>Předvádění na obrazovce (4:3)</PresentationFormat>
  <Paragraphs>210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 systému Office</vt:lpstr>
      <vt:lpstr>Vikingové</vt:lpstr>
      <vt:lpstr>Seznámení</vt:lpstr>
      <vt:lpstr>Původ slova Viking</vt:lpstr>
      <vt:lpstr>Označení Vikingů ve světě</vt:lpstr>
      <vt:lpstr>Vikingské budovy a obydlí</vt:lpstr>
      <vt:lpstr>Prezentace aplikace PowerPoint</vt:lpstr>
      <vt:lpstr>Prezentace aplikace PowerPoint</vt:lpstr>
      <vt:lpstr>Společnost</vt:lpstr>
      <vt:lpstr>Ženy ve společnosti</vt:lpstr>
      <vt:lpstr>Hygiena</vt:lpstr>
      <vt:lpstr>Prezentace aplikace PowerPoint</vt:lpstr>
      <vt:lpstr>Prezentace aplikace PowerPoint</vt:lpstr>
      <vt:lpstr>Oblečení a zjev</vt:lpstr>
      <vt:lpstr>Prezentace aplikace PowerPoint</vt:lpstr>
      <vt:lpstr>Prezentace aplikace PowerPoint</vt:lpstr>
      <vt:lpstr>Brnění a výzbroj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Berserkové</vt:lpstr>
      <vt:lpstr>Prezentace aplikace PowerPoint</vt:lpstr>
      <vt:lpstr>Lodě</vt:lpstr>
      <vt:lpstr>Prezentace aplikace PowerPoint</vt:lpstr>
      <vt:lpstr>Prezentace aplikace PowerPoint</vt:lpstr>
      <vt:lpstr>Prezentace aplikace PowerPoint</vt:lpstr>
      <vt:lpstr>Expanze a obchod</vt:lpstr>
      <vt:lpstr>Prezentace aplikace PowerPoint</vt:lpstr>
      <vt:lpstr>Důvody expanze</vt:lpstr>
      <vt:lpstr>Švédští Vikingové</vt:lpstr>
      <vt:lpstr>Dánští Vikingové</vt:lpstr>
      <vt:lpstr>Norští Vikingové</vt:lpstr>
      <vt:lpstr>Prezentace aplikace PowerPoint</vt:lpstr>
      <vt:lpstr>Nejvýznamnější data</vt:lpstr>
      <vt:lpstr>Náboženství a mytologie</vt:lpstr>
      <vt:lpstr>Významní bohové</vt:lpstr>
      <vt:lpstr>Co nám po Vikinzích zůstalo?</vt:lpstr>
      <vt:lpstr>Dny v týdnu ve švédštině</vt:lpstr>
      <vt:lpstr>Zdroje 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Vikingové</dc:title>
  <dc:creator>Uživatel</dc:creator>
  <cp:lastModifiedBy>Admin</cp:lastModifiedBy>
  <cp:revision>15</cp:revision>
  <dcterms:created xsi:type="dcterms:W3CDTF">2017-12-18T22:06:10Z</dcterms:created>
  <dcterms:modified xsi:type="dcterms:W3CDTF">2018-02-10T10:44:47Z</dcterms:modified>
</cp:coreProperties>
</file>