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5"/>
  </p:notesMasterIdLst>
  <p:sldIdLst>
    <p:sldId id="256" r:id="rId2"/>
    <p:sldId id="257" r:id="rId3"/>
    <p:sldId id="258" r:id="rId4"/>
    <p:sldId id="262" r:id="rId5"/>
    <p:sldId id="290" r:id="rId6"/>
    <p:sldId id="263" r:id="rId7"/>
    <p:sldId id="265" r:id="rId8"/>
    <p:sldId id="287" r:id="rId9"/>
    <p:sldId id="288" r:id="rId10"/>
    <p:sldId id="271" r:id="rId11"/>
    <p:sldId id="289" r:id="rId12"/>
    <p:sldId id="273" r:id="rId13"/>
    <p:sldId id="274" r:id="rId14"/>
    <p:sldId id="276" r:id="rId15"/>
    <p:sldId id="275" r:id="rId16"/>
    <p:sldId id="277" r:id="rId17"/>
    <p:sldId id="278" r:id="rId18"/>
    <p:sldId id="279" r:id="rId19"/>
    <p:sldId id="280" r:id="rId20"/>
    <p:sldId id="283" r:id="rId21"/>
    <p:sldId id="282" r:id="rId22"/>
    <p:sldId id="292" r:id="rId23"/>
    <p:sldId id="28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77039" autoAdjust="0"/>
  </p:normalViewPr>
  <p:slideViewPr>
    <p:cSldViewPr snapToGrid="0">
      <p:cViewPr varScale="1">
        <p:scale>
          <a:sx n="66" d="100"/>
          <a:sy n="66" d="100"/>
        </p:scale>
        <p:origin x="119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B453FD-089B-47A9-9290-7C9834B7A2F3}" type="datetimeFigureOut">
              <a:rPr lang="cs-CZ" smtClean="0"/>
              <a:t>18.12.2018</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FB195-0E91-412D-A6AB-1BFF2EF48C2D}" type="slidenum">
              <a:rPr lang="cs-CZ" smtClean="0"/>
              <a:t>‹#›</a:t>
            </a:fld>
            <a:endParaRPr lang="cs-CZ"/>
          </a:p>
        </p:txBody>
      </p:sp>
    </p:spTree>
    <p:extLst>
      <p:ext uri="{BB962C8B-B14F-4D97-AF65-F5344CB8AC3E}">
        <p14:creationId xmlns:p14="http://schemas.microsoft.com/office/powerpoint/2010/main" val="1001616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Hlavní město Moskva</a:t>
            </a:r>
          </a:p>
          <a:p>
            <a:r>
              <a:rPr lang="cs-CZ" dirty="0"/>
              <a:t>Další města: Leningrad, Stalingrad, Vladivostok, </a:t>
            </a:r>
            <a:r>
              <a:rPr lang="cs-CZ" dirty="0" err="1"/>
              <a:t>Kiev</a:t>
            </a:r>
            <a:endParaRPr lang="cs-CZ" dirty="0"/>
          </a:p>
          <a:p>
            <a:r>
              <a:rPr lang="cs-CZ" dirty="0"/>
              <a:t>Obyvatelstvo 170 mil</a:t>
            </a:r>
          </a:p>
          <a:p>
            <a:endParaRPr lang="cs-CZ" dirty="0"/>
          </a:p>
        </p:txBody>
      </p:sp>
      <p:sp>
        <p:nvSpPr>
          <p:cNvPr id="4" name="Zástupný symbol pro číslo snímku 3"/>
          <p:cNvSpPr>
            <a:spLocks noGrp="1"/>
          </p:cNvSpPr>
          <p:nvPr>
            <p:ph type="sldNum" sz="quarter" idx="5"/>
          </p:nvPr>
        </p:nvSpPr>
        <p:spPr/>
        <p:txBody>
          <a:bodyPr/>
          <a:lstStyle/>
          <a:p>
            <a:fld id="{1A8FB195-0E91-412D-A6AB-1BFF2EF48C2D}" type="slidenum">
              <a:rPr lang="cs-CZ" smtClean="0"/>
              <a:t>3</a:t>
            </a:fld>
            <a:endParaRPr lang="cs-CZ"/>
          </a:p>
        </p:txBody>
      </p:sp>
    </p:spTree>
    <p:extLst>
      <p:ext uri="{BB962C8B-B14F-4D97-AF65-F5344CB8AC3E}">
        <p14:creationId xmlns:p14="http://schemas.microsoft.com/office/powerpoint/2010/main" val="2575549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effectLst/>
                <a:latin typeface="+mn-lt"/>
                <a:ea typeface="+mn-ea"/>
                <a:cs typeface="+mn-cs"/>
              </a:rPr>
              <a:t>V září roku 1941 se Moskva nepodobala normálně fungujícímu hlavnímu městu. Město chránili protiletecká děla, na ulicích vyrostly protitankové překážky a na obloze se vznášely ochranné balóny.</a:t>
            </a:r>
          </a:p>
          <a:p>
            <a:r>
              <a:rPr lang="cs-CZ" sz="1200" kern="1200" dirty="0">
                <a:solidFill>
                  <a:schemeClr val="tx1"/>
                </a:solidFill>
                <a:effectLst/>
                <a:latin typeface="+mn-lt"/>
                <a:ea typeface="+mn-ea"/>
                <a:cs typeface="+mn-cs"/>
              </a:rPr>
              <a:t>První nálet na Moskvu se uskutečnil 22. Července 1941. </a:t>
            </a:r>
          </a:p>
          <a:p>
            <a:r>
              <a:rPr lang="cs-CZ" sz="1200" kern="1200" dirty="0">
                <a:solidFill>
                  <a:schemeClr val="tx1"/>
                </a:solidFill>
                <a:effectLst/>
                <a:latin typeface="+mn-lt"/>
                <a:ea typeface="+mn-ea"/>
                <a:cs typeface="+mn-cs"/>
              </a:rPr>
              <a:t>Německé bombardéry byli ničeny sovětskou PVO.</a:t>
            </a:r>
          </a:p>
          <a:p>
            <a:r>
              <a:rPr lang="cs-CZ" sz="1200" kern="1200" dirty="0">
                <a:solidFill>
                  <a:schemeClr val="tx1"/>
                </a:solidFill>
                <a:effectLst/>
                <a:latin typeface="+mn-lt"/>
                <a:ea typeface="+mn-ea"/>
                <a:cs typeface="+mn-cs"/>
              </a:rPr>
              <a:t>Na konci září nálety ustáli</a:t>
            </a:r>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Wehrmacht chtěl obklíčit jednotky u Moskvy. </a:t>
            </a:r>
          </a:p>
          <a:p>
            <a:r>
              <a:rPr lang="cs-CZ" sz="1200" kern="1200" dirty="0">
                <a:solidFill>
                  <a:schemeClr val="tx1"/>
                </a:solidFill>
                <a:effectLst/>
                <a:latin typeface="+mn-lt"/>
                <a:ea typeface="+mn-ea"/>
                <a:cs typeface="+mn-cs"/>
              </a:rPr>
              <a:t>Nová sovětská taktika na ničení tanků. Dařilo se tak aspoň zpomalit německý postup. </a:t>
            </a:r>
          </a:p>
          <a:p>
            <a:r>
              <a:rPr lang="cs-CZ" sz="1200" kern="1200" dirty="0">
                <a:solidFill>
                  <a:schemeClr val="tx1"/>
                </a:solidFill>
                <a:effectLst/>
                <a:latin typeface="+mn-lt"/>
                <a:ea typeface="+mn-ea"/>
                <a:cs typeface="+mn-cs"/>
              </a:rPr>
              <a:t>Obklíčení 100 000 vojáků u </a:t>
            </a:r>
            <a:r>
              <a:rPr lang="cs-CZ" sz="1200" kern="1200" dirty="0" err="1">
                <a:solidFill>
                  <a:schemeClr val="tx1"/>
                </a:solidFill>
                <a:effectLst/>
                <a:latin typeface="+mn-lt"/>
                <a:ea typeface="+mn-ea"/>
                <a:cs typeface="+mn-cs"/>
              </a:rPr>
              <a:t>Vjazmy</a:t>
            </a:r>
            <a:endParaRPr lang="cs-CZ" sz="1200" kern="1200" dirty="0">
              <a:solidFill>
                <a:schemeClr val="tx1"/>
              </a:solidFill>
              <a:effectLst/>
              <a:latin typeface="+mn-lt"/>
              <a:ea typeface="+mn-ea"/>
              <a:cs typeface="+mn-cs"/>
            </a:endParaRPr>
          </a:p>
          <a:p>
            <a:r>
              <a:rPr lang="cs-CZ" sz="1200" kern="1200" dirty="0" err="1">
                <a:solidFill>
                  <a:schemeClr val="tx1"/>
                </a:solidFill>
                <a:effectLst/>
                <a:latin typeface="+mn-lt"/>
                <a:ea typeface="+mn-ea"/>
                <a:cs typeface="+mn-cs"/>
              </a:rPr>
              <a:t>Žukov</a:t>
            </a:r>
            <a:r>
              <a:rPr lang="cs-CZ" sz="1200" kern="1200" dirty="0">
                <a:solidFill>
                  <a:schemeClr val="tx1"/>
                </a:solidFill>
                <a:effectLst/>
                <a:latin typeface="+mn-lt"/>
                <a:ea typeface="+mn-ea"/>
                <a:cs typeface="+mn-cs"/>
              </a:rPr>
              <a:t> přijíždí od Stalingradu</a:t>
            </a:r>
          </a:p>
          <a:p>
            <a:r>
              <a:rPr lang="cs-CZ" sz="1200" kern="1200" dirty="0">
                <a:solidFill>
                  <a:schemeClr val="tx1"/>
                </a:solidFill>
                <a:effectLst/>
                <a:latin typeface="+mn-lt"/>
                <a:ea typeface="+mn-ea"/>
                <a:cs typeface="+mn-cs"/>
              </a:rPr>
              <a:t>Převelení divizí z dálného východu</a:t>
            </a:r>
          </a:p>
          <a:p>
            <a:r>
              <a:rPr lang="cs-CZ" sz="1200" kern="1200" dirty="0">
                <a:solidFill>
                  <a:schemeClr val="tx1"/>
                </a:solidFill>
                <a:effectLst/>
                <a:latin typeface="+mn-lt"/>
                <a:ea typeface="+mn-ea"/>
                <a:cs typeface="+mn-cs"/>
              </a:rPr>
              <a:t>Začíná pršet a padat </a:t>
            </a:r>
            <a:r>
              <a:rPr lang="cs-CZ" sz="1200" kern="1200" dirty="0" err="1">
                <a:solidFill>
                  <a:schemeClr val="tx1"/>
                </a:solidFill>
                <a:effectLst/>
                <a:latin typeface="+mn-lt"/>
                <a:ea typeface="+mn-ea"/>
                <a:cs typeface="+mn-cs"/>
              </a:rPr>
              <a:t>snih</a:t>
            </a:r>
            <a:r>
              <a:rPr lang="cs-CZ" sz="1200" kern="1200" dirty="0">
                <a:solidFill>
                  <a:schemeClr val="tx1"/>
                </a:solidFill>
                <a:effectLst/>
                <a:latin typeface="+mn-lt"/>
                <a:ea typeface="+mn-ea"/>
                <a:cs typeface="+mn-cs"/>
              </a:rPr>
              <a:t>.</a:t>
            </a:r>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Přehlídka v Moskvě.</a:t>
            </a:r>
          </a:p>
          <a:p>
            <a:r>
              <a:rPr lang="cs-CZ" sz="1200" kern="1200" dirty="0">
                <a:solidFill>
                  <a:schemeClr val="tx1"/>
                </a:solidFill>
                <a:effectLst/>
                <a:latin typeface="+mn-lt"/>
                <a:ea typeface="+mn-ea"/>
                <a:cs typeface="+mn-cs"/>
              </a:rPr>
              <a:t>Německé tanky se přibližují k Moskvě na 50 km</a:t>
            </a:r>
          </a:p>
          <a:p>
            <a:r>
              <a:rPr lang="cs-CZ" sz="1200" kern="1200" dirty="0">
                <a:solidFill>
                  <a:schemeClr val="tx1"/>
                </a:solidFill>
                <a:effectLst/>
                <a:latin typeface="+mn-lt"/>
                <a:ea typeface="+mn-ea"/>
                <a:cs typeface="+mn-cs"/>
              </a:rPr>
              <a:t>Německý motostřelecký útok končí na prvních tramvajových zastávkách v Moskvě</a:t>
            </a:r>
          </a:p>
          <a:p>
            <a:r>
              <a:rPr lang="cs-CZ" sz="1200" kern="1200" dirty="0">
                <a:solidFill>
                  <a:schemeClr val="tx1"/>
                </a:solidFill>
                <a:effectLst/>
                <a:latin typeface="+mn-lt"/>
                <a:ea typeface="+mn-ea"/>
                <a:cs typeface="+mn-cs"/>
              </a:rPr>
              <a:t>Wehrmacht začíná ustupovat. </a:t>
            </a:r>
            <a:endParaRPr lang="cs-CZ" dirty="0"/>
          </a:p>
        </p:txBody>
      </p:sp>
      <p:sp>
        <p:nvSpPr>
          <p:cNvPr id="4" name="Zástupný symbol pro číslo snímku 3"/>
          <p:cNvSpPr>
            <a:spLocks noGrp="1"/>
          </p:cNvSpPr>
          <p:nvPr>
            <p:ph type="sldNum" sz="quarter" idx="5"/>
          </p:nvPr>
        </p:nvSpPr>
        <p:spPr/>
        <p:txBody>
          <a:bodyPr/>
          <a:lstStyle/>
          <a:p>
            <a:fld id="{1A8FB195-0E91-412D-A6AB-1BFF2EF48C2D}" type="slidenum">
              <a:rPr lang="cs-CZ" smtClean="0"/>
              <a:t>15</a:t>
            </a:fld>
            <a:endParaRPr lang="cs-CZ"/>
          </a:p>
        </p:txBody>
      </p:sp>
    </p:spTree>
    <p:extLst>
      <p:ext uri="{BB962C8B-B14F-4D97-AF65-F5344CB8AC3E}">
        <p14:creationId xmlns:p14="http://schemas.microsoft.com/office/powerpoint/2010/main" val="815308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Tanky KV 1 výroba v Leningradu. </a:t>
            </a:r>
            <a:r>
              <a:rPr lang="cs-CZ" dirty="0" err="1"/>
              <a:t>Hiler</a:t>
            </a:r>
            <a:r>
              <a:rPr lang="cs-CZ" dirty="0"/>
              <a:t> chtěl získat tento závod.</a:t>
            </a:r>
          </a:p>
          <a:p>
            <a:r>
              <a:rPr lang="cs-CZ" dirty="0"/>
              <a:t>30. Srpna wehrmacht obsazuje silnici mezi Leningradem a Moskvou o týden později se dostává k Ladožskému jezeru. Kompletní obklíčení.</a:t>
            </a:r>
          </a:p>
          <a:p>
            <a:r>
              <a:rPr lang="cs-CZ" dirty="0"/>
              <a:t>Němcům se přes všechny pokusy nikdy nepodaří vstoupit do města. Hitler vydává rozkaz že Leningrad vyhladoví.</a:t>
            </a:r>
          </a:p>
          <a:p>
            <a:r>
              <a:rPr lang="cs-CZ" dirty="0" err="1"/>
              <a:t>Luftwafe</a:t>
            </a:r>
            <a:r>
              <a:rPr lang="cs-CZ" dirty="0"/>
              <a:t> začíná nálety. Bombarduje nemocnice a sklady s potravinami. Lenigradu začínají docházet zásoby. Zásobování loděmi je neefektivní. Lodě jsou napadány nálety </a:t>
            </a:r>
            <a:r>
              <a:rPr lang="cs-CZ" dirty="0" err="1"/>
              <a:t>Luftawfe</a:t>
            </a:r>
            <a:r>
              <a:rPr lang="cs-CZ" dirty="0"/>
              <a:t>, torpédovými útoky </a:t>
            </a:r>
            <a:r>
              <a:rPr lang="cs-CZ" dirty="0" err="1"/>
              <a:t>Krigsmarine</a:t>
            </a:r>
            <a:r>
              <a:rPr lang="cs-CZ" dirty="0"/>
              <a:t>. </a:t>
            </a:r>
          </a:p>
          <a:p>
            <a:endParaRPr lang="cs-CZ" dirty="0"/>
          </a:p>
          <a:p>
            <a:r>
              <a:rPr lang="cs-CZ" dirty="0"/>
              <a:t>V 20. listopadu zamrzlo Ladožské jezero. Rudá armáda začíná přesouvat do města zásoby náklaďáky a z města odvážet jeho </a:t>
            </a:r>
            <a:r>
              <a:rPr lang="cs-CZ" dirty="0" err="1"/>
              <a:t>obyvtele</a:t>
            </a:r>
            <a:r>
              <a:rPr lang="cs-CZ" dirty="0"/>
              <a:t>. </a:t>
            </a:r>
          </a:p>
          <a:p>
            <a:r>
              <a:rPr lang="cs-CZ" dirty="0"/>
              <a:t>Střemhlavé nálety.</a:t>
            </a:r>
          </a:p>
          <a:p>
            <a:r>
              <a:rPr lang="cs-CZ" dirty="0"/>
              <a:t>Extrémní zima 1941/1942 zmenšují se dávky potravin příděl chleba na osobu byl 125 g na osobu. Na dva  </a:t>
            </a:r>
            <a:r>
              <a:rPr lang="cs-CZ" dirty="0" err="1"/>
              <a:t>tydny</a:t>
            </a:r>
            <a:r>
              <a:rPr lang="cs-CZ" dirty="0"/>
              <a:t> v roce 1942 muselo být toto minimum ještě omezeno pouze pro vojáky a dělníky. </a:t>
            </a:r>
          </a:p>
          <a:p>
            <a:r>
              <a:rPr lang="cs-CZ" dirty="0"/>
              <a:t>Blokádu se povedlo prolomit až 27. ledna 1944.</a:t>
            </a:r>
          </a:p>
          <a:p>
            <a:endParaRPr lang="cs-CZ" dirty="0"/>
          </a:p>
          <a:p>
            <a:r>
              <a:rPr lang="cs-CZ" dirty="0"/>
              <a:t>Podle oficiálních údajů zemřelo v </a:t>
            </a:r>
            <a:r>
              <a:rPr lang="cs-CZ" dirty="0" err="1"/>
              <a:t>Leningradě</a:t>
            </a:r>
            <a:r>
              <a:rPr lang="cs-CZ" dirty="0"/>
              <a:t> 642 000 lidí. Pouhá 3% při bombardování.</a:t>
            </a:r>
          </a:p>
          <a:p>
            <a:r>
              <a:rPr lang="cs-CZ" dirty="0"/>
              <a:t>Od začátku války evakuovala Rudá armáda 1 800 000 lidí. </a:t>
            </a:r>
          </a:p>
          <a:p>
            <a:r>
              <a:rPr lang="cs-CZ" dirty="0"/>
              <a:t>Bylo to nejhorší obléhání v dějinách.</a:t>
            </a:r>
          </a:p>
          <a:p>
            <a:r>
              <a:rPr lang="cs-CZ" dirty="0"/>
              <a:t>Místo kde zemřelo nejvíce lidí.</a:t>
            </a:r>
          </a:p>
          <a:p>
            <a:endParaRPr lang="cs-CZ" dirty="0"/>
          </a:p>
          <a:p>
            <a:endParaRPr lang="cs-CZ" dirty="0"/>
          </a:p>
          <a:p>
            <a:endParaRPr lang="cs-CZ" dirty="0"/>
          </a:p>
        </p:txBody>
      </p:sp>
      <p:sp>
        <p:nvSpPr>
          <p:cNvPr id="4" name="Zástupný symbol pro číslo snímku 3"/>
          <p:cNvSpPr>
            <a:spLocks noGrp="1"/>
          </p:cNvSpPr>
          <p:nvPr>
            <p:ph type="sldNum" sz="quarter" idx="5"/>
          </p:nvPr>
        </p:nvSpPr>
        <p:spPr/>
        <p:txBody>
          <a:bodyPr/>
          <a:lstStyle/>
          <a:p>
            <a:fld id="{1A8FB195-0E91-412D-A6AB-1BFF2EF48C2D}" type="slidenum">
              <a:rPr lang="cs-CZ" smtClean="0"/>
              <a:t>16</a:t>
            </a:fld>
            <a:endParaRPr lang="cs-CZ"/>
          </a:p>
        </p:txBody>
      </p:sp>
    </p:spTree>
    <p:extLst>
      <p:ext uri="{BB962C8B-B14F-4D97-AF65-F5344CB8AC3E}">
        <p14:creationId xmlns:p14="http://schemas.microsoft.com/office/powerpoint/2010/main" val="3407548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Skupina armád Jih měla dle německých plánů postupovat na Kavkaz k ropným  polím.</a:t>
            </a:r>
          </a:p>
          <a:p>
            <a:r>
              <a:rPr lang="cs-CZ" dirty="0"/>
              <a:t>Museli jít ale přes Stalingrad. Luftwaffe zahájila bombardování Stalingradu. Srovnali se zemí 80% budov. Zemřelo 40 000 lidí. Ztráty Luftwaffe 3 letouny.</a:t>
            </a:r>
          </a:p>
          <a:p>
            <a:r>
              <a:rPr lang="cs-CZ" dirty="0"/>
              <a:t>6. Armáda dorazila ke Stalingradu.</a:t>
            </a:r>
          </a:p>
          <a:p>
            <a:r>
              <a:rPr lang="cs-CZ" sz="1200" kern="1200" dirty="0">
                <a:solidFill>
                  <a:schemeClr val="tx1"/>
                </a:solidFill>
                <a:effectLst/>
                <a:latin typeface="+mn-lt"/>
                <a:ea typeface="+mn-ea"/>
                <a:cs typeface="+mn-cs"/>
              </a:rPr>
              <a:t>14. září Paulus zahájil útok na město. Průlom k Volze ostřelování lodní dopravy na Volze. Ten den Wehrmacht obsadil jižní část města. Do příštího dne se Rudé armádě povedlo Němce vytlačit.</a:t>
            </a:r>
          </a:p>
          <a:p>
            <a:r>
              <a:rPr lang="cs-CZ" sz="1200" kern="1200" dirty="0">
                <a:solidFill>
                  <a:schemeClr val="tx1"/>
                </a:solidFill>
                <a:effectLst/>
                <a:latin typeface="+mn-lt"/>
                <a:ea typeface="+mn-ea"/>
                <a:cs typeface="+mn-cs"/>
              </a:rPr>
              <a:t>Za dva týdny Paulus zahajuje tankový útok na město. Tanky byli ale ničeny rudou armádou. </a:t>
            </a:r>
          </a:p>
          <a:p>
            <a:r>
              <a:rPr lang="cs-CZ" sz="1200" kern="1200" dirty="0">
                <a:solidFill>
                  <a:schemeClr val="tx1"/>
                </a:solidFill>
                <a:effectLst/>
                <a:latin typeface="+mn-lt"/>
                <a:ea typeface="+mn-ea"/>
                <a:cs typeface="+mn-cs"/>
              </a:rPr>
              <a:t>V říjnu zahájen další útok na prostor továren. </a:t>
            </a:r>
          </a:p>
          <a:p>
            <a:r>
              <a:rPr lang="cs-CZ" sz="1200" kern="1200" dirty="0">
                <a:solidFill>
                  <a:schemeClr val="tx1"/>
                </a:solidFill>
                <a:effectLst/>
                <a:latin typeface="+mn-lt"/>
                <a:ea typeface="+mn-ea"/>
                <a:cs typeface="+mn-cs"/>
              </a:rPr>
              <a:t>V listopadu probíhá poslední Paulusův útok v prostoru Stalingradu. Nikdo z velitelů Stalingradu nevěří že město udrží.</a:t>
            </a:r>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Rudá armáda zahajuje operaci Uran. Obklíčení 6. armády u Stalingradu. Hitler jim slíbil že pro jejich vysvobození udělá cokoliv.</a:t>
            </a:r>
          </a:p>
          <a:p>
            <a:r>
              <a:rPr lang="cs-CZ" sz="1200" kern="1200" dirty="0">
                <a:solidFill>
                  <a:schemeClr val="tx1"/>
                </a:solidFill>
                <a:effectLst/>
                <a:latin typeface="+mn-lt"/>
                <a:ea typeface="+mn-ea"/>
                <a:cs typeface="+mn-cs"/>
              </a:rPr>
              <a:t>Erich von </a:t>
            </a:r>
            <a:r>
              <a:rPr lang="cs-CZ" sz="1200" kern="1200" dirty="0" err="1">
                <a:solidFill>
                  <a:schemeClr val="tx1"/>
                </a:solidFill>
                <a:effectLst/>
                <a:latin typeface="+mn-lt"/>
                <a:ea typeface="+mn-ea"/>
                <a:cs typeface="+mn-cs"/>
              </a:rPr>
              <a:t>Manstein</a:t>
            </a:r>
            <a:r>
              <a:rPr lang="cs-CZ" sz="1200" kern="1200" dirty="0">
                <a:solidFill>
                  <a:schemeClr val="tx1"/>
                </a:solidFill>
                <a:effectLst/>
                <a:latin typeface="+mn-lt"/>
                <a:ea typeface="+mn-ea"/>
                <a:cs typeface="+mn-cs"/>
              </a:rPr>
              <a:t> operace Zimní bouře. </a:t>
            </a:r>
          </a:p>
          <a:p>
            <a:r>
              <a:rPr lang="cs-CZ" sz="1200" kern="1200" dirty="0" err="1">
                <a:solidFill>
                  <a:schemeClr val="tx1"/>
                </a:solidFill>
                <a:effectLst/>
                <a:latin typeface="+mn-lt"/>
                <a:ea typeface="+mn-ea"/>
                <a:cs typeface="+mn-cs"/>
              </a:rPr>
              <a:t>Mansteinův</a:t>
            </a:r>
            <a:r>
              <a:rPr lang="cs-CZ" sz="1200" kern="1200" dirty="0">
                <a:solidFill>
                  <a:schemeClr val="tx1"/>
                </a:solidFill>
                <a:effectLst/>
                <a:latin typeface="+mn-lt"/>
                <a:ea typeface="+mn-ea"/>
                <a:cs typeface="+mn-cs"/>
              </a:rPr>
              <a:t> postup se zastavil. K prolomení potřeboval útok Paulusových jednotek. Paulus se však drží Hitlerova rozkazu a vyčkává na vysvobození. </a:t>
            </a:r>
            <a:r>
              <a:rPr lang="cs-CZ" sz="1200" kern="1200" dirty="0" err="1">
                <a:solidFill>
                  <a:schemeClr val="tx1"/>
                </a:solidFill>
                <a:effectLst/>
                <a:latin typeface="+mn-lt"/>
                <a:ea typeface="+mn-ea"/>
                <a:cs typeface="+mn-cs"/>
              </a:rPr>
              <a:t>Manstein</a:t>
            </a:r>
            <a:r>
              <a:rPr lang="cs-CZ" sz="1200" kern="1200" dirty="0">
                <a:solidFill>
                  <a:schemeClr val="tx1"/>
                </a:solidFill>
                <a:effectLst/>
                <a:latin typeface="+mn-lt"/>
                <a:ea typeface="+mn-ea"/>
                <a:cs typeface="+mn-cs"/>
              </a:rPr>
              <a:t> se musí stáhnout.</a:t>
            </a:r>
          </a:p>
          <a:p>
            <a:endParaRPr lang="cs-CZ" sz="1200" kern="1200" dirty="0">
              <a:solidFill>
                <a:schemeClr val="tx1"/>
              </a:solidFill>
              <a:effectLst/>
              <a:latin typeface="+mn-lt"/>
              <a:ea typeface="+mn-ea"/>
              <a:cs typeface="+mn-cs"/>
            </a:endParaRPr>
          </a:p>
          <a:p>
            <a:r>
              <a:rPr lang="cs-CZ" sz="1200" kern="1200" dirty="0">
                <a:solidFill>
                  <a:schemeClr val="tx1"/>
                </a:solidFill>
                <a:effectLst/>
                <a:latin typeface="+mn-lt"/>
                <a:ea typeface="+mn-ea"/>
                <a:cs typeface="+mn-cs"/>
              </a:rPr>
              <a:t>Obklíčená německá 6. armáda. </a:t>
            </a:r>
          </a:p>
          <a:p>
            <a:r>
              <a:rPr lang="cs-CZ" sz="1200" kern="1200" dirty="0">
                <a:solidFill>
                  <a:schemeClr val="tx1"/>
                </a:solidFill>
                <a:effectLst/>
                <a:latin typeface="+mn-lt"/>
                <a:ea typeface="+mn-ea"/>
                <a:cs typeface="+mn-cs"/>
              </a:rPr>
              <a:t>Po následných sovětských útocích byla 6. armáda obklíčena  přímo ve Stalingradu a kapitulovala 31. ledna 1943</a:t>
            </a:r>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8FB195-0E91-412D-A6AB-1BFF2EF48C2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930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dubnu 1943 výchovní fronta znehybněla.</a:t>
            </a:r>
          </a:p>
          <a:p>
            <a:r>
              <a:rPr lang="cs-CZ" dirty="0"/>
              <a:t>Rudé armádě se povedlo získat plány k útoku v Kurském oblouku.</a:t>
            </a:r>
          </a:p>
          <a:p>
            <a:r>
              <a:rPr lang="cs-CZ" sz="1200" kern="1200" dirty="0">
                <a:solidFill>
                  <a:schemeClr val="tx1"/>
                </a:solidFill>
                <a:effectLst/>
                <a:latin typeface="+mn-lt"/>
                <a:ea typeface="+mn-ea"/>
                <a:cs typeface="+mn-cs"/>
              </a:rPr>
              <a:t>Sovětské hlídce se 4. července v noci povedlo zajmout německého ženistu, který odstraňoval miny. Při výslechu vypověděl: „Naše vojska jsou v plné bojové pohotovosti a 5. července ve dvě hodiny přejdou do ofenzívy směrem na Kursk“. </a:t>
            </a:r>
          </a:p>
          <a:p>
            <a:r>
              <a:rPr lang="cs-CZ" sz="1200" kern="1200" dirty="0">
                <a:solidFill>
                  <a:schemeClr val="tx1"/>
                </a:solidFill>
                <a:effectLst/>
                <a:latin typeface="+mn-lt"/>
                <a:ea typeface="+mn-ea"/>
                <a:cs typeface="+mn-cs"/>
              </a:rPr>
              <a:t>Rudá armáda zahájila dělostřeleckou přípravu, ještě před německým útokem. Německé jednotky tak byly oslabeny. </a:t>
            </a:r>
          </a:p>
          <a:p>
            <a:r>
              <a:rPr lang="cs-CZ" sz="1200" kern="1200" dirty="0">
                <a:solidFill>
                  <a:schemeClr val="tx1"/>
                </a:solidFill>
                <a:effectLst/>
                <a:latin typeface="+mn-lt"/>
                <a:ea typeface="+mn-ea"/>
                <a:cs typeface="+mn-cs"/>
              </a:rPr>
              <a:t>Němci zde použili své nové tanky </a:t>
            </a:r>
            <a:r>
              <a:rPr lang="cs-CZ" sz="1200" kern="1200" dirty="0" err="1">
                <a:solidFill>
                  <a:schemeClr val="tx1"/>
                </a:solidFill>
                <a:effectLst/>
                <a:latin typeface="+mn-lt"/>
                <a:ea typeface="+mn-ea"/>
                <a:cs typeface="+mn-cs"/>
              </a:rPr>
              <a:t>Tiger</a:t>
            </a:r>
            <a:r>
              <a:rPr lang="cs-CZ" sz="1200" kern="1200" dirty="0">
                <a:solidFill>
                  <a:schemeClr val="tx1"/>
                </a:solidFill>
                <a:effectLst/>
                <a:latin typeface="+mn-lt"/>
                <a:ea typeface="+mn-ea"/>
                <a:cs typeface="+mn-cs"/>
              </a:rPr>
              <a:t> a </a:t>
            </a:r>
            <a:r>
              <a:rPr lang="cs-CZ" sz="1200" kern="1200" dirty="0" err="1">
                <a:solidFill>
                  <a:schemeClr val="tx1"/>
                </a:solidFill>
                <a:effectLst/>
                <a:latin typeface="+mn-lt"/>
                <a:ea typeface="+mn-ea"/>
                <a:cs typeface="+mn-cs"/>
              </a:rPr>
              <a:t>Panther</a:t>
            </a:r>
            <a:r>
              <a:rPr lang="cs-CZ" sz="1200" kern="1200" dirty="0">
                <a:solidFill>
                  <a:schemeClr val="tx1"/>
                </a:solidFill>
                <a:effectLst/>
                <a:latin typeface="+mn-lt"/>
                <a:ea typeface="+mn-ea"/>
                <a:cs typeface="+mn-cs"/>
              </a:rPr>
              <a:t> a novou taktiku pancéřový klín</a:t>
            </a:r>
          </a:p>
          <a:p>
            <a:r>
              <a:rPr lang="cs-CZ" sz="1200" kern="1200" dirty="0">
                <a:solidFill>
                  <a:schemeClr val="tx1"/>
                </a:solidFill>
                <a:effectLst/>
                <a:latin typeface="+mn-lt"/>
                <a:ea typeface="+mn-ea"/>
                <a:cs typeface="+mn-cs"/>
              </a:rPr>
              <a:t>I tak se jim ale Kurský výběžek nepodařilo obsadit. </a:t>
            </a:r>
            <a:endParaRPr lang="cs-CZ" dirty="0"/>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8FB195-0E91-412D-A6AB-1BFF2EF48C2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734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Operace </a:t>
            </a:r>
            <a:r>
              <a:rPr lang="cs-CZ" dirty="0" err="1"/>
              <a:t>Bagration</a:t>
            </a:r>
            <a:r>
              <a:rPr lang="cs-CZ" dirty="0"/>
              <a:t> plán SSSR na prolomení německé obrany v Bělorusku.</a:t>
            </a:r>
          </a:p>
          <a:p>
            <a:r>
              <a:rPr lang="cs-CZ" sz="1200" kern="1200" dirty="0">
                <a:solidFill>
                  <a:schemeClr val="tx1"/>
                </a:solidFill>
                <a:effectLst/>
                <a:latin typeface="+mn-lt"/>
                <a:ea typeface="+mn-ea"/>
                <a:cs typeface="+mn-cs"/>
              </a:rPr>
              <a:t>Útok začal 22. června 1944. Sověti zahájili útok taktikou „Průzkum bojem“.  </a:t>
            </a:r>
          </a:p>
          <a:p>
            <a:r>
              <a:rPr lang="cs-CZ" sz="1200" kern="1200" dirty="0">
                <a:solidFill>
                  <a:schemeClr val="tx1"/>
                </a:solidFill>
                <a:effectLst/>
                <a:latin typeface="+mn-lt"/>
                <a:ea typeface="+mn-ea"/>
                <a:cs typeface="+mn-cs"/>
              </a:rPr>
              <a:t>Minsk se povedlo dobýt 3. července.</a:t>
            </a:r>
          </a:p>
          <a:p>
            <a:r>
              <a:rPr lang="cs-CZ" sz="1200" kern="1200" dirty="0">
                <a:solidFill>
                  <a:schemeClr val="tx1"/>
                </a:solidFill>
                <a:effectLst/>
                <a:latin typeface="+mn-lt"/>
                <a:ea typeface="+mn-ea"/>
                <a:cs typeface="+mn-cs"/>
              </a:rPr>
              <a:t>Dne 31. července telegrafoval velitel 8. mechanizované brigády telegrafoval do Moskvy: „Došli jsme k Baltskému moři“. </a:t>
            </a:r>
            <a:endParaRPr lang="cs-CZ" dirty="0"/>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8FB195-0E91-412D-A6AB-1BFF2EF48C2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43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effectLst/>
                <a:latin typeface="+mn-lt"/>
                <a:ea typeface="+mn-ea"/>
                <a:cs typeface="+mn-cs"/>
              </a:rPr>
              <a:t>28. března odletěl </a:t>
            </a:r>
            <a:r>
              <a:rPr lang="cs-CZ" sz="1200" kern="1200" dirty="0" err="1">
                <a:solidFill>
                  <a:schemeClr val="tx1"/>
                </a:solidFill>
                <a:effectLst/>
                <a:latin typeface="+mn-lt"/>
                <a:ea typeface="+mn-ea"/>
                <a:cs typeface="+mn-cs"/>
              </a:rPr>
              <a:t>Žukov</a:t>
            </a:r>
            <a:r>
              <a:rPr lang="cs-CZ" sz="1200" kern="1200" dirty="0">
                <a:solidFill>
                  <a:schemeClr val="tx1"/>
                </a:solidFill>
                <a:effectLst/>
                <a:latin typeface="+mn-lt"/>
                <a:ea typeface="+mn-ea"/>
                <a:cs typeface="+mn-cs"/>
              </a:rPr>
              <a:t> do Moskvy, aby zde přednesl své plány na obsazení Berlína. Dostal jasné rozkazy od Stalina získat Berlín dříve než Američané. </a:t>
            </a:r>
          </a:p>
          <a:p>
            <a:r>
              <a:rPr lang="cs-CZ" sz="1200" kern="1200" dirty="0">
                <a:solidFill>
                  <a:schemeClr val="tx1"/>
                </a:solidFill>
                <a:effectLst/>
                <a:latin typeface="+mn-lt"/>
                <a:ea typeface="+mn-ea"/>
                <a:cs typeface="+mn-cs"/>
              </a:rPr>
              <a:t>V Berlíně se obyvatelé připravovali na válku. Děla PVO se měnila na protitanková.  Obyvatelé Berlína vstupovali do </a:t>
            </a:r>
            <a:r>
              <a:rPr lang="cs-CZ" sz="1200" kern="1200" dirty="0" err="1">
                <a:solidFill>
                  <a:schemeClr val="tx1"/>
                </a:solidFill>
                <a:effectLst/>
                <a:latin typeface="+mn-lt"/>
                <a:ea typeface="+mn-ea"/>
                <a:cs typeface="+mn-cs"/>
              </a:rPr>
              <a:t>Volksturmu</a:t>
            </a:r>
            <a:r>
              <a:rPr lang="cs-CZ" sz="1200" kern="1200" dirty="0">
                <a:solidFill>
                  <a:schemeClr val="tx1"/>
                </a:solidFill>
                <a:effectLst/>
                <a:latin typeface="+mn-lt"/>
                <a:ea typeface="+mn-ea"/>
                <a:cs typeface="+mn-cs"/>
              </a:rPr>
              <a:t>.</a:t>
            </a:r>
          </a:p>
          <a:p>
            <a:r>
              <a:rPr lang="cs-CZ" dirty="0"/>
              <a:t>Ráno 16. dubna zahájilo sovětské dělostřelectvo palbu na Berlín.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Dne 21. dubna se první sovětské jednotky vstoupili do Berlína. </a:t>
            </a:r>
          </a:p>
          <a:p>
            <a:endParaRPr lang="cs-CZ" dirty="0"/>
          </a:p>
          <a:p>
            <a:r>
              <a:rPr lang="cs-CZ" dirty="0"/>
              <a:t>30. Dubna </a:t>
            </a:r>
            <a:r>
              <a:rPr lang="cs-CZ" dirty="0" err="1"/>
              <a:t>vstyčili</a:t>
            </a:r>
            <a:r>
              <a:rPr lang="cs-CZ" dirty="0"/>
              <a:t> sovětští vojáci Rudou vlajku nad </a:t>
            </a:r>
            <a:r>
              <a:rPr lang="cs-CZ" dirty="0" err="1"/>
              <a:t>Reichstagem</a:t>
            </a:r>
            <a:r>
              <a:rPr lang="cs-CZ" dirty="0"/>
              <a:t>.</a:t>
            </a:r>
          </a:p>
          <a:p>
            <a:r>
              <a:rPr lang="cs-CZ" sz="1200" kern="1200" dirty="0">
                <a:solidFill>
                  <a:schemeClr val="tx1"/>
                </a:solidFill>
                <a:effectLst/>
                <a:latin typeface="+mn-lt"/>
                <a:ea typeface="+mn-ea"/>
                <a:cs typeface="+mn-cs"/>
              </a:rPr>
              <a:t>Posádka Berlína se vzdala 2. května 1945. </a:t>
            </a:r>
            <a:endParaRPr lang="cs-CZ" dirty="0"/>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8FB195-0E91-412D-A6AB-1BFF2EF48C2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789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5. Května v Praze vypuká povstání, když pražský rozhlas začne vysílat česky.</a:t>
            </a:r>
          </a:p>
          <a:p>
            <a:r>
              <a:rPr lang="cs-CZ" sz="1200" kern="1200" dirty="0">
                <a:solidFill>
                  <a:schemeClr val="tx1"/>
                </a:solidFill>
                <a:effectLst/>
                <a:latin typeface="+mn-lt"/>
                <a:ea typeface="+mn-ea"/>
                <a:cs typeface="+mn-cs"/>
              </a:rPr>
              <a:t>Jakmile se dozvěděl generál </a:t>
            </a:r>
            <a:r>
              <a:rPr lang="cs-CZ" sz="1200" kern="1200" dirty="0" err="1">
                <a:solidFill>
                  <a:schemeClr val="tx1"/>
                </a:solidFill>
                <a:effectLst/>
                <a:latin typeface="+mn-lt"/>
                <a:ea typeface="+mn-ea"/>
                <a:cs typeface="+mn-cs"/>
              </a:rPr>
              <a:t>Koněv</a:t>
            </a:r>
            <a:r>
              <a:rPr lang="cs-CZ" sz="1200" kern="1200" dirty="0">
                <a:solidFill>
                  <a:schemeClr val="tx1"/>
                </a:solidFill>
                <a:effectLst/>
                <a:latin typeface="+mn-lt"/>
                <a:ea typeface="+mn-ea"/>
                <a:cs typeface="+mn-cs"/>
              </a:rPr>
              <a:t>, že Praha bojuje vydal rozkaz k útoku. Z prostoru Drážďan se směrem k Praze vydal celý 1. ukrajinský front. </a:t>
            </a:r>
          </a:p>
          <a:p>
            <a:r>
              <a:rPr lang="cs-CZ" sz="1200" kern="1200" dirty="0">
                <a:solidFill>
                  <a:schemeClr val="tx1"/>
                </a:solidFill>
                <a:effectLst/>
                <a:latin typeface="+mn-lt"/>
                <a:ea typeface="+mn-ea"/>
                <a:cs typeface="+mn-cs"/>
              </a:rPr>
              <a:t>K Praze se pod velením generála </a:t>
            </a:r>
            <a:r>
              <a:rPr lang="cs-CZ" sz="1200" kern="1200" dirty="0" err="1">
                <a:solidFill>
                  <a:schemeClr val="tx1"/>
                </a:solidFill>
                <a:effectLst/>
                <a:latin typeface="+mn-lt"/>
                <a:ea typeface="+mn-ea"/>
                <a:cs typeface="+mn-cs"/>
              </a:rPr>
              <a:t>Schörnera</a:t>
            </a:r>
            <a:r>
              <a:rPr lang="cs-CZ" sz="1200" kern="1200" dirty="0">
                <a:solidFill>
                  <a:schemeClr val="tx1"/>
                </a:solidFill>
                <a:effectLst/>
                <a:latin typeface="+mn-lt"/>
                <a:ea typeface="+mn-ea"/>
                <a:cs typeface="+mn-cs"/>
              </a:rPr>
              <a:t>, ale také blížili zbytky německé skupiny armád Střed, která mířila do Americké zóny. 900 000 vojáků. Musejí jít přes Prahu, protože jinudy než přes její mosty se nedostanou. Povstalci však Wehrmachtu nedovolí projít a chtějí je zadržet. </a:t>
            </a:r>
          </a:p>
          <a:p>
            <a:r>
              <a:rPr lang="cs-CZ" sz="1200" kern="1200" dirty="0">
                <a:solidFill>
                  <a:schemeClr val="tx1"/>
                </a:solidFill>
                <a:effectLst/>
                <a:latin typeface="+mn-lt"/>
                <a:ea typeface="+mn-ea"/>
                <a:cs typeface="+mn-cs"/>
              </a:rPr>
              <a:t>. Prahu ostřeluje polní dělostřelectvo. Luftwaffe provádí nálety. </a:t>
            </a:r>
          </a:p>
          <a:p>
            <a:r>
              <a:rPr lang="cs-CZ" sz="1200" kern="1200" dirty="0">
                <a:solidFill>
                  <a:schemeClr val="tx1"/>
                </a:solidFill>
                <a:effectLst/>
                <a:latin typeface="+mn-lt"/>
                <a:ea typeface="+mn-ea"/>
                <a:cs typeface="+mn-cs"/>
              </a:rPr>
              <a:t>Na pomoc přichází Praze spojenci, které by nikdo nečekal. Vlasovci. </a:t>
            </a:r>
          </a:p>
          <a:p>
            <a:r>
              <a:rPr lang="cs-CZ" sz="1200" kern="1200" dirty="0">
                <a:solidFill>
                  <a:schemeClr val="tx1"/>
                </a:solidFill>
                <a:effectLst/>
                <a:latin typeface="+mn-lt"/>
                <a:ea typeface="+mn-ea"/>
                <a:cs typeface="+mn-cs"/>
              </a:rPr>
              <a:t>Dne 7. května 1945 německé velení podepisuje kapitulaci. V ní stojí, že všichni Němci musejí následujícího dne ve 23:30 složit zbraně a vzdát se na tom místě, kde se nachází. Němci se za každou cenu chtějí vzdát Američanům.</a:t>
            </a:r>
          </a:p>
          <a:p>
            <a:endParaRPr lang="cs-CZ" sz="1200" kern="1200" dirty="0">
              <a:solidFill>
                <a:schemeClr val="tx1"/>
              </a:solidFill>
              <a:effectLst/>
              <a:latin typeface="+mn-lt"/>
              <a:ea typeface="+mn-ea"/>
              <a:cs typeface="+mn-cs"/>
            </a:endParaRPr>
          </a:p>
          <a:p>
            <a:r>
              <a:rPr lang="cs-CZ" sz="1200" b="0" kern="1200" dirty="0">
                <a:solidFill>
                  <a:schemeClr val="tx1"/>
                </a:solidFill>
                <a:effectLst/>
                <a:latin typeface="+mn-lt"/>
                <a:ea typeface="+mn-ea"/>
                <a:cs typeface="+mn-cs"/>
              </a:rPr>
              <a:t>Rudolf </a:t>
            </a:r>
            <a:r>
              <a:rPr lang="cs-CZ" sz="1200" b="0" kern="1200" dirty="0" err="1">
                <a:solidFill>
                  <a:schemeClr val="tx1"/>
                </a:solidFill>
                <a:effectLst/>
                <a:latin typeface="+mn-lt"/>
                <a:ea typeface="+mn-ea"/>
                <a:cs typeface="+mn-cs"/>
              </a:rPr>
              <a:t>Toussaint</a:t>
            </a:r>
            <a:r>
              <a:rPr lang="cs-CZ" sz="1200" b="0" kern="1200" dirty="0">
                <a:solidFill>
                  <a:schemeClr val="tx1"/>
                </a:solidFill>
                <a:effectLst/>
                <a:latin typeface="+mn-lt"/>
                <a:ea typeface="+mn-ea"/>
                <a:cs typeface="+mn-cs"/>
              </a:rPr>
              <a:t> musí jednat s povstalci</a:t>
            </a:r>
          </a:p>
          <a:p>
            <a:r>
              <a:rPr lang="cs-CZ" sz="1200" kern="1200" dirty="0">
                <a:solidFill>
                  <a:schemeClr val="tx1"/>
                </a:solidFill>
                <a:effectLst/>
                <a:latin typeface="+mn-lt"/>
                <a:ea typeface="+mn-ea"/>
                <a:cs typeface="+mn-cs"/>
              </a:rPr>
              <a:t>Nakonec uzavřou dohodu, že Němci složí těžké zbraně a bude jim umožněn volný průjezd městem. </a:t>
            </a:r>
            <a:br>
              <a:rPr lang="cs-CZ" dirty="0">
                <a:effectLst/>
              </a:rPr>
            </a:br>
            <a:r>
              <a:rPr lang="cs-CZ" dirty="0">
                <a:effectLst/>
              </a:rPr>
              <a:t>8. května vstupuje do prahy Rudá armáda.</a:t>
            </a:r>
            <a:endParaRPr lang="cs-CZ" dirty="0"/>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8FB195-0E91-412D-A6AB-1BFF2EF48C2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773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východní frontě páchány mnohem více než na západní</a:t>
            </a:r>
          </a:p>
          <a:p>
            <a:r>
              <a:rPr lang="cs-CZ" dirty="0"/>
              <a:t>Mapa koncentračních táborů převážně na východě</a:t>
            </a:r>
          </a:p>
          <a:p>
            <a:r>
              <a:rPr lang="cs-CZ" dirty="0"/>
              <a:t>Páchány na obou stranách</a:t>
            </a:r>
          </a:p>
          <a:p>
            <a:r>
              <a:rPr lang="cs-CZ" dirty="0"/>
              <a:t>Německo- SS a </a:t>
            </a:r>
            <a:r>
              <a:rPr lang="cs-CZ" dirty="0" err="1"/>
              <a:t>Einsatzgrupen</a:t>
            </a:r>
            <a:endParaRPr lang="cs-CZ" dirty="0"/>
          </a:p>
          <a:p>
            <a:r>
              <a:rPr lang="cs-CZ" dirty="0"/>
              <a:t>SSSR- Katyňský masakr, převážně z pomsty vůči Němcům</a:t>
            </a:r>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8FB195-0E91-412D-A6AB-1BFF2EF48C2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519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8FB195-0E91-412D-A6AB-1BFF2EF48C2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899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roce 1924 umírá Lenin. </a:t>
            </a:r>
          </a:p>
          <a:p>
            <a:r>
              <a:rPr lang="cs-CZ" dirty="0"/>
              <a:t>K moci nastupuje Stalin. Stalinismus</a:t>
            </a:r>
          </a:p>
          <a:p>
            <a:r>
              <a:rPr lang="cs-CZ" dirty="0"/>
              <a:t>Zrovnoprávnění mužů a žen</a:t>
            </a:r>
          </a:p>
          <a:p>
            <a:r>
              <a:rPr lang="cs-CZ" dirty="0"/>
              <a:t>Mohutná industrializace</a:t>
            </a:r>
          </a:p>
          <a:p>
            <a:r>
              <a:rPr lang="cs-CZ" dirty="0"/>
              <a:t>Vstup SSSR do SP</a:t>
            </a:r>
          </a:p>
          <a:p>
            <a:r>
              <a:rPr lang="cs-CZ" dirty="0"/>
              <a:t>Nepohodlní </a:t>
            </a:r>
            <a:r>
              <a:rPr lang="cs-CZ" dirty="0" err="1"/>
              <a:t>ůidé</a:t>
            </a:r>
            <a:r>
              <a:rPr lang="cs-CZ" dirty="0"/>
              <a:t> posíláni do gulagů</a:t>
            </a:r>
          </a:p>
          <a:p>
            <a:r>
              <a:rPr lang="cs-CZ" dirty="0"/>
              <a:t>Kolektivizace zemědělství</a:t>
            </a:r>
          </a:p>
        </p:txBody>
      </p:sp>
      <p:sp>
        <p:nvSpPr>
          <p:cNvPr id="4" name="Zástupný symbol pro číslo snímku 3"/>
          <p:cNvSpPr>
            <a:spLocks noGrp="1"/>
          </p:cNvSpPr>
          <p:nvPr>
            <p:ph type="sldNum" sz="quarter" idx="5"/>
          </p:nvPr>
        </p:nvSpPr>
        <p:spPr/>
        <p:txBody>
          <a:bodyPr/>
          <a:lstStyle/>
          <a:p>
            <a:fld id="{1A8FB195-0E91-412D-A6AB-1BFF2EF48C2D}" type="slidenum">
              <a:rPr lang="cs-CZ" smtClean="0"/>
              <a:t>4</a:t>
            </a:fld>
            <a:endParaRPr lang="cs-CZ"/>
          </a:p>
        </p:txBody>
      </p:sp>
    </p:spTree>
    <p:extLst>
      <p:ext uri="{BB962C8B-B14F-4D97-AF65-F5344CB8AC3E}">
        <p14:creationId xmlns:p14="http://schemas.microsoft.com/office/powerpoint/2010/main" val="1961504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Založena během VŘS </a:t>
            </a:r>
          </a:p>
          <a:p>
            <a:r>
              <a:rPr lang="cs-CZ" dirty="0"/>
              <a:t>L.D. </a:t>
            </a:r>
            <a:r>
              <a:rPr lang="cs-CZ" dirty="0" err="1"/>
              <a:t>Trockij</a:t>
            </a:r>
            <a:endParaRPr lang="cs-CZ" dirty="0"/>
          </a:p>
          <a:p>
            <a:r>
              <a:rPr lang="cs-CZ" dirty="0"/>
              <a:t>Vývoj nových tanků BT 7 a T 26</a:t>
            </a:r>
          </a:p>
          <a:p>
            <a:r>
              <a:rPr lang="cs-CZ" dirty="0"/>
              <a:t>Velká čistka</a:t>
            </a:r>
          </a:p>
          <a:p>
            <a:r>
              <a:rPr lang="cs-CZ" dirty="0"/>
              <a:t>Španělská občanská válka</a:t>
            </a:r>
          </a:p>
          <a:p>
            <a:r>
              <a:rPr lang="cs-CZ" dirty="0"/>
              <a:t>Pohraniční konflikty s Japonskem</a:t>
            </a:r>
          </a:p>
          <a:p>
            <a:r>
              <a:rPr lang="cs-CZ" dirty="0"/>
              <a:t>Invaze do Polska</a:t>
            </a:r>
          </a:p>
          <a:p>
            <a:r>
              <a:rPr lang="cs-CZ" dirty="0"/>
              <a:t>Zimní válka</a:t>
            </a:r>
          </a:p>
        </p:txBody>
      </p:sp>
      <p:sp>
        <p:nvSpPr>
          <p:cNvPr id="4" name="Zástupný symbol pro číslo snímku 3"/>
          <p:cNvSpPr>
            <a:spLocks noGrp="1"/>
          </p:cNvSpPr>
          <p:nvPr>
            <p:ph type="sldNum" sz="quarter" idx="5"/>
          </p:nvPr>
        </p:nvSpPr>
        <p:spPr/>
        <p:txBody>
          <a:bodyPr/>
          <a:lstStyle/>
          <a:p>
            <a:fld id="{1A8FB195-0E91-412D-A6AB-1BFF2EF48C2D}" type="slidenum">
              <a:rPr lang="cs-CZ" smtClean="0"/>
              <a:t>5</a:t>
            </a:fld>
            <a:endParaRPr lang="cs-CZ"/>
          </a:p>
        </p:txBody>
      </p:sp>
    </p:spTree>
    <p:extLst>
      <p:ext uri="{BB962C8B-B14F-4D97-AF65-F5344CB8AC3E}">
        <p14:creationId xmlns:p14="http://schemas.microsoft.com/office/powerpoint/2010/main" val="782274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Zemně postižená </a:t>
            </a:r>
            <a:r>
              <a:rPr lang="cs-CZ" dirty="0" err="1"/>
              <a:t>Verajskými</a:t>
            </a:r>
            <a:r>
              <a:rPr lang="cs-CZ" dirty="0"/>
              <a:t> smlouvami</a:t>
            </a:r>
          </a:p>
          <a:p>
            <a:r>
              <a:rPr lang="cs-CZ" dirty="0" err="1"/>
              <a:t>Povinost</a:t>
            </a:r>
            <a:r>
              <a:rPr lang="cs-CZ" dirty="0"/>
              <a:t> platit reparace</a:t>
            </a:r>
          </a:p>
          <a:p>
            <a:r>
              <a:rPr lang="cs-CZ" dirty="0"/>
              <a:t>Politická nestabilita</a:t>
            </a:r>
          </a:p>
          <a:p>
            <a:r>
              <a:rPr lang="cs-CZ" dirty="0"/>
              <a:t>Nenávist vůči židům</a:t>
            </a:r>
          </a:p>
          <a:p>
            <a:r>
              <a:rPr lang="cs-CZ" dirty="0"/>
              <a:t>Lidem obdivovaný Adolf Hitler</a:t>
            </a:r>
          </a:p>
          <a:p>
            <a:r>
              <a:rPr lang="cs-CZ" dirty="0"/>
              <a:t>Adolf Hitler se stává kancléřem</a:t>
            </a:r>
          </a:p>
          <a:p>
            <a:r>
              <a:rPr lang="cs-CZ" dirty="0"/>
              <a:t>Pohřeb prezidenta </a:t>
            </a:r>
            <a:r>
              <a:rPr lang="cs-CZ" dirty="0" err="1"/>
              <a:t>Hindemburga</a:t>
            </a:r>
            <a:r>
              <a:rPr lang="cs-CZ" dirty="0"/>
              <a:t> Hitler se stává i prezidentem</a:t>
            </a:r>
          </a:p>
          <a:p>
            <a:r>
              <a:rPr lang="cs-CZ" dirty="0"/>
              <a:t>Olympijské hry</a:t>
            </a:r>
          </a:p>
        </p:txBody>
      </p:sp>
      <p:sp>
        <p:nvSpPr>
          <p:cNvPr id="4" name="Zástupný symbol pro číslo snímku 3"/>
          <p:cNvSpPr>
            <a:spLocks noGrp="1"/>
          </p:cNvSpPr>
          <p:nvPr>
            <p:ph type="sldNum" sz="quarter" idx="5"/>
          </p:nvPr>
        </p:nvSpPr>
        <p:spPr/>
        <p:txBody>
          <a:bodyPr/>
          <a:lstStyle/>
          <a:p>
            <a:fld id="{1A8FB195-0E91-412D-A6AB-1BFF2EF48C2D}" type="slidenum">
              <a:rPr lang="cs-CZ" smtClean="0"/>
              <a:t>8</a:t>
            </a:fld>
            <a:endParaRPr lang="cs-CZ"/>
          </a:p>
        </p:txBody>
      </p:sp>
    </p:spTree>
    <p:extLst>
      <p:ext uri="{BB962C8B-B14F-4D97-AF65-F5344CB8AC3E}">
        <p14:creationId xmlns:p14="http://schemas.microsoft.com/office/powerpoint/2010/main" val="2065930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Armáda vzniká z </a:t>
            </a:r>
            <a:r>
              <a:rPr lang="cs-CZ" dirty="0" err="1"/>
              <a:t>Reichswehru</a:t>
            </a:r>
            <a:endParaRPr lang="cs-CZ" dirty="0"/>
          </a:p>
          <a:p>
            <a:r>
              <a:rPr lang="cs-CZ" dirty="0"/>
              <a:t>Do armády začleněna i SS</a:t>
            </a:r>
          </a:p>
          <a:p>
            <a:r>
              <a:rPr lang="cs-CZ" dirty="0"/>
              <a:t>I přes </a:t>
            </a:r>
            <a:r>
              <a:rPr lang="cs-CZ" dirty="0" err="1"/>
              <a:t>Verajské</a:t>
            </a:r>
            <a:r>
              <a:rPr lang="cs-CZ" dirty="0"/>
              <a:t> smlouvy </a:t>
            </a:r>
            <a:r>
              <a:rPr lang="cs-CZ" dirty="0" err="1"/>
              <a:t>němci</a:t>
            </a:r>
            <a:r>
              <a:rPr lang="cs-CZ" dirty="0"/>
              <a:t> vyrábí taky</a:t>
            </a:r>
          </a:p>
          <a:p>
            <a:r>
              <a:rPr lang="cs-CZ" dirty="0"/>
              <a:t>Letadla</a:t>
            </a:r>
          </a:p>
          <a:p>
            <a:r>
              <a:rPr lang="cs-CZ" dirty="0"/>
              <a:t>Lodě</a:t>
            </a:r>
          </a:p>
          <a:p>
            <a:r>
              <a:rPr lang="cs-CZ" dirty="0"/>
              <a:t>Demilitarizace Porýní</a:t>
            </a:r>
          </a:p>
          <a:p>
            <a:r>
              <a:rPr lang="cs-CZ" dirty="0"/>
              <a:t>Anšlus Rakouska</a:t>
            </a:r>
          </a:p>
          <a:p>
            <a:r>
              <a:rPr lang="cs-CZ" dirty="0"/>
              <a:t>Obsazení Sudet</a:t>
            </a:r>
          </a:p>
          <a:p>
            <a:r>
              <a:rPr lang="cs-CZ" dirty="0"/>
              <a:t>Obsazení i zbytku Čech</a:t>
            </a:r>
          </a:p>
          <a:p>
            <a:r>
              <a:rPr lang="cs-CZ" dirty="0"/>
              <a:t>Španělská občanská válka</a:t>
            </a:r>
          </a:p>
          <a:p>
            <a:r>
              <a:rPr lang="cs-CZ" dirty="0"/>
              <a:t>Napadení Polska</a:t>
            </a:r>
          </a:p>
        </p:txBody>
      </p:sp>
      <p:sp>
        <p:nvSpPr>
          <p:cNvPr id="4" name="Zástupný symbol pro číslo snímku 3"/>
          <p:cNvSpPr>
            <a:spLocks noGrp="1"/>
          </p:cNvSpPr>
          <p:nvPr>
            <p:ph type="sldNum" sz="quarter" idx="5"/>
          </p:nvPr>
        </p:nvSpPr>
        <p:spPr/>
        <p:txBody>
          <a:bodyPr/>
          <a:lstStyle/>
          <a:p>
            <a:fld id="{1A8FB195-0E91-412D-A6AB-1BFF2EF48C2D}" type="slidenum">
              <a:rPr lang="cs-CZ" smtClean="0"/>
              <a:t>9</a:t>
            </a:fld>
            <a:endParaRPr lang="cs-CZ"/>
          </a:p>
        </p:txBody>
      </p:sp>
    </p:spTree>
    <p:extLst>
      <p:ext uri="{BB962C8B-B14F-4D97-AF65-F5344CB8AC3E}">
        <p14:creationId xmlns:p14="http://schemas.microsoft.com/office/powerpoint/2010/main" val="3649143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Vysílač v </a:t>
            </a:r>
            <a:r>
              <a:rPr lang="cs-CZ" dirty="0" err="1"/>
              <a:t>Gliwitzích</a:t>
            </a:r>
            <a:endParaRPr lang="cs-CZ" dirty="0"/>
          </a:p>
          <a:p>
            <a:r>
              <a:rPr lang="cs-CZ" dirty="0"/>
              <a:t>Záminka pro napadení</a:t>
            </a:r>
          </a:p>
          <a:p>
            <a:r>
              <a:rPr lang="cs-CZ" dirty="0"/>
              <a:t>Němci vstupují do Polska </a:t>
            </a:r>
          </a:p>
          <a:p>
            <a:r>
              <a:rPr lang="cs-CZ" dirty="0"/>
              <a:t>O týden později i Rudá armáda</a:t>
            </a:r>
          </a:p>
          <a:p>
            <a:r>
              <a:rPr lang="cs-CZ" dirty="0"/>
              <a:t>Setkání obou armád</a:t>
            </a:r>
          </a:p>
          <a:p>
            <a:endParaRPr lang="cs-CZ" dirty="0"/>
          </a:p>
        </p:txBody>
      </p:sp>
      <p:sp>
        <p:nvSpPr>
          <p:cNvPr id="4" name="Zástupný symbol pro číslo snímku 3"/>
          <p:cNvSpPr>
            <a:spLocks noGrp="1"/>
          </p:cNvSpPr>
          <p:nvPr>
            <p:ph type="sldNum" sz="quarter" idx="5"/>
          </p:nvPr>
        </p:nvSpPr>
        <p:spPr/>
        <p:txBody>
          <a:bodyPr/>
          <a:lstStyle/>
          <a:p>
            <a:fld id="{1A8FB195-0E91-412D-A6AB-1BFF2EF48C2D}" type="slidenum">
              <a:rPr lang="cs-CZ" smtClean="0"/>
              <a:t>11</a:t>
            </a:fld>
            <a:endParaRPr lang="cs-CZ"/>
          </a:p>
        </p:txBody>
      </p:sp>
    </p:spTree>
    <p:extLst>
      <p:ext uri="{BB962C8B-B14F-4D97-AF65-F5344CB8AC3E}">
        <p14:creationId xmlns:p14="http://schemas.microsoft.com/office/powerpoint/2010/main" val="4042626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SSSr</a:t>
            </a:r>
            <a:r>
              <a:rPr lang="cs-CZ" dirty="0"/>
              <a:t>- zimní válka</a:t>
            </a:r>
          </a:p>
          <a:p>
            <a:r>
              <a:rPr lang="cs-CZ" dirty="0"/>
              <a:t>Německo</a:t>
            </a:r>
          </a:p>
          <a:p>
            <a:r>
              <a:rPr lang="cs-CZ" dirty="0"/>
              <a:t>-Norské tažení</a:t>
            </a:r>
          </a:p>
          <a:p>
            <a:r>
              <a:rPr lang="cs-CZ" dirty="0"/>
              <a:t>-Bitva o Francii</a:t>
            </a:r>
          </a:p>
          <a:p>
            <a:r>
              <a:rPr lang="cs-CZ" dirty="0"/>
              <a:t>-Bitva o Británii</a:t>
            </a:r>
          </a:p>
          <a:p>
            <a:r>
              <a:rPr lang="cs-CZ" dirty="0"/>
              <a:t>-Jugoslávské tažení</a:t>
            </a:r>
          </a:p>
          <a:p>
            <a:r>
              <a:rPr lang="cs-CZ" dirty="0"/>
              <a:t>-Africké tažení </a:t>
            </a:r>
          </a:p>
        </p:txBody>
      </p:sp>
      <p:sp>
        <p:nvSpPr>
          <p:cNvPr id="4" name="Zástupný symbol pro číslo snímku 3"/>
          <p:cNvSpPr>
            <a:spLocks noGrp="1"/>
          </p:cNvSpPr>
          <p:nvPr>
            <p:ph type="sldNum" sz="quarter" idx="5"/>
          </p:nvPr>
        </p:nvSpPr>
        <p:spPr/>
        <p:txBody>
          <a:bodyPr/>
          <a:lstStyle/>
          <a:p>
            <a:fld id="{1A8FB195-0E91-412D-A6AB-1BFF2EF48C2D}" type="slidenum">
              <a:rPr lang="cs-CZ" smtClean="0"/>
              <a:t>12</a:t>
            </a:fld>
            <a:endParaRPr lang="cs-CZ"/>
          </a:p>
        </p:txBody>
      </p:sp>
    </p:spTree>
    <p:extLst>
      <p:ext uri="{BB962C8B-B14F-4D97-AF65-F5344CB8AC3E}">
        <p14:creationId xmlns:p14="http://schemas.microsoft.com/office/powerpoint/2010/main" val="3111951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effectLst/>
                <a:latin typeface="+mn-lt"/>
                <a:ea typeface="+mn-ea"/>
                <a:cs typeface="+mn-cs"/>
              </a:rPr>
              <a:t>Dne 25. srpna 1940 Richard </a:t>
            </a:r>
            <a:r>
              <a:rPr lang="cs-CZ" sz="1200" kern="1200" dirty="0" err="1">
                <a:solidFill>
                  <a:schemeClr val="tx1"/>
                </a:solidFill>
                <a:effectLst/>
                <a:latin typeface="+mn-lt"/>
                <a:ea typeface="+mn-ea"/>
                <a:cs typeface="+mn-cs"/>
              </a:rPr>
              <a:t>Sorge</a:t>
            </a:r>
            <a:r>
              <a:rPr lang="cs-CZ" sz="1200" kern="1200" dirty="0">
                <a:solidFill>
                  <a:schemeClr val="tx1"/>
                </a:solidFill>
                <a:effectLst/>
                <a:latin typeface="+mn-lt"/>
                <a:ea typeface="+mn-ea"/>
                <a:cs typeface="+mn-cs"/>
              </a:rPr>
              <a:t> získává informaci o připravovaném německém útoku. </a:t>
            </a:r>
          </a:p>
          <a:p>
            <a:r>
              <a:rPr lang="cs-CZ" sz="1200" kern="1200" dirty="0">
                <a:solidFill>
                  <a:schemeClr val="tx1"/>
                </a:solidFill>
                <a:effectLst/>
                <a:latin typeface="+mn-lt"/>
                <a:ea typeface="+mn-ea"/>
                <a:cs typeface="+mn-cs"/>
              </a:rPr>
              <a:t>Dne 18. prosince 1940 Hitler podepsal plán Barbarossa. Němečtí velitelé vyhodnotili, že válka bude trvat nanejvýše tři měsíce. </a:t>
            </a:r>
          </a:p>
          <a:p>
            <a:r>
              <a:rPr lang="cs-CZ" sz="1200" kern="1200" dirty="0">
                <a:solidFill>
                  <a:schemeClr val="tx1"/>
                </a:solidFill>
                <a:effectLst/>
                <a:latin typeface="+mn-lt"/>
                <a:ea typeface="+mn-ea"/>
                <a:cs typeface="+mn-cs"/>
              </a:rPr>
              <a:t>Štáby německých tankových skupin dorazili na hranice už v zimě roku 1940, přesun tanků byl naplánován, až těsně před útokem. </a:t>
            </a:r>
          </a:p>
          <a:p>
            <a:r>
              <a:rPr lang="cs-CZ" sz="1200" kern="1200" dirty="0">
                <a:solidFill>
                  <a:schemeClr val="tx1"/>
                </a:solidFill>
                <a:effectLst/>
                <a:latin typeface="+mn-lt"/>
                <a:ea typeface="+mn-ea"/>
                <a:cs typeface="+mn-cs"/>
              </a:rPr>
              <a:t>Nejdříve se přesouvali k hranici pouze německé pěší jednotky. Měli vypadat jako vojáci kteří pouze chrání hranici.</a:t>
            </a:r>
          </a:p>
          <a:p>
            <a:r>
              <a:rPr lang="cs-CZ" sz="1200" kern="1200" dirty="0">
                <a:solidFill>
                  <a:schemeClr val="tx1"/>
                </a:solidFill>
                <a:effectLst/>
                <a:latin typeface="+mn-lt"/>
                <a:ea typeface="+mn-ea"/>
                <a:cs typeface="+mn-cs"/>
              </a:rPr>
              <a:t>Sovětské velení si nedělalo iluze a připravovalo se na válku. Rudá armáda se z 500 000 vojáků rozrostla na 5 000 000 vojáku.</a:t>
            </a:r>
          </a:p>
          <a:p>
            <a:r>
              <a:rPr lang="cs-CZ" sz="1200" kern="1200" dirty="0">
                <a:solidFill>
                  <a:schemeClr val="tx1"/>
                </a:solidFill>
                <a:effectLst/>
                <a:latin typeface="+mn-lt"/>
                <a:ea typeface="+mn-ea"/>
                <a:cs typeface="+mn-cs"/>
              </a:rPr>
              <a:t>Pro Rudou armádu byli dodány nové tanky T 34 a KV 1.</a:t>
            </a:r>
          </a:p>
          <a:p>
            <a:r>
              <a:rPr lang="cs-CZ" sz="1200" kern="1200" dirty="0">
                <a:solidFill>
                  <a:schemeClr val="tx1"/>
                </a:solidFill>
                <a:effectLst/>
                <a:latin typeface="+mn-lt"/>
                <a:ea typeface="+mn-ea"/>
                <a:cs typeface="+mn-cs"/>
              </a:rPr>
              <a:t>V první polovině června začali Němci přesouvat tankové jednotky. Toto už nevypadalo jako pouhé krytí hranice.</a:t>
            </a:r>
          </a:p>
          <a:p>
            <a:r>
              <a:rPr lang="cs-CZ" sz="1200" kern="1200" dirty="0">
                <a:solidFill>
                  <a:schemeClr val="tx1"/>
                </a:solidFill>
                <a:effectLst/>
                <a:latin typeface="+mn-lt"/>
                <a:ea typeface="+mn-ea"/>
                <a:cs typeface="+mn-cs"/>
              </a:rPr>
              <a:t>Kreml nejdříve chtěl vyřešit tuto situaci diplomaticky, ale Berlín na tyto nabídky nereagoval. </a:t>
            </a:r>
          </a:p>
          <a:p>
            <a:r>
              <a:rPr lang="cs-CZ" sz="1200" kern="1200" dirty="0">
                <a:solidFill>
                  <a:schemeClr val="tx1"/>
                </a:solidFill>
                <a:effectLst/>
                <a:latin typeface="+mn-lt"/>
                <a:ea typeface="+mn-ea"/>
                <a:cs typeface="+mn-cs"/>
              </a:rPr>
              <a:t>Stalin vydal rozkaz k přesunu vojsk k hranicím. Bylo však pozdě. Do útoku zbýval pouze týden. </a:t>
            </a:r>
          </a:p>
          <a:p>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Dne 21. června 1941 vyslalo německé vrchní velení domluvený signál: „Dortmund“. Večer vojákům přečetli velitelé vůdcovo prohlášení: „Ve vašich rukou je existence celého německého národa. Boje budou vedeny s velkou krutostí s cílem změnit současné Rusko v ruiny“. </a:t>
            </a:r>
          </a:p>
          <a:p>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1A8FB195-0E91-412D-A6AB-1BFF2EF48C2D}" type="slidenum">
              <a:rPr lang="cs-CZ" smtClean="0"/>
              <a:t>13</a:t>
            </a:fld>
            <a:endParaRPr lang="cs-CZ"/>
          </a:p>
        </p:txBody>
      </p:sp>
    </p:spTree>
    <p:extLst>
      <p:ext uri="{BB962C8B-B14F-4D97-AF65-F5344CB8AC3E}">
        <p14:creationId xmlns:p14="http://schemas.microsoft.com/office/powerpoint/2010/main" val="856531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Tři skupiny armád Sever (Leningrad), Střed (Moskva) a Jih (Kavkaz a </a:t>
            </a:r>
            <a:r>
              <a:rPr lang="cs-CZ" dirty="0" err="1"/>
              <a:t>Stalibgrad</a:t>
            </a:r>
            <a:r>
              <a:rPr lang="cs-CZ" dirty="0"/>
              <a:t>)</a:t>
            </a:r>
          </a:p>
          <a:p>
            <a:r>
              <a:rPr lang="cs-CZ" sz="1200" kern="1200" dirty="0">
                <a:solidFill>
                  <a:schemeClr val="tx1"/>
                </a:solidFill>
                <a:effectLst/>
                <a:latin typeface="+mn-lt"/>
                <a:ea typeface="+mn-ea"/>
                <a:cs typeface="+mn-cs"/>
              </a:rPr>
              <a:t>Jako první překročili hranici vojáci diverzního pluku 800 Brandenburg.  A obsadili mosty přes řeku Buk.</a:t>
            </a:r>
          </a:p>
          <a:p>
            <a:r>
              <a:rPr lang="cs-CZ" sz="1200" kern="1200" dirty="0" err="1">
                <a:solidFill>
                  <a:schemeClr val="tx1"/>
                </a:solidFill>
                <a:effectLst/>
                <a:latin typeface="+mn-lt"/>
                <a:ea typeface="+mn-ea"/>
                <a:cs typeface="+mn-cs"/>
              </a:rPr>
              <a:t>Luftwafe</a:t>
            </a:r>
            <a:r>
              <a:rPr lang="cs-CZ" sz="1200" kern="1200" dirty="0">
                <a:solidFill>
                  <a:schemeClr val="tx1"/>
                </a:solidFill>
                <a:effectLst/>
                <a:latin typeface="+mn-lt"/>
                <a:ea typeface="+mn-ea"/>
                <a:cs typeface="+mn-cs"/>
              </a:rPr>
              <a:t> bombardovala polní letiště a větší města. První den se povedlo Luftwaffe zničit v Bělorusku 50% letadel tohoto frontu, na Ukrajině 17% letadel tohoto frontu a v Pobaltí 10% letadel tohoto frontu.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Ve 4:15 se daly do pohybu německé pozemní jednotky. V Pobaltí se podařilo Hotovým tankům dostat 50 km do územ nepřítele.</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28. Černa němečtí vojáci po těžkých bojích vstoupili do Minsku.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Pavlov popraven.</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Rozhodnutí SSSR vytvořit obranu na Dněpru.</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Němci obkličují jednotky bránící Dněpr. </a:t>
            </a:r>
            <a:r>
              <a:rPr lang="cs-CZ" sz="1200" kern="1200" dirty="0" err="1">
                <a:solidFill>
                  <a:schemeClr val="tx1"/>
                </a:solidFill>
                <a:effectLst/>
                <a:latin typeface="+mn-lt"/>
                <a:ea typeface="+mn-ea"/>
                <a:cs typeface="+mn-cs"/>
              </a:rPr>
              <a:t>Guderian</a:t>
            </a:r>
            <a:r>
              <a:rPr lang="cs-CZ" sz="1200" kern="1200" dirty="0">
                <a:solidFill>
                  <a:schemeClr val="tx1"/>
                </a:solidFill>
                <a:effectLst/>
                <a:latin typeface="+mn-lt"/>
                <a:ea typeface="+mn-ea"/>
                <a:cs typeface="+mn-cs"/>
              </a:rPr>
              <a:t> a von </a:t>
            </a:r>
            <a:r>
              <a:rPr lang="cs-CZ" sz="1200" kern="1200" dirty="0" err="1">
                <a:solidFill>
                  <a:schemeClr val="tx1"/>
                </a:solidFill>
                <a:effectLst/>
                <a:latin typeface="+mn-lt"/>
                <a:ea typeface="+mn-ea"/>
                <a:cs typeface="+mn-cs"/>
              </a:rPr>
              <a:t>Kleist</a:t>
            </a:r>
            <a:r>
              <a:rPr lang="cs-CZ" sz="1200" kern="1200" dirty="0">
                <a:solidFill>
                  <a:schemeClr val="tx1"/>
                </a:solidFill>
                <a:effectLst/>
                <a:latin typeface="+mn-lt"/>
                <a:ea typeface="+mn-ea"/>
                <a:cs typeface="+mn-cs"/>
              </a:rPr>
              <a:t>. 500 000 obklíčených vojáku rudé armády.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endParaRPr lang="cs-CZ" sz="1200" kern="1200" dirty="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5"/>
          </p:nvPr>
        </p:nvSpPr>
        <p:spPr/>
        <p:txBody>
          <a:bodyPr/>
          <a:lstStyle/>
          <a:p>
            <a:fld id="{1A8FB195-0E91-412D-A6AB-1BFF2EF48C2D}" type="slidenum">
              <a:rPr lang="cs-CZ" smtClean="0"/>
              <a:t>14</a:t>
            </a:fld>
            <a:endParaRPr lang="cs-CZ"/>
          </a:p>
        </p:txBody>
      </p:sp>
    </p:spTree>
    <p:extLst>
      <p:ext uri="{BB962C8B-B14F-4D97-AF65-F5344CB8AC3E}">
        <p14:creationId xmlns:p14="http://schemas.microsoft.com/office/powerpoint/2010/main" val="312805956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cs-CZ"/>
              <a:t>Kliknutím lze upravit styl.</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7AFFB9B-9FB8-469E-96F9-4D32314110B6}"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28721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824815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3759262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0950996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cs-CZ"/>
              <a:t>Kliknutím lze upravit styl.</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a:xfrm>
            <a:off x="8593667" y="6272784"/>
            <a:ext cx="2644309" cy="365125"/>
          </a:xfrm>
        </p:spPr>
        <p:txBody>
          <a:bodyPr/>
          <a:lstStyle/>
          <a:p>
            <a:fld id="{0F7F47CF-67C9-420C-80A5-E2069FF0C2DF}" type="datetimeFigureOut">
              <a:rPr lang="en-US" smtClean="0"/>
              <a:t>12/18/2018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06415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35BB1C6-BF8F-4481-8AB2-603A1C8A906A}"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8672092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35BB1C6-BF8F-4481-8AB2-603A1C8A906A}" type="datetimeFigureOut">
              <a:rPr lang="en-US" smtClean="0"/>
              <a:t>12/18/2018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4914974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12/18/2018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85842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12/18/2018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765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cs-CZ"/>
              <a:t>Kliknutím lze upravit styl.</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C35BB1C6-BF8F-4481-8AB2-603A1C8A906A}"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727583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cs-CZ"/>
              <a:t>Kliknutím lze upravit styl.</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12EF78E3-FDA3-4D28-AAA2-0B81F349A39D}" type="datetimeFigureOut">
              <a:rPr lang="en-US" smtClean="0"/>
              <a:t>12/18/2018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84526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C35BB1C6-BF8F-4481-8AB2-603A1C8A906A}" type="datetimeFigureOut">
              <a:rPr lang="en-US" smtClean="0"/>
              <a:t>12/18/2018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4428532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png"/><Relationship Id="rId7"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2.png"/><Relationship Id="rId10" Type="http://schemas.openxmlformats.org/officeDocument/2006/relationships/image" Target="../media/image51.jpeg"/><Relationship Id="rId4" Type="http://schemas.microsoft.com/office/2007/relationships/hdphoto" Target="../media/hdphoto2.wdp"/><Relationship Id="rId9" Type="http://schemas.openxmlformats.org/officeDocument/2006/relationships/image" Target="../media/image50.jpeg"/></Relationships>
</file>

<file path=ppt/slides/_rels/slide1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png"/><Relationship Id="rId7"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24.jpeg"/><Relationship Id="rId5" Type="http://schemas.openxmlformats.org/officeDocument/2006/relationships/image" Target="../media/image2.png"/><Relationship Id="rId10" Type="http://schemas.openxmlformats.org/officeDocument/2006/relationships/image" Target="../media/image56.jpeg"/><Relationship Id="rId4" Type="http://schemas.microsoft.com/office/2007/relationships/hdphoto" Target="../media/hdphoto2.wdp"/><Relationship Id="rId9" Type="http://schemas.openxmlformats.org/officeDocument/2006/relationships/image" Target="../media/image55.jpeg"/></Relationships>
</file>

<file path=ppt/slides/_rels/slide1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pn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gif"/><Relationship Id="rId5" Type="http://schemas.openxmlformats.org/officeDocument/2006/relationships/image" Target="../media/image2.png"/><Relationship Id="rId10" Type="http://schemas.openxmlformats.org/officeDocument/2006/relationships/image" Target="../media/image61.jpeg"/><Relationship Id="rId4" Type="http://schemas.microsoft.com/office/2007/relationships/hdphoto" Target="../media/hdphoto2.wdp"/><Relationship Id="rId9" Type="http://schemas.openxmlformats.org/officeDocument/2006/relationships/image" Target="../media/image60.jpeg"/></Relationships>
</file>

<file path=ppt/slides/_rels/slide14.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3" Type="http://schemas.openxmlformats.org/officeDocument/2006/relationships/image" Target="../media/image4.png"/><Relationship Id="rId7" Type="http://schemas.openxmlformats.org/officeDocument/2006/relationships/image" Target="../media/image65.jpg"/><Relationship Id="rId12" Type="http://schemas.openxmlformats.org/officeDocument/2006/relationships/image" Target="../media/image70.jpeg"/><Relationship Id="rId2" Type="http://schemas.openxmlformats.org/officeDocument/2006/relationships/notesSlide" Target="../notesSlides/notesSlide9.xml"/><Relationship Id="rId16"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2.png"/><Relationship Id="rId15" Type="http://schemas.openxmlformats.org/officeDocument/2006/relationships/image" Target="../media/image73.jpeg"/><Relationship Id="rId10" Type="http://schemas.openxmlformats.org/officeDocument/2006/relationships/image" Target="../media/image68.jpeg"/><Relationship Id="rId4" Type="http://schemas.microsoft.com/office/2007/relationships/hdphoto" Target="../media/hdphoto2.wdp"/><Relationship Id="rId9" Type="http://schemas.openxmlformats.org/officeDocument/2006/relationships/image" Target="../media/image67.jpeg"/><Relationship Id="rId14" Type="http://schemas.openxmlformats.org/officeDocument/2006/relationships/image" Target="../media/image72.jpeg"/></Relationships>
</file>

<file path=ppt/slides/_rels/slide15.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png"/><Relationship Id="rId18" Type="http://schemas.openxmlformats.org/officeDocument/2006/relationships/image" Target="../media/image86.jpeg"/><Relationship Id="rId3" Type="http://schemas.openxmlformats.org/officeDocument/2006/relationships/image" Target="../media/image4.png"/><Relationship Id="rId21" Type="http://schemas.openxmlformats.org/officeDocument/2006/relationships/image" Target="../media/image89.jpeg"/><Relationship Id="rId7" Type="http://schemas.openxmlformats.org/officeDocument/2006/relationships/image" Target="../media/image66.jpeg"/><Relationship Id="rId12" Type="http://schemas.openxmlformats.org/officeDocument/2006/relationships/image" Target="../media/image80.jpeg"/><Relationship Id="rId17" Type="http://schemas.openxmlformats.org/officeDocument/2006/relationships/image" Target="../media/image85.jpeg"/><Relationship Id="rId2" Type="http://schemas.openxmlformats.org/officeDocument/2006/relationships/notesSlide" Target="../notesSlides/notesSlide10.xml"/><Relationship Id="rId16" Type="http://schemas.openxmlformats.org/officeDocument/2006/relationships/image" Target="../media/image84.jpeg"/><Relationship Id="rId20"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75.jpeg"/><Relationship Id="rId11" Type="http://schemas.openxmlformats.org/officeDocument/2006/relationships/image" Target="../media/image79.jpeg"/><Relationship Id="rId5" Type="http://schemas.openxmlformats.org/officeDocument/2006/relationships/image" Target="../media/image2.png"/><Relationship Id="rId15" Type="http://schemas.openxmlformats.org/officeDocument/2006/relationships/image" Target="../media/image83.jpeg"/><Relationship Id="rId10" Type="http://schemas.openxmlformats.org/officeDocument/2006/relationships/image" Target="../media/image78.jpeg"/><Relationship Id="rId19" Type="http://schemas.openxmlformats.org/officeDocument/2006/relationships/image" Target="../media/image87.jpeg"/><Relationship Id="rId4" Type="http://schemas.microsoft.com/office/2007/relationships/hdphoto" Target="../media/hdphoto2.wdp"/><Relationship Id="rId9" Type="http://schemas.openxmlformats.org/officeDocument/2006/relationships/image" Target="../media/image77.jpeg"/><Relationship Id="rId14" Type="http://schemas.openxmlformats.org/officeDocument/2006/relationships/image" Target="../media/image82.png"/><Relationship Id="rId22" Type="http://schemas.openxmlformats.org/officeDocument/2006/relationships/image" Target="../media/image90.jpeg"/></Relationships>
</file>

<file path=ppt/slides/_rels/slide16.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6.jpeg"/><Relationship Id="rId3" Type="http://schemas.openxmlformats.org/officeDocument/2006/relationships/image" Target="../media/image4.png"/><Relationship Id="rId7" Type="http://schemas.openxmlformats.org/officeDocument/2006/relationships/image" Target="../media/image61.jpeg"/><Relationship Id="rId12"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4.jpeg"/><Relationship Id="rId5" Type="http://schemas.openxmlformats.org/officeDocument/2006/relationships/image" Target="../media/image2.png"/><Relationship Id="rId15" Type="http://schemas.openxmlformats.org/officeDocument/2006/relationships/image" Target="../media/image98.jpeg"/><Relationship Id="rId10" Type="http://schemas.openxmlformats.org/officeDocument/2006/relationships/image" Target="../media/image93.jpeg"/><Relationship Id="rId4" Type="http://schemas.microsoft.com/office/2007/relationships/hdphoto" Target="../media/hdphoto2.wdp"/><Relationship Id="rId9" Type="http://schemas.openxmlformats.org/officeDocument/2006/relationships/image" Target="../media/image66.jpeg"/><Relationship Id="rId14" Type="http://schemas.openxmlformats.org/officeDocument/2006/relationships/image" Target="../media/image97.jpeg"/></Relationships>
</file>

<file path=ppt/slides/_rels/slide17.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5.png"/><Relationship Id="rId18" Type="http://schemas.openxmlformats.org/officeDocument/2006/relationships/image" Target="../media/image110.jpeg"/><Relationship Id="rId3" Type="http://schemas.openxmlformats.org/officeDocument/2006/relationships/image" Target="../media/image4.png"/><Relationship Id="rId7" Type="http://schemas.openxmlformats.org/officeDocument/2006/relationships/image" Target="../media/image66.jpe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12.xml"/><Relationship Id="rId16" Type="http://schemas.openxmlformats.org/officeDocument/2006/relationships/image" Target="../media/image108.jpeg"/><Relationship Id="rId20"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3.jpeg"/><Relationship Id="rId5" Type="http://schemas.openxmlformats.org/officeDocument/2006/relationships/image" Target="../media/image2.png"/><Relationship Id="rId15" Type="http://schemas.openxmlformats.org/officeDocument/2006/relationships/image" Target="../media/image107.jpeg"/><Relationship Id="rId10" Type="http://schemas.openxmlformats.org/officeDocument/2006/relationships/image" Target="../media/image102.png"/><Relationship Id="rId19" Type="http://schemas.openxmlformats.org/officeDocument/2006/relationships/image" Target="../media/image111.png"/><Relationship Id="rId4" Type="http://schemas.microsoft.com/office/2007/relationships/hdphoto" Target="../media/hdphoto2.wdp"/><Relationship Id="rId9" Type="http://schemas.openxmlformats.org/officeDocument/2006/relationships/image" Target="../media/image101.png"/><Relationship Id="rId14" Type="http://schemas.openxmlformats.org/officeDocument/2006/relationships/image" Target="../media/image106.png"/></Relationships>
</file>

<file path=ppt/slides/_rels/slide18.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4.png"/><Relationship Id="rId7" Type="http://schemas.openxmlformats.org/officeDocument/2006/relationships/image" Target="../media/image11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2.png"/><Relationship Id="rId10" Type="http://schemas.openxmlformats.org/officeDocument/2006/relationships/image" Target="../media/image117.png"/><Relationship Id="rId4" Type="http://schemas.microsoft.com/office/2007/relationships/hdphoto" Target="../media/hdphoto2.wdp"/><Relationship Id="rId9" Type="http://schemas.openxmlformats.org/officeDocument/2006/relationships/image" Target="../media/image116.jpeg"/></Relationships>
</file>

<file path=ppt/slides/_rels/slide19.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4.png"/><Relationship Id="rId7" Type="http://schemas.openxmlformats.org/officeDocument/2006/relationships/image" Target="../media/image12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2.png"/><Relationship Id="rId10" Type="http://schemas.openxmlformats.org/officeDocument/2006/relationships/image" Target="../media/image123.jpeg"/><Relationship Id="rId4" Type="http://schemas.microsoft.com/office/2007/relationships/hdphoto" Target="../media/hdphoto2.wdp"/><Relationship Id="rId9" Type="http://schemas.openxmlformats.org/officeDocument/2006/relationships/image" Target="../media/image122.jpe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29.jpeg"/><Relationship Id="rId3" Type="http://schemas.openxmlformats.org/officeDocument/2006/relationships/image" Target="../media/image4.png"/><Relationship Id="rId7" Type="http://schemas.openxmlformats.org/officeDocument/2006/relationships/image" Target="../media/image83.jpeg"/><Relationship Id="rId12" Type="http://schemas.openxmlformats.org/officeDocument/2006/relationships/image" Target="../media/image12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4.gif"/><Relationship Id="rId11" Type="http://schemas.openxmlformats.org/officeDocument/2006/relationships/image" Target="../media/image115.jpeg"/><Relationship Id="rId5" Type="http://schemas.openxmlformats.org/officeDocument/2006/relationships/image" Target="../media/image2.png"/><Relationship Id="rId10" Type="http://schemas.openxmlformats.org/officeDocument/2006/relationships/image" Target="../media/image127.jpeg"/><Relationship Id="rId4" Type="http://schemas.microsoft.com/office/2007/relationships/hdphoto" Target="../media/hdphoto2.wdp"/><Relationship Id="rId9" Type="http://schemas.openxmlformats.org/officeDocument/2006/relationships/image" Target="../media/image126.jpeg"/><Relationship Id="rId14" Type="http://schemas.openxmlformats.org/officeDocument/2006/relationships/image" Target="../media/image130.gif"/></Relationships>
</file>

<file path=ppt/slides/_rels/slide21.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7.gif"/><Relationship Id="rId3" Type="http://schemas.openxmlformats.org/officeDocument/2006/relationships/image" Target="../media/image4.png"/><Relationship Id="rId7" Type="http://schemas.openxmlformats.org/officeDocument/2006/relationships/image" Target="../media/image132.jpeg"/><Relationship Id="rId12" Type="http://schemas.openxmlformats.org/officeDocument/2006/relationships/image" Target="../media/image13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1.jpeg"/><Relationship Id="rId11" Type="http://schemas.openxmlformats.org/officeDocument/2006/relationships/image" Target="../media/image135.jpeg"/><Relationship Id="rId5" Type="http://schemas.openxmlformats.org/officeDocument/2006/relationships/image" Target="../media/image2.png"/><Relationship Id="rId10" Type="http://schemas.openxmlformats.org/officeDocument/2006/relationships/image" Target="../media/image66.jpeg"/><Relationship Id="rId4" Type="http://schemas.microsoft.com/office/2007/relationships/hdphoto" Target="../media/hdphoto2.wdp"/><Relationship Id="rId9" Type="http://schemas.openxmlformats.org/officeDocument/2006/relationships/image" Target="../media/image134.jpeg"/><Relationship Id="rId14" Type="http://schemas.openxmlformats.org/officeDocument/2006/relationships/image" Target="../media/image138.jpeg"/></Relationships>
</file>

<file path=ppt/slides/_rels/slide22.xml.rels><?xml version="1.0" encoding="UTF-8" standalone="yes"?>
<Relationships xmlns="http://schemas.openxmlformats.org/package/2006/relationships"><Relationship Id="rId8" Type="http://schemas.openxmlformats.org/officeDocument/2006/relationships/image" Target="../media/image141.jpg"/><Relationship Id="rId3" Type="http://schemas.openxmlformats.org/officeDocument/2006/relationships/image" Target="../media/image4.png"/><Relationship Id="rId7" Type="http://schemas.openxmlformats.org/officeDocument/2006/relationships/image" Target="../media/image14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2.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2.jpg"/><Relationship Id="rId5" Type="http://schemas.openxmlformats.org/officeDocument/2006/relationships/image" Target="../media/image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jpeg"/><Relationship Id="rId4" Type="http://schemas.microsoft.com/office/2007/relationships/hdphoto" Target="../media/hdphoto2.wdp"/><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21.jpe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0.jpeg"/><Relationship Id="rId5" Type="http://schemas.openxmlformats.org/officeDocument/2006/relationships/image" Target="../media/image2.png"/><Relationship Id="rId15" Type="http://schemas.openxmlformats.org/officeDocument/2006/relationships/image" Target="../media/image24.jpeg"/><Relationship Id="rId10" Type="http://schemas.openxmlformats.org/officeDocument/2006/relationships/image" Target="../media/image19.jpeg"/><Relationship Id="rId4" Type="http://schemas.microsoft.com/office/2007/relationships/hdphoto" Target="../media/hdphoto2.wdp"/><Relationship Id="rId9" Type="http://schemas.openxmlformats.org/officeDocument/2006/relationships/image" Target="../media/image18.jpe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4.pn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2.jpeg"/><Relationship Id="rId5" Type="http://schemas.openxmlformats.org/officeDocument/2006/relationships/image" Target="../media/image2.png"/><Relationship Id="rId10" Type="http://schemas.openxmlformats.org/officeDocument/2006/relationships/image" Target="../media/image31.jpeg"/><Relationship Id="rId4" Type="http://schemas.microsoft.com/office/2007/relationships/hdphoto" Target="../media/hdphoto2.wdp"/><Relationship Id="rId9" Type="http://schemas.openxmlformats.org/officeDocument/2006/relationships/image" Target="../media/image30.jpeg"/><Relationship Id="rId1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jpeg"/><Relationship Id="rId18" Type="http://schemas.openxmlformats.org/officeDocument/2006/relationships/image" Target="../media/image46.jpeg"/><Relationship Id="rId3" Type="http://schemas.openxmlformats.org/officeDocument/2006/relationships/image" Target="../media/image4.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5.jpeg"/><Relationship Id="rId2" Type="http://schemas.openxmlformats.org/officeDocument/2006/relationships/notesSlide" Target="../notesSlides/notesSlide5.xml"/><Relationship Id="rId16"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40.jpeg"/><Relationship Id="rId5" Type="http://schemas.openxmlformats.org/officeDocument/2006/relationships/image" Target="../media/image2.png"/><Relationship Id="rId15" Type="http://schemas.openxmlformats.org/officeDocument/2006/relationships/image" Target="../media/image43.jpeg"/><Relationship Id="rId10" Type="http://schemas.openxmlformats.org/officeDocument/2006/relationships/image" Target="../media/image39.jpeg"/><Relationship Id="rId4" Type="http://schemas.microsoft.com/office/2007/relationships/hdphoto" Target="../media/hdphoto2.wdp"/><Relationship Id="rId9" Type="http://schemas.openxmlformats.org/officeDocument/2006/relationships/image" Target="../media/image38.jpeg"/><Relationship Id="rId1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F3BDB2-0586-430E-811A-74BAFDEE6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821E305B-0351-4E03-8C1B-F23D3A346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152" y="928117"/>
            <a:ext cx="6629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848660-F9C2-4F86-A218-6AE0FB4CC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336" y="1110053"/>
            <a:ext cx="6630506"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48F9359-502D-476F-B476-E5F9251B5A27}"/>
              </a:ext>
            </a:extLst>
          </p:cNvPr>
          <p:cNvSpPr>
            <a:spLocks noGrp="1"/>
          </p:cNvSpPr>
          <p:nvPr>
            <p:ph type="ctrTitle"/>
          </p:nvPr>
        </p:nvSpPr>
        <p:spPr>
          <a:xfrm>
            <a:off x="4961376" y="1432223"/>
            <a:ext cx="6057144" cy="3357976"/>
          </a:xfrm>
        </p:spPr>
        <p:txBody>
          <a:bodyPr>
            <a:normAutofit/>
          </a:bodyPr>
          <a:lstStyle/>
          <a:p>
            <a:r>
              <a:rPr lang="cs-CZ" sz="8000" dirty="0"/>
              <a:t>Velká vlastenecká válka</a:t>
            </a:r>
          </a:p>
        </p:txBody>
      </p:sp>
      <p:sp>
        <p:nvSpPr>
          <p:cNvPr id="3" name="Podnadpis 2">
            <a:extLst>
              <a:ext uri="{FF2B5EF4-FFF2-40B4-BE49-F238E27FC236}">
                <a16:creationId xmlns:a16="http://schemas.microsoft.com/office/drawing/2014/main" id="{381851D2-DCC5-4A26-8283-FCB217826372}"/>
              </a:ext>
            </a:extLst>
          </p:cNvPr>
          <p:cNvSpPr>
            <a:spLocks noGrp="1"/>
          </p:cNvSpPr>
          <p:nvPr>
            <p:ph type="subTitle" idx="1"/>
          </p:nvPr>
        </p:nvSpPr>
        <p:spPr>
          <a:xfrm>
            <a:off x="4938490" y="4790198"/>
            <a:ext cx="6080030" cy="687058"/>
          </a:xfrm>
        </p:spPr>
        <p:txBody>
          <a:bodyPr>
            <a:normAutofit/>
          </a:bodyPr>
          <a:lstStyle/>
          <a:p>
            <a:pPr algn="r"/>
            <a:r>
              <a:rPr lang="cs-CZ" sz="2000" dirty="0">
                <a:solidFill>
                  <a:srgbClr val="000000"/>
                </a:solidFill>
              </a:rPr>
              <a:t>Vytvořil: Vojtěch Chvojka</a:t>
            </a:r>
          </a:p>
        </p:txBody>
      </p:sp>
      <p:pic>
        <p:nvPicPr>
          <p:cNvPr id="4" name="Picture 2" descr="Výsledek obrázku pro velká vlastenecká válka plakát">
            <a:extLst>
              <a:ext uri="{FF2B5EF4-FFF2-40B4-BE49-F238E27FC236}">
                <a16:creationId xmlns:a16="http://schemas.microsoft.com/office/drawing/2014/main" id="{03A28125-E33E-4737-9840-AA8DEC6AF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15" y="954165"/>
            <a:ext cx="3416725" cy="488103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14">
            <a:extLst>
              <a:ext uri="{FF2B5EF4-FFF2-40B4-BE49-F238E27FC236}">
                <a16:creationId xmlns:a16="http://schemas.microsoft.com/office/drawing/2014/main" id="{5CABD882-B7CE-4433-B509-99205DB70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152" y="5780565"/>
            <a:ext cx="6629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16">
            <a:extLst>
              <a:ext uri="{FF2B5EF4-FFF2-40B4-BE49-F238E27FC236}">
                <a16:creationId xmlns:a16="http://schemas.microsoft.com/office/drawing/2014/main" id="{49F6A645-6137-4F43-8E88-D91CC337D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18" name="Oval 17">
              <a:extLst>
                <a:ext uri="{FF2B5EF4-FFF2-40B4-BE49-F238E27FC236}">
                  <a16:creationId xmlns:a16="http://schemas.microsoft.com/office/drawing/2014/main" id="{3A2C783A-4EEE-481B-815A-A1BB14F4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A0186437-0053-4886-B612-804E4DC90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805477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86648D-901F-431C-8FFE-6455ADDAC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 name="Nadpis 1">
            <a:extLst>
              <a:ext uri="{FF2B5EF4-FFF2-40B4-BE49-F238E27FC236}">
                <a16:creationId xmlns:a16="http://schemas.microsoft.com/office/drawing/2014/main" id="{F91AFD0B-4BCE-48C2-8006-9E5E6CEA97F9}"/>
              </a:ext>
            </a:extLst>
          </p:cNvPr>
          <p:cNvSpPr>
            <a:spLocks noGrp="1"/>
          </p:cNvSpPr>
          <p:nvPr>
            <p:ph type="title"/>
          </p:nvPr>
        </p:nvSpPr>
        <p:spPr>
          <a:xfrm>
            <a:off x="1066800" y="2539675"/>
            <a:ext cx="10058400" cy="1609344"/>
          </a:xfrm>
        </p:spPr>
        <p:txBody>
          <a:bodyPr>
            <a:normAutofit/>
          </a:bodyPr>
          <a:lstStyle/>
          <a:p>
            <a:pPr algn="ctr"/>
            <a:r>
              <a:rPr lang="cs-CZ" dirty="0">
                <a:solidFill>
                  <a:srgbClr val="FFFFFF"/>
                </a:solidFill>
                <a:latin typeface="+mn-lt"/>
              </a:rPr>
              <a:t>Začátek Druhé světové války</a:t>
            </a:r>
          </a:p>
        </p:txBody>
      </p:sp>
      <p:sp>
        <p:nvSpPr>
          <p:cNvPr id="12" name="Oval 11">
            <a:extLst>
              <a:ext uri="{FF2B5EF4-FFF2-40B4-BE49-F238E27FC236}">
                <a16:creationId xmlns:a16="http://schemas.microsoft.com/office/drawing/2014/main" id="{328E7ECE-D1D9-4A45-83E3-B3AAC21AF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 name="Oval 13">
            <a:extLst>
              <a:ext uri="{FF2B5EF4-FFF2-40B4-BE49-F238E27FC236}">
                <a16:creationId xmlns:a16="http://schemas.microsoft.com/office/drawing/2014/main" id="{F2299C5D-8E7A-4F30-B5A0-E61C1AF51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518286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1069849" y="484632"/>
            <a:ext cx="10630538" cy="1609344"/>
          </a:xfrm>
          <a:ln>
            <a:noFill/>
          </a:ln>
        </p:spPr>
        <p:txBody>
          <a:bodyPr>
            <a:normAutofit/>
          </a:bodyPr>
          <a:lstStyle/>
          <a:p>
            <a:r>
              <a:rPr lang="cs-CZ" sz="3200" dirty="0"/>
              <a:t>Napadení Polska</a:t>
            </a:r>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1" name="Picture 2" descr="VÃ½sledek obrÃ¡zku pro gliwice">
            <a:extLst>
              <a:ext uri="{FF2B5EF4-FFF2-40B4-BE49-F238E27FC236}">
                <a16:creationId xmlns:a16="http://schemas.microsoft.com/office/drawing/2014/main" id="{77F9E48E-6956-4D8A-B612-614595BDAC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8263" y="2093976"/>
            <a:ext cx="1368376" cy="18245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VÃ½sledek obrÃ¡zku pro invaze do polska">
            <a:extLst>
              <a:ext uri="{FF2B5EF4-FFF2-40B4-BE49-F238E27FC236}">
                <a16:creationId xmlns:a16="http://schemas.microsoft.com/office/drawing/2014/main" id="{71643362-69AD-4D80-A83C-15BA5CC5ED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0217" y="2480003"/>
            <a:ext cx="2790624" cy="16972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VÃ½sledek obrÃ¡zku pro invaze do polska">
            <a:extLst>
              <a:ext uri="{FF2B5EF4-FFF2-40B4-BE49-F238E27FC236}">
                <a16:creationId xmlns:a16="http://schemas.microsoft.com/office/drawing/2014/main" id="{0231413C-EA1F-4D68-A44F-CED30B0C8C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7951" y="4495555"/>
            <a:ext cx="2064532" cy="20645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VÃ½sledek obrÃ¡zku pro sovÄtskÃ¡ invaze do polska">
            <a:extLst>
              <a:ext uri="{FF2B5EF4-FFF2-40B4-BE49-F238E27FC236}">
                <a16:creationId xmlns:a16="http://schemas.microsoft.com/office/drawing/2014/main" id="{8969F1DB-711F-4514-B9FD-07A829B3A6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54127" y="1644012"/>
            <a:ext cx="2097985" cy="28227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VÃ½sledek obrÃ¡zku pro sovÄtskÃ¡ invaze do polska">
            <a:extLst>
              <a:ext uri="{FF2B5EF4-FFF2-40B4-BE49-F238E27FC236}">
                <a16:creationId xmlns:a16="http://schemas.microsoft.com/office/drawing/2014/main" id="{332B6A84-8CD8-42A0-93F2-CF264E4817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3754" y="4685516"/>
            <a:ext cx="2790625" cy="192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32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1069849" y="484632"/>
            <a:ext cx="10630538" cy="1609344"/>
          </a:xfrm>
          <a:ln>
            <a:noFill/>
          </a:ln>
        </p:spPr>
        <p:txBody>
          <a:bodyPr>
            <a:normAutofit/>
          </a:bodyPr>
          <a:lstStyle/>
          <a:p>
            <a:r>
              <a:rPr lang="cs-CZ" sz="3200" dirty="0"/>
              <a:t>Následný vývoj</a:t>
            </a:r>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050" name="Picture 2" descr="VÃ½sledek obrÃ¡zku pro Operace WeserÃ¼bung">
            <a:extLst>
              <a:ext uri="{FF2B5EF4-FFF2-40B4-BE49-F238E27FC236}">
                <a16:creationId xmlns:a16="http://schemas.microsoft.com/office/drawing/2014/main" id="{453FE44B-FEAE-4B19-A52C-B45E1B1E24FD}"/>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429543" y="3956222"/>
            <a:ext cx="1801718" cy="24870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Ã½sledek obrÃ¡zku pro adolf hitler paris">
            <a:extLst>
              <a:ext uri="{FF2B5EF4-FFF2-40B4-BE49-F238E27FC236}">
                <a16:creationId xmlns:a16="http://schemas.microsoft.com/office/drawing/2014/main" id="{2ACBF38B-A47C-45DA-8BDB-92E9BB7F95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7513" y="3751605"/>
            <a:ext cx="1923349" cy="27910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Ã½sledek obrÃ¡zku pro bitva o britÃ¡nii">
            <a:extLst>
              <a:ext uri="{FF2B5EF4-FFF2-40B4-BE49-F238E27FC236}">
                <a16:creationId xmlns:a16="http://schemas.microsoft.com/office/drawing/2014/main" id="{B7259A02-EDF0-4278-BD91-49E895EC6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6730" y="1739747"/>
            <a:ext cx="3061797" cy="20118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ÄmeÄtÃ­ vÃ½sadkÃ¡Åi na KrÃ©tÄ">
            <a:extLst>
              <a:ext uri="{FF2B5EF4-FFF2-40B4-BE49-F238E27FC236}">
                <a16:creationId xmlns:a16="http://schemas.microsoft.com/office/drawing/2014/main" id="{D705426F-6B8C-49D2-B864-AB35F195BB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8774" y="4135327"/>
            <a:ext cx="3018266" cy="190766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Ã½sledek obrÃ¡zku pro erwin rommel in africa">
            <a:extLst>
              <a:ext uri="{FF2B5EF4-FFF2-40B4-BE49-F238E27FC236}">
                <a16:creationId xmlns:a16="http://schemas.microsoft.com/office/drawing/2014/main" id="{858F5B3B-0341-4541-A0A8-31432827FD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8819" y="2035802"/>
            <a:ext cx="2826168" cy="1907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VÃ½sledek obrÃ¡zku pro zimnÃ­ vÃ¡lka">
            <a:extLst>
              <a:ext uri="{FF2B5EF4-FFF2-40B4-BE49-F238E27FC236}">
                <a16:creationId xmlns:a16="http://schemas.microsoft.com/office/drawing/2014/main" id="{D367D6CA-198F-44D0-8B20-47A49F39D5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6231" y="1684668"/>
            <a:ext cx="2895116" cy="189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99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500" fill="hold"/>
                                        <p:tgtEl>
                                          <p:spTgt spid="2050"/>
                                        </p:tgtEl>
                                        <p:attrNameLst>
                                          <p:attrName>ppt_x</p:attrName>
                                        </p:attrNameLst>
                                      </p:cBhvr>
                                      <p:tavLst>
                                        <p:tav tm="0">
                                          <p:val>
                                            <p:strVal val="#ppt_x"/>
                                          </p:val>
                                        </p:tav>
                                        <p:tav tm="100000">
                                          <p:val>
                                            <p:strVal val="#ppt_x"/>
                                          </p:val>
                                        </p:tav>
                                      </p:tavLst>
                                    </p:anim>
                                    <p:anim calcmode="lin" valueType="num">
                                      <p:cBhvr additive="base">
                                        <p:cTn id="1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 calcmode="lin" valueType="num">
                                      <p:cBhvr additive="base">
                                        <p:cTn id="26" dur="500" fill="hold"/>
                                        <p:tgtEl>
                                          <p:spTgt spid="2054"/>
                                        </p:tgtEl>
                                        <p:attrNameLst>
                                          <p:attrName>ppt_x</p:attrName>
                                        </p:attrNameLst>
                                      </p:cBhvr>
                                      <p:tavLst>
                                        <p:tav tm="0">
                                          <p:val>
                                            <p:strVal val="#ppt_x"/>
                                          </p:val>
                                        </p:tav>
                                        <p:tav tm="100000">
                                          <p:val>
                                            <p:strVal val="#ppt_x"/>
                                          </p:val>
                                        </p:tav>
                                      </p:tavLst>
                                    </p:anim>
                                    <p:anim calcmode="lin" valueType="num">
                                      <p:cBhvr additive="base">
                                        <p:cTn id="27"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58"/>
                                        </p:tgtEl>
                                        <p:attrNameLst>
                                          <p:attrName>style.visibility</p:attrName>
                                        </p:attrNameLst>
                                      </p:cBhvr>
                                      <p:to>
                                        <p:strVal val="visible"/>
                                      </p:to>
                                    </p:set>
                                    <p:anim calcmode="lin" valueType="num">
                                      <p:cBhvr additive="base">
                                        <p:cTn id="32" dur="500" fill="hold"/>
                                        <p:tgtEl>
                                          <p:spTgt spid="2058"/>
                                        </p:tgtEl>
                                        <p:attrNameLst>
                                          <p:attrName>ppt_x</p:attrName>
                                        </p:attrNameLst>
                                      </p:cBhvr>
                                      <p:tavLst>
                                        <p:tav tm="0">
                                          <p:val>
                                            <p:strVal val="#ppt_x"/>
                                          </p:val>
                                        </p:tav>
                                        <p:tav tm="100000">
                                          <p:val>
                                            <p:strVal val="#ppt_x"/>
                                          </p:val>
                                        </p:tav>
                                      </p:tavLst>
                                    </p:anim>
                                    <p:anim calcmode="lin" valueType="num">
                                      <p:cBhvr additive="base">
                                        <p:cTn id="33"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056"/>
                                        </p:tgtEl>
                                        <p:attrNameLst>
                                          <p:attrName>style.visibility</p:attrName>
                                        </p:attrNameLst>
                                      </p:cBhvr>
                                      <p:to>
                                        <p:strVal val="visible"/>
                                      </p:to>
                                    </p:set>
                                    <p:anim calcmode="lin" valueType="num">
                                      <p:cBhvr additive="base">
                                        <p:cTn id="38" dur="500" fill="hold"/>
                                        <p:tgtEl>
                                          <p:spTgt spid="2056"/>
                                        </p:tgtEl>
                                        <p:attrNameLst>
                                          <p:attrName>ppt_x</p:attrName>
                                        </p:attrNameLst>
                                      </p:cBhvr>
                                      <p:tavLst>
                                        <p:tav tm="0">
                                          <p:val>
                                            <p:strVal val="#ppt_x"/>
                                          </p:val>
                                        </p:tav>
                                        <p:tav tm="100000">
                                          <p:val>
                                            <p:strVal val="#ppt_x"/>
                                          </p:val>
                                        </p:tav>
                                      </p:tavLst>
                                    </p:anim>
                                    <p:anim calcmode="lin" valueType="num">
                                      <p:cBhvr additive="base">
                                        <p:cTn id="39"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1069849" y="484632"/>
            <a:ext cx="10630538" cy="1609344"/>
          </a:xfrm>
          <a:ln>
            <a:noFill/>
          </a:ln>
        </p:spPr>
        <p:txBody>
          <a:bodyPr>
            <a:normAutofit/>
          </a:bodyPr>
          <a:lstStyle/>
          <a:p>
            <a:r>
              <a:rPr lang="cs-CZ" sz="3200" dirty="0">
                <a:latin typeface="+mn-lt"/>
              </a:rPr>
              <a:t>Příprava na válku</a:t>
            </a:r>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26" name="Picture 2" descr="VÃ½sledek obrÃ¡zku pro Richard Sorge">
            <a:extLst>
              <a:ext uri="{FF2B5EF4-FFF2-40B4-BE49-F238E27FC236}">
                <a16:creationId xmlns:a16="http://schemas.microsoft.com/office/drawing/2014/main" id="{A9BACD00-81DF-475F-BC78-01D97AF3ACF6}"/>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932643" y="2260557"/>
            <a:ext cx="1846192" cy="22154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6/6d/Bundesarchiv_Bild_146-1971-068-14%2C_Russland%2C_v._Beaulieu-Marconnay%2C_v._Leeb%2C_Hoepner%2C_Angern.jpg">
            <a:extLst>
              <a:ext uri="{FF2B5EF4-FFF2-40B4-BE49-F238E27FC236}">
                <a16:creationId xmlns:a16="http://schemas.microsoft.com/office/drawing/2014/main" id="{543349D9-0519-4D96-9C5E-5E588591C1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4266" y="4675417"/>
            <a:ext cx="2321331" cy="15105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Ã½sledek obrÃ¡zku pro wehrmacht march">
            <a:extLst>
              <a:ext uri="{FF2B5EF4-FFF2-40B4-BE49-F238E27FC236}">
                <a16:creationId xmlns:a16="http://schemas.microsoft.com/office/drawing/2014/main" id="{0DDAFE36-D2F0-46D3-B556-FE551B0DB9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3527" y="2587627"/>
            <a:ext cx="2857500"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Ã½sledek obrÃ¡zku pro t 34/76 kubinka">
            <a:extLst>
              <a:ext uri="{FF2B5EF4-FFF2-40B4-BE49-F238E27FC236}">
                <a16:creationId xmlns:a16="http://schemas.microsoft.com/office/drawing/2014/main" id="{3910DBE0-D184-471B-B29F-9743C7BA0D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3095" y="2350009"/>
            <a:ext cx="2294022" cy="16093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Ã½sledek obrÃ¡zku pro kv 1 moscow">
            <a:extLst>
              <a:ext uri="{FF2B5EF4-FFF2-40B4-BE49-F238E27FC236}">
                <a16:creationId xmlns:a16="http://schemas.microsoft.com/office/drawing/2014/main" id="{66A546F9-29FC-4EE4-9D91-4CCA6DBFE1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97113" y="2552484"/>
            <a:ext cx="2294022" cy="16093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Ã½sledek obrÃ¡zku pro wehrmacht tank 1941">
            <a:extLst>
              <a:ext uri="{FF2B5EF4-FFF2-40B4-BE49-F238E27FC236}">
                <a16:creationId xmlns:a16="http://schemas.microsoft.com/office/drawing/2014/main" id="{2C606870-A357-41C4-9C6E-ACB7608062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19357" y="4696516"/>
            <a:ext cx="2744564" cy="17465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Ã½sledek obrÃ¡zku pro red army 1941">
            <a:extLst>
              <a:ext uri="{FF2B5EF4-FFF2-40B4-BE49-F238E27FC236}">
                <a16:creationId xmlns:a16="http://schemas.microsoft.com/office/drawing/2014/main" id="{B323CB80-98E6-4416-9483-967B17B6F0F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26772" y="4475987"/>
            <a:ext cx="3060962" cy="214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22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4"/>
                                        </p:tgtEl>
                                        <p:attrNameLst>
                                          <p:attrName>style.visibility</p:attrName>
                                        </p:attrNameLst>
                                      </p:cBhvr>
                                      <p:to>
                                        <p:strVal val="visible"/>
                                      </p:to>
                                    </p:set>
                                    <p:anim calcmode="lin" valueType="num">
                                      <p:cBhvr additive="base">
                                        <p:cTn id="25" dur="500" fill="hold"/>
                                        <p:tgtEl>
                                          <p:spTgt spid="1034"/>
                                        </p:tgtEl>
                                        <p:attrNameLst>
                                          <p:attrName>ppt_x</p:attrName>
                                        </p:attrNameLst>
                                      </p:cBhvr>
                                      <p:tavLst>
                                        <p:tav tm="0">
                                          <p:val>
                                            <p:strVal val="#ppt_x"/>
                                          </p:val>
                                        </p:tav>
                                        <p:tav tm="100000">
                                          <p:val>
                                            <p:strVal val="#ppt_x"/>
                                          </p:val>
                                        </p:tav>
                                      </p:tavLst>
                                    </p:anim>
                                    <p:anim calcmode="lin" valueType="num">
                                      <p:cBhvr additive="base">
                                        <p:cTn id="26"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anim calcmode="lin" valueType="num">
                                      <p:cBhvr additive="base">
                                        <p:cTn id="31" dur="500" fill="hold"/>
                                        <p:tgtEl>
                                          <p:spTgt spid="1036"/>
                                        </p:tgtEl>
                                        <p:attrNameLst>
                                          <p:attrName>ppt_x</p:attrName>
                                        </p:attrNameLst>
                                      </p:cBhvr>
                                      <p:tavLst>
                                        <p:tav tm="0">
                                          <p:val>
                                            <p:strVal val="#ppt_x"/>
                                          </p:val>
                                        </p:tav>
                                        <p:tav tm="100000">
                                          <p:val>
                                            <p:strVal val="#ppt_x"/>
                                          </p:val>
                                        </p:tav>
                                      </p:tavLst>
                                    </p:anim>
                                    <p:anim calcmode="lin" valueType="num">
                                      <p:cBhvr additive="base">
                                        <p:cTn id="32"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8"/>
                                        </p:tgtEl>
                                        <p:attrNameLst>
                                          <p:attrName>style.visibility</p:attrName>
                                        </p:attrNameLst>
                                      </p:cBhvr>
                                      <p:to>
                                        <p:strVal val="visible"/>
                                      </p:to>
                                    </p:set>
                                    <p:anim calcmode="lin" valueType="num">
                                      <p:cBhvr additive="base">
                                        <p:cTn id="37" dur="500" fill="hold"/>
                                        <p:tgtEl>
                                          <p:spTgt spid="1038"/>
                                        </p:tgtEl>
                                        <p:attrNameLst>
                                          <p:attrName>ppt_x</p:attrName>
                                        </p:attrNameLst>
                                      </p:cBhvr>
                                      <p:tavLst>
                                        <p:tav tm="0">
                                          <p:val>
                                            <p:strVal val="#ppt_x"/>
                                          </p:val>
                                        </p:tav>
                                        <p:tav tm="100000">
                                          <p:val>
                                            <p:strVal val="#ppt_x"/>
                                          </p:val>
                                        </p:tav>
                                      </p:tavLst>
                                    </p:anim>
                                    <p:anim calcmode="lin" valueType="num">
                                      <p:cBhvr additive="base">
                                        <p:cTn id="38"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40"/>
                                        </p:tgtEl>
                                        <p:attrNameLst>
                                          <p:attrName>style.visibility</p:attrName>
                                        </p:attrNameLst>
                                      </p:cBhvr>
                                      <p:to>
                                        <p:strVal val="visible"/>
                                      </p:to>
                                    </p:set>
                                    <p:anim calcmode="lin" valueType="num">
                                      <p:cBhvr additive="base">
                                        <p:cTn id="43" dur="500" fill="hold"/>
                                        <p:tgtEl>
                                          <p:spTgt spid="1040"/>
                                        </p:tgtEl>
                                        <p:attrNameLst>
                                          <p:attrName>ppt_x</p:attrName>
                                        </p:attrNameLst>
                                      </p:cBhvr>
                                      <p:tavLst>
                                        <p:tav tm="0">
                                          <p:val>
                                            <p:strVal val="#ppt_x"/>
                                          </p:val>
                                        </p:tav>
                                        <p:tav tm="100000">
                                          <p:val>
                                            <p:strVal val="#ppt_x"/>
                                          </p:val>
                                        </p:tav>
                                      </p:tavLst>
                                    </p:anim>
                                    <p:anim calcmode="lin" valueType="num">
                                      <p:cBhvr additive="base">
                                        <p:cTn id="44" dur="500" fill="hold"/>
                                        <p:tgtEl>
                                          <p:spTgt spid="10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1069849" y="484632"/>
            <a:ext cx="10630538" cy="1609344"/>
          </a:xfrm>
          <a:ln>
            <a:noFill/>
          </a:ln>
        </p:spPr>
        <p:txBody>
          <a:bodyPr>
            <a:normAutofit/>
          </a:bodyPr>
          <a:lstStyle/>
          <a:p>
            <a:r>
              <a:rPr lang="cs-CZ" sz="3200" dirty="0"/>
              <a:t>Plán </a:t>
            </a:r>
            <a:r>
              <a:rPr lang="cs-CZ" sz="3200" dirty="0" err="1"/>
              <a:t>Barbarosa</a:t>
            </a:r>
            <a:endParaRPr lang="cs-CZ" sz="3200" dirty="0"/>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052" name="Picture 4" descr="VÃ½sledek obrÃ¡zku pro operation barbarossa map">
            <a:extLst>
              <a:ext uri="{FF2B5EF4-FFF2-40B4-BE49-F238E27FC236}">
                <a16:creationId xmlns:a16="http://schemas.microsoft.com/office/drawing/2014/main" id="{6B1FF39D-F265-4649-9E1C-24DB7CDCCCEA}"/>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301549" y="2672157"/>
            <a:ext cx="3588901" cy="269167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5BF08513-9A4A-455D-896C-1BBCBDC1A308}"/>
              </a:ext>
            </a:extLst>
          </p:cNvPr>
          <p:cNvPicPr>
            <a:picLocks noChangeAspect="1"/>
          </p:cNvPicPr>
          <p:nvPr/>
        </p:nvPicPr>
        <p:blipFill>
          <a:blip r:embed="rId7"/>
          <a:stretch>
            <a:fillRect/>
          </a:stretch>
        </p:blipFill>
        <p:spPr>
          <a:xfrm>
            <a:off x="265303" y="2093976"/>
            <a:ext cx="2009399" cy="1390646"/>
          </a:xfrm>
          <a:prstGeom prst="rect">
            <a:avLst/>
          </a:prstGeom>
        </p:spPr>
      </p:pic>
      <p:pic>
        <p:nvPicPr>
          <p:cNvPr id="2056" name="Picture 8" descr="VÃ½sledek obrÃ¡zku pro he 111 1941">
            <a:extLst>
              <a:ext uri="{FF2B5EF4-FFF2-40B4-BE49-F238E27FC236}">
                <a16:creationId xmlns:a16="http://schemas.microsoft.com/office/drawing/2014/main" id="{7F4492A9-AAF9-41A9-9C2B-7800FD3EBF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9913" y="2036671"/>
            <a:ext cx="1708911" cy="11563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Ã½sledek obrÃ¡zku pro soviet plane destroy">
            <a:extLst>
              <a:ext uri="{FF2B5EF4-FFF2-40B4-BE49-F238E27FC236}">
                <a16:creationId xmlns:a16="http://schemas.microsoft.com/office/drawing/2014/main" id="{13A82A0B-F2E0-49EE-BDA7-5CB00DD81B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4016" y="3690436"/>
            <a:ext cx="1851985" cy="1240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uvisejÃ­cÃ­ obrÃ¡zek">
            <a:extLst>
              <a:ext uri="{FF2B5EF4-FFF2-40B4-BE49-F238E27FC236}">
                <a16:creationId xmlns:a16="http://schemas.microsoft.com/office/drawing/2014/main" id="{A476085B-8071-44EB-8526-1D1891E9B0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797" y="5177878"/>
            <a:ext cx="2573613" cy="16267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Ã½sledek obrÃ¡zku pro minsk 1941">
            <a:extLst>
              <a:ext uri="{FF2B5EF4-FFF2-40B4-BE49-F238E27FC236}">
                <a16:creationId xmlns:a16="http://schemas.microsoft.com/office/drawing/2014/main" id="{CD8A96E9-9B97-4D07-8606-7555974630E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 b="7067"/>
          <a:stretch/>
        </p:blipFill>
        <p:spPr bwMode="auto">
          <a:xfrm>
            <a:off x="8209285" y="1387145"/>
            <a:ext cx="1272083" cy="18058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Ã½sledek obrÃ¡zku pro Dmitrij GrigorjeviÄ Pavlov">
            <a:extLst>
              <a:ext uri="{FF2B5EF4-FFF2-40B4-BE49-F238E27FC236}">
                <a16:creationId xmlns:a16="http://schemas.microsoft.com/office/drawing/2014/main" id="{56C0D238-FECC-4A21-A709-1886B1D8065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902" t="2374" r="2902" b="2018"/>
          <a:stretch/>
        </p:blipFill>
        <p:spPr bwMode="auto">
          <a:xfrm>
            <a:off x="10752610" y="1450216"/>
            <a:ext cx="1174087" cy="17428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Ã½sledek obrÃ¡zku pro Dnieper 1941">
            <a:extLst>
              <a:ext uri="{FF2B5EF4-FFF2-40B4-BE49-F238E27FC236}">
                <a16:creationId xmlns:a16="http://schemas.microsoft.com/office/drawing/2014/main" id="{4563333D-1DC2-49B9-B1B3-65B12093FB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82278" y="3320710"/>
            <a:ext cx="1988971" cy="13080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Ã½sledek obrÃ¡zku pro hans guderian">
            <a:extLst>
              <a:ext uri="{FF2B5EF4-FFF2-40B4-BE49-F238E27FC236}">
                <a16:creationId xmlns:a16="http://schemas.microsoft.com/office/drawing/2014/main" id="{D67CBDFC-DC44-4570-B8AD-CD56F059F6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35528" y="4851799"/>
            <a:ext cx="1221438" cy="18058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Ã½sledek obrÃ¡zku pro ewald von kleist">
            <a:extLst>
              <a:ext uri="{FF2B5EF4-FFF2-40B4-BE49-F238E27FC236}">
                <a16:creationId xmlns:a16="http://schemas.microsoft.com/office/drawing/2014/main" id="{469DCC4F-230E-4A86-A7E4-AA683FA7935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91006" y="4908468"/>
            <a:ext cx="1221438" cy="17784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Ã½sledek obrÃ¡zku pro soviet army surrender">
            <a:extLst>
              <a:ext uri="{FF2B5EF4-FFF2-40B4-BE49-F238E27FC236}">
                <a16:creationId xmlns:a16="http://schemas.microsoft.com/office/drawing/2014/main" id="{B49555E1-2F51-4A69-8C5A-9D96DD9C8BF8}"/>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972" b="4552"/>
          <a:stretch/>
        </p:blipFill>
        <p:spPr bwMode="auto">
          <a:xfrm>
            <a:off x="9201746" y="5226082"/>
            <a:ext cx="1480545" cy="103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2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 calcmode="lin" valueType="num">
                                      <p:cBhvr additive="base">
                                        <p:cTn id="13" dur="500" fill="hold"/>
                                        <p:tgtEl>
                                          <p:spTgt spid="2056"/>
                                        </p:tgtEl>
                                        <p:attrNameLst>
                                          <p:attrName>ppt_x</p:attrName>
                                        </p:attrNameLst>
                                      </p:cBhvr>
                                      <p:tavLst>
                                        <p:tav tm="0">
                                          <p:val>
                                            <p:strVal val="#ppt_x"/>
                                          </p:val>
                                        </p:tav>
                                        <p:tav tm="100000">
                                          <p:val>
                                            <p:strVal val="#ppt_x"/>
                                          </p:val>
                                        </p:tav>
                                      </p:tavLst>
                                    </p:anim>
                                    <p:anim calcmode="lin" valueType="num">
                                      <p:cBhvr additive="base">
                                        <p:cTn id="14"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fade">
                                      <p:cBhvr>
                                        <p:cTn id="31" dur="1000"/>
                                        <p:tgtEl>
                                          <p:spTgt spid="1030"/>
                                        </p:tgtEl>
                                      </p:cBhvr>
                                    </p:animEffect>
                                    <p:anim calcmode="lin" valueType="num">
                                      <p:cBhvr>
                                        <p:cTn id="32" dur="1000" fill="hold"/>
                                        <p:tgtEl>
                                          <p:spTgt spid="1030"/>
                                        </p:tgtEl>
                                        <p:attrNameLst>
                                          <p:attrName>ppt_x</p:attrName>
                                        </p:attrNameLst>
                                      </p:cBhvr>
                                      <p:tavLst>
                                        <p:tav tm="0">
                                          <p:val>
                                            <p:strVal val="#ppt_x"/>
                                          </p:val>
                                        </p:tav>
                                        <p:tav tm="100000">
                                          <p:val>
                                            <p:strVal val="#ppt_x"/>
                                          </p:val>
                                        </p:tav>
                                      </p:tavLst>
                                    </p:anim>
                                    <p:anim calcmode="lin" valueType="num">
                                      <p:cBhvr>
                                        <p:cTn id="33"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32"/>
                                        </p:tgtEl>
                                        <p:attrNameLst>
                                          <p:attrName>style.visibility</p:attrName>
                                        </p:attrNameLst>
                                      </p:cBhvr>
                                      <p:to>
                                        <p:strVal val="visible"/>
                                      </p:to>
                                    </p:set>
                                    <p:anim calcmode="lin" valueType="num">
                                      <p:cBhvr additive="base">
                                        <p:cTn id="38" dur="500" fill="hold"/>
                                        <p:tgtEl>
                                          <p:spTgt spid="1032"/>
                                        </p:tgtEl>
                                        <p:attrNameLst>
                                          <p:attrName>ppt_x</p:attrName>
                                        </p:attrNameLst>
                                      </p:cBhvr>
                                      <p:tavLst>
                                        <p:tav tm="0">
                                          <p:val>
                                            <p:strVal val="#ppt_x"/>
                                          </p:val>
                                        </p:tav>
                                        <p:tav tm="100000">
                                          <p:val>
                                            <p:strVal val="#ppt_x"/>
                                          </p:val>
                                        </p:tav>
                                      </p:tavLst>
                                    </p:anim>
                                    <p:anim calcmode="lin" valueType="num">
                                      <p:cBhvr additive="base">
                                        <p:cTn id="39"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34"/>
                                        </p:tgtEl>
                                        <p:attrNameLst>
                                          <p:attrName>style.visibility</p:attrName>
                                        </p:attrNameLst>
                                      </p:cBhvr>
                                      <p:to>
                                        <p:strVal val="visible"/>
                                      </p:to>
                                    </p:set>
                                    <p:anim calcmode="lin" valueType="num">
                                      <p:cBhvr additive="base">
                                        <p:cTn id="44" dur="500" fill="hold"/>
                                        <p:tgtEl>
                                          <p:spTgt spid="1034"/>
                                        </p:tgtEl>
                                        <p:attrNameLst>
                                          <p:attrName>ppt_x</p:attrName>
                                        </p:attrNameLst>
                                      </p:cBhvr>
                                      <p:tavLst>
                                        <p:tav tm="0">
                                          <p:val>
                                            <p:strVal val="#ppt_x"/>
                                          </p:val>
                                        </p:tav>
                                        <p:tav tm="100000">
                                          <p:val>
                                            <p:strVal val="#ppt_x"/>
                                          </p:val>
                                        </p:tav>
                                      </p:tavLst>
                                    </p:anim>
                                    <p:anim calcmode="lin" valueType="num">
                                      <p:cBhvr additive="base">
                                        <p:cTn id="45"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036"/>
                                        </p:tgtEl>
                                        <p:attrNameLst>
                                          <p:attrName>style.visibility</p:attrName>
                                        </p:attrNameLst>
                                      </p:cBhvr>
                                      <p:to>
                                        <p:strVal val="visible"/>
                                      </p:to>
                                    </p:set>
                                    <p:anim calcmode="lin" valueType="num">
                                      <p:cBhvr additive="base">
                                        <p:cTn id="50" dur="500" fill="hold"/>
                                        <p:tgtEl>
                                          <p:spTgt spid="1036"/>
                                        </p:tgtEl>
                                        <p:attrNameLst>
                                          <p:attrName>ppt_x</p:attrName>
                                        </p:attrNameLst>
                                      </p:cBhvr>
                                      <p:tavLst>
                                        <p:tav tm="0">
                                          <p:val>
                                            <p:strVal val="#ppt_x"/>
                                          </p:val>
                                        </p:tav>
                                        <p:tav tm="100000">
                                          <p:val>
                                            <p:strVal val="#ppt_x"/>
                                          </p:val>
                                        </p:tav>
                                      </p:tavLst>
                                    </p:anim>
                                    <p:anim calcmode="lin" valueType="num">
                                      <p:cBhvr additive="base">
                                        <p:cTn id="51"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038"/>
                                        </p:tgtEl>
                                        <p:attrNameLst>
                                          <p:attrName>style.visibility</p:attrName>
                                        </p:attrNameLst>
                                      </p:cBhvr>
                                      <p:to>
                                        <p:strVal val="visible"/>
                                      </p:to>
                                    </p:set>
                                    <p:anim calcmode="lin" valueType="num">
                                      <p:cBhvr additive="base">
                                        <p:cTn id="56" dur="500" fill="hold"/>
                                        <p:tgtEl>
                                          <p:spTgt spid="1038"/>
                                        </p:tgtEl>
                                        <p:attrNameLst>
                                          <p:attrName>ppt_x</p:attrName>
                                        </p:attrNameLst>
                                      </p:cBhvr>
                                      <p:tavLst>
                                        <p:tav tm="0">
                                          <p:val>
                                            <p:strVal val="#ppt_x"/>
                                          </p:val>
                                        </p:tav>
                                        <p:tav tm="100000">
                                          <p:val>
                                            <p:strVal val="#ppt_x"/>
                                          </p:val>
                                        </p:tav>
                                      </p:tavLst>
                                    </p:anim>
                                    <p:anim calcmode="lin" valueType="num">
                                      <p:cBhvr additive="base">
                                        <p:cTn id="57"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040"/>
                                        </p:tgtEl>
                                        <p:attrNameLst>
                                          <p:attrName>style.visibility</p:attrName>
                                        </p:attrNameLst>
                                      </p:cBhvr>
                                      <p:to>
                                        <p:strVal val="visible"/>
                                      </p:to>
                                    </p:set>
                                    <p:anim calcmode="lin" valueType="num">
                                      <p:cBhvr additive="base">
                                        <p:cTn id="62" dur="500" fill="hold"/>
                                        <p:tgtEl>
                                          <p:spTgt spid="1040"/>
                                        </p:tgtEl>
                                        <p:attrNameLst>
                                          <p:attrName>ppt_x</p:attrName>
                                        </p:attrNameLst>
                                      </p:cBhvr>
                                      <p:tavLst>
                                        <p:tav tm="0">
                                          <p:val>
                                            <p:strVal val="#ppt_x"/>
                                          </p:val>
                                        </p:tav>
                                        <p:tav tm="100000">
                                          <p:val>
                                            <p:strVal val="#ppt_x"/>
                                          </p:val>
                                        </p:tav>
                                      </p:tavLst>
                                    </p:anim>
                                    <p:anim calcmode="lin" valueType="num">
                                      <p:cBhvr additive="base">
                                        <p:cTn id="63" dur="500" fill="hold"/>
                                        <p:tgtEl>
                                          <p:spTgt spid="10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1069849" y="484632"/>
            <a:ext cx="10630538" cy="1609344"/>
          </a:xfrm>
          <a:ln>
            <a:noFill/>
          </a:ln>
        </p:spPr>
        <p:txBody>
          <a:bodyPr>
            <a:normAutofit/>
          </a:bodyPr>
          <a:lstStyle/>
          <a:p>
            <a:r>
              <a:rPr lang="cs-CZ" sz="3200" dirty="0"/>
              <a:t>Bitva o Moskvu</a:t>
            </a:r>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26" name="Picture 2" descr="VÃ½sledek obrÃ¡zku pro battle of moscow">
            <a:extLst>
              <a:ext uri="{FF2B5EF4-FFF2-40B4-BE49-F238E27FC236}">
                <a16:creationId xmlns:a16="http://schemas.microsoft.com/office/drawing/2014/main" id="{9C24D31D-2829-43B1-84D1-AB6D87AAB689}"/>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498848" y="1715534"/>
            <a:ext cx="3054890" cy="21384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VÃ½sledek obrÃ¡zku pro he 111 1941">
            <a:extLst>
              <a:ext uri="{FF2B5EF4-FFF2-40B4-BE49-F238E27FC236}">
                <a16:creationId xmlns:a16="http://schemas.microsoft.com/office/drawing/2014/main" id="{3B6E9776-E51D-4E0B-9C37-7E9ECF228E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2984" y="4044203"/>
            <a:ext cx="3054890" cy="20671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anti air defense moscow 1941">
            <a:extLst>
              <a:ext uri="{FF2B5EF4-FFF2-40B4-BE49-F238E27FC236}">
                <a16:creationId xmlns:a16="http://schemas.microsoft.com/office/drawing/2014/main" id="{810400AB-7B27-4B2B-B644-6D1883BDC5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6931" y="4044202"/>
            <a:ext cx="2879694" cy="2116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Ã½sledek obrÃ¡zku pro Tu 2 1941">
            <a:extLst>
              <a:ext uri="{FF2B5EF4-FFF2-40B4-BE49-F238E27FC236}">
                <a16:creationId xmlns:a16="http://schemas.microsoft.com/office/drawing/2014/main" id="{B32693D2-658C-4026-A6CE-34ABD62F4A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05376" y="4286393"/>
            <a:ext cx="3041043" cy="16093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Ã½sledek obrÃ¡zku pro moscow 1941">
            <a:extLst>
              <a:ext uri="{FF2B5EF4-FFF2-40B4-BE49-F238E27FC236}">
                <a16:creationId xmlns:a16="http://schemas.microsoft.com/office/drawing/2014/main" id="{FEC4F273-550B-4909-AB62-7D025A5633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6931" y="1826304"/>
            <a:ext cx="2879694" cy="19765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Ã½sledek obrÃ¡zku pro protileteckÃ½ balon">
            <a:extLst>
              <a:ext uri="{FF2B5EF4-FFF2-40B4-BE49-F238E27FC236}">
                <a16:creationId xmlns:a16="http://schemas.microsoft.com/office/drawing/2014/main" id="{1CC979BE-94E3-4BA5-A5C6-AEFC7BDEDB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91530" y="1756974"/>
            <a:ext cx="2630621" cy="20617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Ã½sledek obrÃ¡zku pro battle of moscow map">
            <a:extLst>
              <a:ext uri="{FF2B5EF4-FFF2-40B4-BE49-F238E27FC236}">
                <a16:creationId xmlns:a16="http://schemas.microsoft.com/office/drawing/2014/main" id="{4EDE55A8-9749-4ACA-AB91-F53EC274A7A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84" t="1375" r="988" b="1031"/>
          <a:stretch/>
        </p:blipFill>
        <p:spPr bwMode="auto">
          <a:xfrm>
            <a:off x="1185864" y="1721462"/>
            <a:ext cx="2396518" cy="225367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5241C831-7865-49FA-96D1-2484FBFDBEE7}"/>
              </a:ext>
            </a:extLst>
          </p:cNvPr>
          <p:cNvPicPr>
            <a:picLocks noChangeAspect="1"/>
          </p:cNvPicPr>
          <p:nvPr/>
        </p:nvPicPr>
        <p:blipFill>
          <a:blip r:embed="rId13"/>
          <a:stretch>
            <a:fillRect/>
          </a:stretch>
        </p:blipFill>
        <p:spPr>
          <a:xfrm>
            <a:off x="4515024" y="1742557"/>
            <a:ext cx="3051244" cy="2235647"/>
          </a:xfrm>
          <a:prstGeom prst="rect">
            <a:avLst/>
          </a:prstGeom>
        </p:spPr>
      </p:pic>
      <p:pic>
        <p:nvPicPr>
          <p:cNvPr id="11" name="Obrázek 10">
            <a:extLst>
              <a:ext uri="{FF2B5EF4-FFF2-40B4-BE49-F238E27FC236}">
                <a16:creationId xmlns:a16="http://schemas.microsoft.com/office/drawing/2014/main" id="{E376ECA7-6424-430C-ADA9-AE91C58C20CD}"/>
              </a:ext>
            </a:extLst>
          </p:cNvPr>
          <p:cNvPicPr>
            <a:picLocks noChangeAspect="1"/>
          </p:cNvPicPr>
          <p:nvPr/>
        </p:nvPicPr>
        <p:blipFill rotWithShape="1">
          <a:blip r:embed="rId14"/>
          <a:srcRect l="17771"/>
          <a:stretch/>
        </p:blipFill>
        <p:spPr>
          <a:xfrm>
            <a:off x="8460599" y="1702438"/>
            <a:ext cx="3190973" cy="2182824"/>
          </a:xfrm>
          <a:prstGeom prst="rect">
            <a:avLst/>
          </a:prstGeom>
        </p:spPr>
      </p:pic>
      <p:pic>
        <p:nvPicPr>
          <p:cNvPr id="1040" name="Picture 16" descr="VÃ½sledek obrÃ¡zku pro Å¾ukov">
            <a:extLst>
              <a:ext uri="{FF2B5EF4-FFF2-40B4-BE49-F238E27FC236}">
                <a16:creationId xmlns:a16="http://schemas.microsoft.com/office/drawing/2014/main" id="{02978902-8D8C-4285-9305-9A338D82BA2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7567" y="4286393"/>
            <a:ext cx="1776293" cy="218771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VÃ½sledek obrÃ¡zku pro t 34 train">
            <a:extLst>
              <a:ext uri="{FF2B5EF4-FFF2-40B4-BE49-F238E27FC236}">
                <a16:creationId xmlns:a16="http://schemas.microsoft.com/office/drawing/2014/main" id="{3645425F-17E7-4494-96AF-56104FFAD4B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4710" y="4243513"/>
            <a:ext cx="4047049" cy="18723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VÃ½sledek obrÃ¡zku pro general mud and marshall winter">
            <a:extLst>
              <a:ext uri="{FF2B5EF4-FFF2-40B4-BE49-F238E27FC236}">
                <a16:creationId xmlns:a16="http://schemas.microsoft.com/office/drawing/2014/main" id="{3C0B4148-C672-4FA4-88F3-5826D436E7A8}"/>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5511"/>
          <a:stretch/>
        </p:blipFill>
        <p:spPr bwMode="auto">
          <a:xfrm>
            <a:off x="6941199" y="4137686"/>
            <a:ext cx="2643817" cy="176199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VÃ½sledek obrÃ¡zku pro battle of moscow">
            <a:extLst>
              <a:ext uri="{FF2B5EF4-FFF2-40B4-BE49-F238E27FC236}">
                <a16:creationId xmlns:a16="http://schemas.microsoft.com/office/drawing/2014/main" id="{46759201-EC6C-425A-989A-F63B9DDBAC0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06241" y="4195014"/>
            <a:ext cx="2364534" cy="176551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VÃ½sledek obrÃ¡zku pro moscow military parade 1941">
            <a:extLst>
              <a:ext uri="{FF2B5EF4-FFF2-40B4-BE49-F238E27FC236}">
                <a16:creationId xmlns:a16="http://schemas.microsoft.com/office/drawing/2014/main" id="{63FDF9FB-E0A8-4F2E-8A8C-E3EFE31EA6A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4078" y="1557930"/>
            <a:ext cx="3385812" cy="258074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VÃ½sledek obrÃ¡zku pro wehrmacht motorcycle troops winter">
            <a:extLst>
              <a:ext uri="{FF2B5EF4-FFF2-40B4-BE49-F238E27FC236}">
                <a16:creationId xmlns:a16="http://schemas.microsoft.com/office/drawing/2014/main" id="{82726171-308D-44D5-A88C-3341A4AC599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515345" y="1671132"/>
            <a:ext cx="3301057" cy="218282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VÃ½sledek obrÃ¡zku pro panzer winter 1941">
            <a:extLst>
              <a:ext uri="{FF2B5EF4-FFF2-40B4-BE49-F238E27FC236}">
                <a16:creationId xmlns:a16="http://schemas.microsoft.com/office/drawing/2014/main" id="{C7BA01A3-55DC-4564-BCBA-DA7F86D6909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652231" y="1667152"/>
            <a:ext cx="3628008" cy="228192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VÃ½sledek obrÃ¡zku pro wehrmacht retreat winter">
            <a:extLst>
              <a:ext uri="{FF2B5EF4-FFF2-40B4-BE49-F238E27FC236}">
                <a16:creationId xmlns:a16="http://schemas.microsoft.com/office/drawing/2014/main" id="{559E8970-8C4B-40CC-B758-0EFF4307F66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78500" y="4368976"/>
            <a:ext cx="3301001" cy="200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95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 calcmode="lin" valueType="num">
                                      <p:cBhvr additive="base">
                                        <p:cTn id="19" dur="500" fill="hold"/>
                                        <p:tgtEl>
                                          <p:spTgt spid="1036"/>
                                        </p:tgtEl>
                                        <p:attrNameLst>
                                          <p:attrName>ppt_x</p:attrName>
                                        </p:attrNameLst>
                                      </p:cBhvr>
                                      <p:tavLst>
                                        <p:tav tm="0">
                                          <p:val>
                                            <p:strVal val="#ppt_x"/>
                                          </p:val>
                                        </p:tav>
                                        <p:tav tm="100000">
                                          <p:val>
                                            <p:strVal val="#ppt_x"/>
                                          </p:val>
                                        </p:tav>
                                      </p:tavLst>
                                    </p:anim>
                                    <p:anim calcmode="lin" valueType="num">
                                      <p:cBhvr additive="base">
                                        <p:cTn id="20"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ppt_x"/>
                                          </p:val>
                                        </p:tav>
                                        <p:tav tm="100000">
                                          <p:val>
                                            <p:strVal val="#ppt_x"/>
                                          </p:val>
                                        </p:tav>
                                      </p:tavLst>
                                    </p:anim>
                                    <p:anim calcmode="lin" valueType="num">
                                      <p:cBhvr additive="base">
                                        <p:cTn id="3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 calcmode="lin" valueType="num">
                                      <p:cBhvr additive="base">
                                        <p:cTn id="37" dur="500" fill="hold"/>
                                        <p:tgtEl>
                                          <p:spTgt spid="1030"/>
                                        </p:tgtEl>
                                        <p:attrNameLst>
                                          <p:attrName>ppt_x</p:attrName>
                                        </p:attrNameLst>
                                      </p:cBhvr>
                                      <p:tavLst>
                                        <p:tav tm="0">
                                          <p:val>
                                            <p:strVal val="#ppt_x"/>
                                          </p:val>
                                        </p:tav>
                                        <p:tav tm="100000">
                                          <p:val>
                                            <p:strVal val="#ppt_x"/>
                                          </p:val>
                                        </p:tav>
                                      </p:tavLst>
                                    </p:anim>
                                    <p:anim calcmode="lin" valueType="num">
                                      <p:cBhvr additive="base">
                                        <p:cTn id="3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2" fill="hold" nodeType="clickEffect">
                                  <p:stCondLst>
                                    <p:cond delay="0"/>
                                  </p:stCondLst>
                                  <p:childTnLst>
                                    <p:anim calcmode="lin" valueType="num">
                                      <p:cBhvr additive="base">
                                        <p:cTn id="42" dur="500"/>
                                        <p:tgtEl>
                                          <p:spTgt spid="1032"/>
                                        </p:tgtEl>
                                        <p:attrNameLst>
                                          <p:attrName>ppt_x</p:attrName>
                                        </p:attrNameLst>
                                      </p:cBhvr>
                                      <p:tavLst>
                                        <p:tav tm="0">
                                          <p:val>
                                            <p:strVal val="ppt_x"/>
                                          </p:val>
                                        </p:tav>
                                        <p:tav tm="100000">
                                          <p:val>
                                            <p:strVal val="1+ppt_w/2"/>
                                          </p:val>
                                        </p:tav>
                                      </p:tavLst>
                                    </p:anim>
                                    <p:anim calcmode="lin" valueType="num">
                                      <p:cBhvr additive="base">
                                        <p:cTn id="43" dur="500"/>
                                        <p:tgtEl>
                                          <p:spTgt spid="1032"/>
                                        </p:tgtEl>
                                        <p:attrNameLst>
                                          <p:attrName>ppt_y</p:attrName>
                                        </p:attrNameLst>
                                      </p:cBhvr>
                                      <p:tavLst>
                                        <p:tav tm="0">
                                          <p:val>
                                            <p:strVal val="ppt_y"/>
                                          </p:val>
                                        </p:tav>
                                        <p:tav tm="100000">
                                          <p:val>
                                            <p:strVal val="ppt_y"/>
                                          </p:val>
                                        </p:tav>
                                      </p:tavLst>
                                    </p:anim>
                                    <p:set>
                                      <p:cBhvr>
                                        <p:cTn id="44" dur="1" fill="hold">
                                          <p:stCondLst>
                                            <p:cond delay="499"/>
                                          </p:stCondLst>
                                        </p:cTn>
                                        <p:tgtEl>
                                          <p:spTgt spid="1032"/>
                                        </p:tgtEl>
                                        <p:attrNameLst>
                                          <p:attrName>style.visibility</p:attrName>
                                        </p:attrNameLst>
                                      </p:cBhvr>
                                      <p:to>
                                        <p:strVal val="hidden"/>
                                      </p:to>
                                    </p:set>
                                  </p:childTnLst>
                                </p:cTn>
                              </p:par>
                              <p:par>
                                <p:cTn id="45" presetID="2" presetClass="exit" presetSubtype="2" fill="hold" nodeType="withEffect">
                                  <p:stCondLst>
                                    <p:cond delay="0"/>
                                  </p:stCondLst>
                                  <p:childTnLst>
                                    <p:anim calcmode="lin" valueType="num">
                                      <p:cBhvr additive="base">
                                        <p:cTn id="46" dur="500"/>
                                        <p:tgtEl>
                                          <p:spTgt spid="1026"/>
                                        </p:tgtEl>
                                        <p:attrNameLst>
                                          <p:attrName>ppt_x</p:attrName>
                                        </p:attrNameLst>
                                      </p:cBhvr>
                                      <p:tavLst>
                                        <p:tav tm="0">
                                          <p:val>
                                            <p:strVal val="ppt_x"/>
                                          </p:val>
                                        </p:tav>
                                        <p:tav tm="100000">
                                          <p:val>
                                            <p:strVal val="1+ppt_w/2"/>
                                          </p:val>
                                        </p:tav>
                                      </p:tavLst>
                                    </p:anim>
                                    <p:anim calcmode="lin" valueType="num">
                                      <p:cBhvr additive="base">
                                        <p:cTn id="47" dur="500"/>
                                        <p:tgtEl>
                                          <p:spTgt spid="1026"/>
                                        </p:tgtEl>
                                        <p:attrNameLst>
                                          <p:attrName>ppt_y</p:attrName>
                                        </p:attrNameLst>
                                      </p:cBhvr>
                                      <p:tavLst>
                                        <p:tav tm="0">
                                          <p:val>
                                            <p:strVal val="ppt_y"/>
                                          </p:val>
                                        </p:tav>
                                        <p:tav tm="100000">
                                          <p:val>
                                            <p:strVal val="ppt_y"/>
                                          </p:val>
                                        </p:tav>
                                      </p:tavLst>
                                    </p:anim>
                                    <p:set>
                                      <p:cBhvr>
                                        <p:cTn id="48" dur="1" fill="hold">
                                          <p:stCondLst>
                                            <p:cond delay="499"/>
                                          </p:stCondLst>
                                        </p:cTn>
                                        <p:tgtEl>
                                          <p:spTgt spid="1026"/>
                                        </p:tgtEl>
                                        <p:attrNameLst>
                                          <p:attrName>style.visibility</p:attrName>
                                        </p:attrNameLst>
                                      </p:cBhvr>
                                      <p:to>
                                        <p:strVal val="hidden"/>
                                      </p:to>
                                    </p:set>
                                  </p:childTnLst>
                                </p:cTn>
                              </p:par>
                              <p:par>
                                <p:cTn id="49" presetID="2" presetClass="exit" presetSubtype="2" fill="hold" nodeType="withEffect">
                                  <p:stCondLst>
                                    <p:cond delay="0"/>
                                  </p:stCondLst>
                                  <p:childTnLst>
                                    <p:anim calcmode="lin" valueType="num">
                                      <p:cBhvr additive="base">
                                        <p:cTn id="50" dur="500"/>
                                        <p:tgtEl>
                                          <p:spTgt spid="1036"/>
                                        </p:tgtEl>
                                        <p:attrNameLst>
                                          <p:attrName>ppt_x</p:attrName>
                                        </p:attrNameLst>
                                      </p:cBhvr>
                                      <p:tavLst>
                                        <p:tav tm="0">
                                          <p:val>
                                            <p:strVal val="ppt_x"/>
                                          </p:val>
                                        </p:tav>
                                        <p:tav tm="100000">
                                          <p:val>
                                            <p:strVal val="1+ppt_w/2"/>
                                          </p:val>
                                        </p:tav>
                                      </p:tavLst>
                                    </p:anim>
                                    <p:anim calcmode="lin" valueType="num">
                                      <p:cBhvr additive="base">
                                        <p:cTn id="51" dur="500"/>
                                        <p:tgtEl>
                                          <p:spTgt spid="1036"/>
                                        </p:tgtEl>
                                        <p:attrNameLst>
                                          <p:attrName>ppt_y</p:attrName>
                                        </p:attrNameLst>
                                      </p:cBhvr>
                                      <p:tavLst>
                                        <p:tav tm="0">
                                          <p:val>
                                            <p:strVal val="ppt_y"/>
                                          </p:val>
                                        </p:tav>
                                        <p:tav tm="100000">
                                          <p:val>
                                            <p:strVal val="ppt_y"/>
                                          </p:val>
                                        </p:tav>
                                      </p:tavLst>
                                    </p:anim>
                                    <p:set>
                                      <p:cBhvr>
                                        <p:cTn id="52" dur="1" fill="hold">
                                          <p:stCondLst>
                                            <p:cond delay="499"/>
                                          </p:stCondLst>
                                        </p:cTn>
                                        <p:tgtEl>
                                          <p:spTgt spid="1036"/>
                                        </p:tgtEl>
                                        <p:attrNameLst>
                                          <p:attrName>style.visibility</p:attrName>
                                        </p:attrNameLst>
                                      </p:cBhvr>
                                      <p:to>
                                        <p:strVal val="hidden"/>
                                      </p:to>
                                    </p:set>
                                  </p:childTnLst>
                                </p:cTn>
                              </p:par>
                              <p:par>
                                <p:cTn id="53" presetID="2" presetClass="exit" presetSubtype="2" fill="hold" nodeType="with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1+ppt_w/2"/>
                                          </p:val>
                                        </p:tav>
                                      </p:tavLst>
                                    </p:anim>
                                    <p:anim calcmode="lin" valueType="num">
                                      <p:cBhvr additive="base">
                                        <p:cTn id="55" dur="500"/>
                                        <p:tgtEl>
                                          <p:spTgt spid="9"/>
                                        </p:tgtEl>
                                        <p:attrNameLst>
                                          <p:attrName>ppt_y</p:attrName>
                                        </p:attrNameLst>
                                      </p:cBhvr>
                                      <p:tavLst>
                                        <p:tav tm="0">
                                          <p:val>
                                            <p:strVal val="ppt_y"/>
                                          </p:val>
                                        </p:tav>
                                        <p:tav tm="100000">
                                          <p:val>
                                            <p:strVal val="ppt_y"/>
                                          </p:val>
                                        </p:tav>
                                      </p:tavLst>
                                    </p:anim>
                                    <p:set>
                                      <p:cBhvr>
                                        <p:cTn id="56" dur="1" fill="hold">
                                          <p:stCondLst>
                                            <p:cond delay="499"/>
                                          </p:stCondLst>
                                        </p:cTn>
                                        <p:tgtEl>
                                          <p:spTgt spid="9"/>
                                        </p:tgtEl>
                                        <p:attrNameLst>
                                          <p:attrName>style.visibility</p:attrName>
                                        </p:attrNameLst>
                                      </p:cBhvr>
                                      <p:to>
                                        <p:strVal val="hidden"/>
                                      </p:to>
                                    </p:set>
                                  </p:childTnLst>
                                </p:cTn>
                              </p:par>
                              <p:par>
                                <p:cTn id="57" presetID="2" presetClass="exit" presetSubtype="2" fill="hold" nodeType="withEffect">
                                  <p:stCondLst>
                                    <p:cond delay="0"/>
                                  </p:stCondLst>
                                  <p:childTnLst>
                                    <p:anim calcmode="lin" valueType="num">
                                      <p:cBhvr additive="base">
                                        <p:cTn id="58" dur="500"/>
                                        <p:tgtEl>
                                          <p:spTgt spid="1028"/>
                                        </p:tgtEl>
                                        <p:attrNameLst>
                                          <p:attrName>ppt_x</p:attrName>
                                        </p:attrNameLst>
                                      </p:cBhvr>
                                      <p:tavLst>
                                        <p:tav tm="0">
                                          <p:val>
                                            <p:strVal val="ppt_x"/>
                                          </p:val>
                                        </p:tav>
                                        <p:tav tm="100000">
                                          <p:val>
                                            <p:strVal val="1+ppt_w/2"/>
                                          </p:val>
                                        </p:tav>
                                      </p:tavLst>
                                    </p:anim>
                                    <p:anim calcmode="lin" valueType="num">
                                      <p:cBhvr additive="base">
                                        <p:cTn id="59" dur="500"/>
                                        <p:tgtEl>
                                          <p:spTgt spid="1028"/>
                                        </p:tgtEl>
                                        <p:attrNameLst>
                                          <p:attrName>ppt_y</p:attrName>
                                        </p:attrNameLst>
                                      </p:cBhvr>
                                      <p:tavLst>
                                        <p:tav tm="0">
                                          <p:val>
                                            <p:strVal val="ppt_y"/>
                                          </p:val>
                                        </p:tav>
                                        <p:tav tm="100000">
                                          <p:val>
                                            <p:strVal val="ppt_y"/>
                                          </p:val>
                                        </p:tav>
                                      </p:tavLst>
                                    </p:anim>
                                    <p:set>
                                      <p:cBhvr>
                                        <p:cTn id="60" dur="1" fill="hold">
                                          <p:stCondLst>
                                            <p:cond delay="499"/>
                                          </p:stCondLst>
                                        </p:cTn>
                                        <p:tgtEl>
                                          <p:spTgt spid="1028"/>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1030"/>
                                        </p:tgtEl>
                                        <p:attrNameLst>
                                          <p:attrName>ppt_x</p:attrName>
                                        </p:attrNameLst>
                                      </p:cBhvr>
                                      <p:tavLst>
                                        <p:tav tm="0">
                                          <p:val>
                                            <p:strVal val="ppt_x"/>
                                          </p:val>
                                        </p:tav>
                                        <p:tav tm="100000">
                                          <p:val>
                                            <p:strVal val="1+ppt_w/2"/>
                                          </p:val>
                                        </p:tav>
                                      </p:tavLst>
                                    </p:anim>
                                    <p:anim calcmode="lin" valueType="num">
                                      <p:cBhvr additive="base">
                                        <p:cTn id="63" dur="500"/>
                                        <p:tgtEl>
                                          <p:spTgt spid="1030"/>
                                        </p:tgtEl>
                                        <p:attrNameLst>
                                          <p:attrName>ppt_y</p:attrName>
                                        </p:attrNameLst>
                                      </p:cBhvr>
                                      <p:tavLst>
                                        <p:tav tm="0">
                                          <p:val>
                                            <p:strVal val="ppt_y"/>
                                          </p:val>
                                        </p:tav>
                                        <p:tav tm="100000">
                                          <p:val>
                                            <p:strVal val="ppt_y"/>
                                          </p:val>
                                        </p:tav>
                                      </p:tavLst>
                                    </p:anim>
                                    <p:set>
                                      <p:cBhvr>
                                        <p:cTn id="64" dur="1" fill="hold">
                                          <p:stCondLst>
                                            <p:cond delay="499"/>
                                          </p:stCondLst>
                                        </p:cTn>
                                        <p:tgtEl>
                                          <p:spTgt spid="103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038"/>
                                        </p:tgtEl>
                                        <p:attrNameLst>
                                          <p:attrName>style.visibility</p:attrName>
                                        </p:attrNameLst>
                                      </p:cBhvr>
                                      <p:to>
                                        <p:strVal val="visible"/>
                                      </p:to>
                                    </p:set>
                                    <p:anim calcmode="lin" valueType="num">
                                      <p:cBhvr additive="base">
                                        <p:cTn id="69" dur="500" fill="hold"/>
                                        <p:tgtEl>
                                          <p:spTgt spid="1038"/>
                                        </p:tgtEl>
                                        <p:attrNameLst>
                                          <p:attrName>ppt_x</p:attrName>
                                        </p:attrNameLst>
                                      </p:cBhvr>
                                      <p:tavLst>
                                        <p:tav tm="0">
                                          <p:val>
                                            <p:strVal val="#ppt_x"/>
                                          </p:val>
                                        </p:tav>
                                        <p:tav tm="100000">
                                          <p:val>
                                            <p:strVal val="#ppt_x"/>
                                          </p:val>
                                        </p:tav>
                                      </p:tavLst>
                                    </p:anim>
                                    <p:anim calcmode="lin" valueType="num">
                                      <p:cBhvr additive="base">
                                        <p:cTn id="70"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500" fill="hold"/>
                                        <p:tgtEl>
                                          <p:spTgt spid="5"/>
                                        </p:tgtEl>
                                        <p:attrNameLst>
                                          <p:attrName>ppt_x</p:attrName>
                                        </p:attrNameLst>
                                      </p:cBhvr>
                                      <p:tavLst>
                                        <p:tav tm="0">
                                          <p:val>
                                            <p:strVal val="#ppt_x"/>
                                          </p:val>
                                        </p:tav>
                                        <p:tav tm="100000">
                                          <p:val>
                                            <p:strVal val="#ppt_x"/>
                                          </p:val>
                                        </p:tav>
                                      </p:tavLst>
                                    </p:anim>
                                    <p:anim calcmode="lin" valueType="num">
                                      <p:cBhvr additive="base">
                                        <p:cTn id="7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fill="hold"/>
                                        <p:tgtEl>
                                          <p:spTgt spid="11"/>
                                        </p:tgtEl>
                                        <p:attrNameLst>
                                          <p:attrName>ppt_x</p:attrName>
                                        </p:attrNameLst>
                                      </p:cBhvr>
                                      <p:tavLst>
                                        <p:tav tm="0">
                                          <p:val>
                                            <p:strVal val="#ppt_x"/>
                                          </p:val>
                                        </p:tav>
                                        <p:tav tm="100000">
                                          <p:val>
                                            <p:strVal val="#ppt_x"/>
                                          </p:val>
                                        </p:tav>
                                      </p:tavLst>
                                    </p:anim>
                                    <p:anim calcmode="lin" valueType="num">
                                      <p:cBhvr additive="base">
                                        <p:cTn id="8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040"/>
                                        </p:tgtEl>
                                        <p:attrNameLst>
                                          <p:attrName>style.visibility</p:attrName>
                                        </p:attrNameLst>
                                      </p:cBhvr>
                                      <p:to>
                                        <p:strVal val="visible"/>
                                      </p:to>
                                    </p:set>
                                    <p:anim calcmode="lin" valueType="num">
                                      <p:cBhvr additive="base">
                                        <p:cTn id="87" dur="500" fill="hold"/>
                                        <p:tgtEl>
                                          <p:spTgt spid="1040"/>
                                        </p:tgtEl>
                                        <p:attrNameLst>
                                          <p:attrName>ppt_x</p:attrName>
                                        </p:attrNameLst>
                                      </p:cBhvr>
                                      <p:tavLst>
                                        <p:tav tm="0">
                                          <p:val>
                                            <p:strVal val="#ppt_x"/>
                                          </p:val>
                                        </p:tav>
                                        <p:tav tm="100000">
                                          <p:val>
                                            <p:strVal val="#ppt_x"/>
                                          </p:val>
                                        </p:tav>
                                      </p:tavLst>
                                    </p:anim>
                                    <p:anim calcmode="lin" valueType="num">
                                      <p:cBhvr additive="base">
                                        <p:cTn id="88" dur="500" fill="hold"/>
                                        <p:tgtEl>
                                          <p:spTgt spid="104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042"/>
                                        </p:tgtEl>
                                        <p:attrNameLst>
                                          <p:attrName>style.visibility</p:attrName>
                                        </p:attrNameLst>
                                      </p:cBhvr>
                                      <p:to>
                                        <p:strVal val="visible"/>
                                      </p:to>
                                    </p:set>
                                    <p:anim calcmode="lin" valueType="num">
                                      <p:cBhvr additive="base">
                                        <p:cTn id="93" dur="500" fill="hold"/>
                                        <p:tgtEl>
                                          <p:spTgt spid="1042"/>
                                        </p:tgtEl>
                                        <p:attrNameLst>
                                          <p:attrName>ppt_x</p:attrName>
                                        </p:attrNameLst>
                                      </p:cBhvr>
                                      <p:tavLst>
                                        <p:tav tm="0">
                                          <p:val>
                                            <p:strVal val="#ppt_x"/>
                                          </p:val>
                                        </p:tav>
                                        <p:tav tm="100000">
                                          <p:val>
                                            <p:strVal val="#ppt_x"/>
                                          </p:val>
                                        </p:tav>
                                      </p:tavLst>
                                    </p:anim>
                                    <p:anim calcmode="lin" valueType="num">
                                      <p:cBhvr additive="base">
                                        <p:cTn id="94"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1044"/>
                                        </p:tgtEl>
                                        <p:attrNameLst>
                                          <p:attrName>style.visibility</p:attrName>
                                        </p:attrNameLst>
                                      </p:cBhvr>
                                      <p:to>
                                        <p:strVal val="visible"/>
                                      </p:to>
                                    </p:set>
                                    <p:anim calcmode="lin" valueType="num">
                                      <p:cBhvr additive="base">
                                        <p:cTn id="99" dur="500" fill="hold"/>
                                        <p:tgtEl>
                                          <p:spTgt spid="1044"/>
                                        </p:tgtEl>
                                        <p:attrNameLst>
                                          <p:attrName>ppt_x</p:attrName>
                                        </p:attrNameLst>
                                      </p:cBhvr>
                                      <p:tavLst>
                                        <p:tav tm="0">
                                          <p:val>
                                            <p:strVal val="#ppt_x"/>
                                          </p:val>
                                        </p:tav>
                                        <p:tav tm="100000">
                                          <p:val>
                                            <p:strVal val="#ppt_x"/>
                                          </p:val>
                                        </p:tav>
                                      </p:tavLst>
                                    </p:anim>
                                    <p:anim calcmode="lin" valueType="num">
                                      <p:cBhvr additive="base">
                                        <p:cTn id="100" dur="500" fill="hold"/>
                                        <p:tgtEl>
                                          <p:spTgt spid="1044"/>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1046"/>
                                        </p:tgtEl>
                                        <p:attrNameLst>
                                          <p:attrName>style.visibility</p:attrName>
                                        </p:attrNameLst>
                                      </p:cBhvr>
                                      <p:to>
                                        <p:strVal val="visible"/>
                                      </p:to>
                                    </p:set>
                                    <p:anim calcmode="lin" valueType="num">
                                      <p:cBhvr additive="base">
                                        <p:cTn id="105" dur="500" fill="hold"/>
                                        <p:tgtEl>
                                          <p:spTgt spid="1046"/>
                                        </p:tgtEl>
                                        <p:attrNameLst>
                                          <p:attrName>ppt_x</p:attrName>
                                        </p:attrNameLst>
                                      </p:cBhvr>
                                      <p:tavLst>
                                        <p:tav tm="0">
                                          <p:val>
                                            <p:strVal val="#ppt_x"/>
                                          </p:val>
                                        </p:tav>
                                        <p:tav tm="100000">
                                          <p:val>
                                            <p:strVal val="#ppt_x"/>
                                          </p:val>
                                        </p:tav>
                                      </p:tavLst>
                                    </p:anim>
                                    <p:anim calcmode="lin" valueType="num">
                                      <p:cBhvr additive="base">
                                        <p:cTn id="106" dur="500" fill="hold"/>
                                        <p:tgtEl>
                                          <p:spTgt spid="1046"/>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xit" presetSubtype="2" fill="hold" nodeType="clickEffect">
                                  <p:stCondLst>
                                    <p:cond delay="0"/>
                                  </p:stCondLst>
                                  <p:childTnLst>
                                    <p:anim calcmode="lin" valueType="num">
                                      <p:cBhvr additive="base">
                                        <p:cTn id="110" dur="500"/>
                                        <p:tgtEl>
                                          <p:spTgt spid="1038"/>
                                        </p:tgtEl>
                                        <p:attrNameLst>
                                          <p:attrName>ppt_x</p:attrName>
                                        </p:attrNameLst>
                                      </p:cBhvr>
                                      <p:tavLst>
                                        <p:tav tm="0">
                                          <p:val>
                                            <p:strVal val="ppt_x"/>
                                          </p:val>
                                        </p:tav>
                                        <p:tav tm="100000">
                                          <p:val>
                                            <p:strVal val="1+ppt_w/2"/>
                                          </p:val>
                                        </p:tav>
                                      </p:tavLst>
                                    </p:anim>
                                    <p:anim calcmode="lin" valueType="num">
                                      <p:cBhvr additive="base">
                                        <p:cTn id="111" dur="500"/>
                                        <p:tgtEl>
                                          <p:spTgt spid="1038"/>
                                        </p:tgtEl>
                                        <p:attrNameLst>
                                          <p:attrName>ppt_y</p:attrName>
                                        </p:attrNameLst>
                                      </p:cBhvr>
                                      <p:tavLst>
                                        <p:tav tm="0">
                                          <p:val>
                                            <p:strVal val="ppt_y"/>
                                          </p:val>
                                        </p:tav>
                                        <p:tav tm="100000">
                                          <p:val>
                                            <p:strVal val="ppt_y"/>
                                          </p:val>
                                        </p:tav>
                                      </p:tavLst>
                                    </p:anim>
                                    <p:set>
                                      <p:cBhvr>
                                        <p:cTn id="112" dur="1" fill="hold">
                                          <p:stCondLst>
                                            <p:cond delay="499"/>
                                          </p:stCondLst>
                                        </p:cTn>
                                        <p:tgtEl>
                                          <p:spTgt spid="1038"/>
                                        </p:tgtEl>
                                        <p:attrNameLst>
                                          <p:attrName>style.visibility</p:attrName>
                                        </p:attrNameLst>
                                      </p:cBhvr>
                                      <p:to>
                                        <p:strVal val="hidden"/>
                                      </p:to>
                                    </p:set>
                                  </p:childTnLst>
                                </p:cTn>
                              </p:par>
                              <p:par>
                                <p:cTn id="113" presetID="2" presetClass="exit" presetSubtype="2" fill="hold" nodeType="withEffect">
                                  <p:stCondLst>
                                    <p:cond delay="0"/>
                                  </p:stCondLst>
                                  <p:childTnLst>
                                    <p:anim calcmode="lin" valueType="num">
                                      <p:cBhvr additive="base">
                                        <p:cTn id="114" dur="500"/>
                                        <p:tgtEl>
                                          <p:spTgt spid="5"/>
                                        </p:tgtEl>
                                        <p:attrNameLst>
                                          <p:attrName>ppt_x</p:attrName>
                                        </p:attrNameLst>
                                      </p:cBhvr>
                                      <p:tavLst>
                                        <p:tav tm="0">
                                          <p:val>
                                            <p:strVal val="ppt_x"/>
                                          </p:val>
                                        </p:tav>
                                        <p:tav tm="100000">
                                          <p:val>
                                            <p:strVal val="1+ppt_w/2"/>
                                          </p:val>
                                        </p:tav>
                                      </p:tavLst>
                                    </p:anim>
                                    <p:anim calcmode="lin" valueType="num">
                                      <p:cBhvr additive="base">
                                        <p:cTn id="115" dur="500"/>
                                        <p:tgtEl>
                                          <p:spTgt spid="5"/>
                                        </p:tgtEl>
                                        <p:attrNameLst>
                                          <p:attrName>ppt_y</p:attrName>
                                        </p:attrNameLst>
                                      </p:cBhvr>
                                      <p:tavLst>
                                        <p:tav tm="0">
                                          <p:val>
                                            <p:strVal val="ppt_y"/>
                                          </p:val>
                                        </p:tav>
                                        <p:tav tm="100000">
                                          <p:val>
                                            <p:strVal val="ppt_y"/>
                                          </p:val>
                                        </p:tav>
                                      </p:tavLst>
                                    </p:anim>
                                    <p:set>
                                      <p:cBhvr>
                                        <p:cTn id="116" dur="1" fill="hold">
                                          <p:stCondLst>
                                            <p:cond delay="499"/>
                                          </p:stCondLst>
                                        </p:cTn>
                                        <p:tgtEl>
                                          <p:spTgt spid="5"/>
                                        </p:tgtEl>
                                        <p:attrNameLst>
                                          <p:attrName>style.visibility</p:attrName>
                                        </p:attrNameLst>
                                      </p:cBhvr>
                                      <p:to>
                                        <p:strVal val="hidden"/>
                                      </p:to>
                                    </p:set>
                                  </p:childTnLst>
                                </p:cTn>
                              </p:par>
                              <p:par>
                                <p:cTn id="117" presetID="2" presetClass="exit" presetSubtype="2" fill="hold" nodeType="withEffect">
                                  <p:stCondLst>
                                    <p:cond delay="0"/>
                                  </p:stCondLst>
                                  <p:childTnLst>
                                    <p:anim calcmode="lin" valueType="num">
                                      <p:cBhvr additive="base">
                                        <p:cTn id="118" dur="500"/>
                                        <p:tgtEl>
                                          <p:spTgt spid="11"/>
                                        </p:tgtEl>
                                        <p:attrNameLst>
                                          <p:attrName>ppt_x</p:attrName>
                                        </p:attrNameLst>
                                      </p:cBhvr>
                                      <p:tavLst>
                                        <p:tav tm="0">
                                          <p:val>
                                            <p:strVal val="ppt_x"/>
                                          </p:val>
                                        </p:tav>
                                        <p:tav tm="100000">
                                          <p:val>
                                            <p:strVal val="1+ppt_w/2"/>
                                          </p:val>
                                        </p:tav>
                                      </p:tavLst>
                                    </p:anim>
                                    <p:anim calcmode="lin" valueType="num">
                                      <p:cBhvr additive="base">
                                        <p:cTn id="119" dur="500"/>
                                        <p:tgtEl>
                                          <p:spTgt spid="11"/>
                                        </p:tgtEl>
                                        <p:attrNameLst>
                                          <p:attrName>ppt_y</p:attrName>
                                        </p:attrNameLst>
                                      </p:cBhvr>
                                      <p:tavLst>
                                        <p:tav tm="0">
                                          <p:val>
                                            <p:strVal val="ppt_y"/>
                                          </p:val>
                                        </p:tav>
                                        <p:tav tm="100000">
                                          <p:val>
                                            <p:strVal val="ppt_y"/>
                                          </p:val>
                                        </p:tav>
                                      </p:tavLst>
                                    </p:anim>
                                    <p:set>
                                      <p:cBhvr>
                                        <p:cTn id="120" dur="1" fill="hold">
                                          <p:stCondLst>
                                            <p:cond delay="499"/>
                                          </p:stCondLst>
                                        </p:cTn>
                                        <p:tgtEl>
                                          <p:spTgt spid="11"/>
                                        </p:tgtEl>
                                        <p:attrNameLst>
                                          <p:attrName>style.visibility</p:attrName>
                                        </p:attrNameLst>
                                      </p:cBhvr>
                                      <p:to>
                                        <p:strVal val="hidden"/>
                                      </p:to>
                                    </p:set>
                                  </p:childTnLst>
                                </p:cTn>
                              </p:par>
                              <p:par>
                                <p:cTn id="121" presetID="2" presetClass="exit" presetSubtype="2" fill="hold" nodeType="withEffect">
                                  <p:stCondLst>
                                    <p:cond delay="0"/>
                                  </p:stCondLst>
                                  <p:childTnLst>
                                    <p:anim calcmode="lin" valueType="num">
                                      <p:cBhvr additive="base">
                                        <p:cTn id="122" dur="500"/>
                                        <p:tgtEl>
                                          <p:spTgt spid="1040"/>
                                        </p:tgtEl>
                                        <p:attrNameLst>
                                          <p:attrName>ppt_x</p:attrName>
                                        </p:attrNameLst>
                                      </p:cBhvr>
                                      <p:tavLst>
                                        <p:tav tm="0">
                                          <p:val>
                                            <p:strVal val="ppt_x"/>
                                          </p:val>
                                        </p:tav>
                                        <p:tav tm="100000">
                                          <p:val>
                                            <p:strVal val="1+ppt_w/2"/>
                                          </p:val>
                                        </p:tav>
                                      </p:tavLst>
                                    </p:anim>
                                    <p:anim calcmode="lin" valueType="num">
                                      <p:cBhvr additive="base">
                                        <p:cTn id="123" dur="500"/>
                                        <p:tgtEl>
                                          <p:spTgt spid="1040"/>
                                        </p:tgtEl>
                                        <p:attrNameLst>
                                          <p:attrName>ppt_y</p:attrName>
                                        </p:attrNameLst>
                                      </p:cBhvr>
                                      <p:tavLst>
                                        <p:tav tm="0">
                                          <p:val>
                                            <p:strVal val="ppt_y"/>
                                          </p:val>
                                        </p:tav>
                                        <p:tav tm="100000">
                                          <p:val>
                                            <p:strVal val="ppt_y"/>
                                          </p:val>
                                        </p:tav>
                                      </p:tavLst>
                                    </p:anim>
                                    <p:set>
                                      <p:cBhvr>
                                        <p:cTn id="124" dur="1" fill="hold">
                                          <p:stCondLst>
                                            <p:cond delay="499"/>
                                          </p:stCondLst>
                                        </p:cTn>
                                        <p:tgtEl>
                                          <p:spTgt spid="1040"/>
                                        </p:tgtEl>
                                        <p:attrNameLst>
                                          <p:attrName>style.visibility</p:attrName>
                                        </p:attrNameLst>
                                      </p:cBhvr>
                                      <p:to>
                                        <p:strVal val="hidden"/>
                                      </p:to>
                                    </p:set>
                                  </p:childTnLst>
                                </p:cTn>
                              </p:par>
                              <p:par>
                                <p:cTn id="125" presetID="2" presetClass="exit" presetSubtype="2" fill="hold" nodeType="withEffect">
                                  <p:stCondLst>
                                    <p:cond delay="0"/>
                                  </p:stCondLst>
                                  <p:childTnLst>
                                    <p:anim calcmode="lin" valueType="num">
                                      <p:cBhvr additive="base">
                                        <p:cTn id="126" dur="500"/>
                                        <p:tgtEl>
                                          <p:spTgt spid="1042"/>
                                        </p:tgtEl>
                                        <p:attrNameLst>
                                          <p:attrName>ppt_x</p:attrName>
                                        </p:attrNameLst>
                                      </p:cBhvr>
                                      <p:tavLst>
                                        <p:tav tm="0">
                                          <p:val>
                                            <p:strVal val="ppt_x"/>
                                          </p:val>
                                        </p:tav>
                                        <p:tav tm="100000">
                                          <p:val>
                                            <p:strVal val="1+ppt_w/2"/>
                                          </p:val>
                                        </p:tav>
                                      </p:tavLst>
                                    </p:anim>
                                    <p:anim calcmode="lin" valueType="num">
                                      <p:cBhvr additive="base">
                                        <p:cTn id="127" dur="500"/>
                                        <p:tgtEl>
                                          <p:spTgt spid="1042"/>
                                        </p:tgtEl>
                                        <p:attrNameLst>
                                          <p:attrName>ppt_y</p:attrName>
                                        </p:attrNameLst>
                                      </p:cBhvr>
                                      <p:tavLst>
                                        <p:tav tm="0">
                                          <p:val>
                                            <p:strVal val="ppt_y"/>
                                          </p:val>
                                        </p:tav>
                                        <p:tav tm="100000">
                                          <p:val>
                                            <p:strVal val="ppt_y"/>
                                          </p:val>
                                        </p:tav>
                                      </p:tavLst>
                                    </p:anim>
                                    <p:set>
                                      <p:cBhvr>
                                        <p:cTn id="128" dur="1" fill="hold">
                                          <p:stCondLst>
                                            <p:cond delay="499"/>
                                          </p:stCondLst>
                                        </p:cTn>
                                        <p:tgtEl>
                                          <p:spTgt spid="1042"/>
                                        </p:tgtEl>
                                        <p:attrNameLst>
                                          <p:attrName>style.visibility</p:attrName>
                                        </p:attrNameLst>
                                      </p:cBhvr>
                                      <p:to>
                                        <p:strVal val="hidden"/>
                                      </p:to>
                                    </p:set>
                                  </p:childTnLst>
                                </p:cTn>
                              </p:par>
                              <p:par>
                                <p:cTn id="129" presetID="2" presetClass="exit" presetSubtype="2" fill="hold" nodeType="withEffect">
                                  <p:stCondLst>
                                    <p:cond delay="0"/>
                                  </p:stCondLst>
                                  <p:childTnLst>
                                    <p:anim calcmode="lin" valueType="num">
                                      <p:cBhvr additive="base">
                                        <p:cTn id="130" dur="500"/>
                                        <p:tgtEl>
                                          <p:spTgt spid="1044"/>
                                        </p:tgtEl>
                                        <p:attrNameLst>
                                          <p:attrName>ppt_x</p:attrName>
                                        </p:attrNameLst>
                                      </p:cBhvr>
                                      <p:tavLst>
                                        <p:tav tm="0">
                                          <p:val>
                                            <p:strVal val="ppt_x"/>
                                          </p:val>
                                        </p:tav>
                                        <p:tav tm="100000">
                                          <p:val>
                                            <p:strVal val="1+ppt_w/2"/>
                                          </p:val>
                                        </p:tav>
                                      </p:tavLst>
                                    </p:anim>
                                    <p:anim calcmode="lin" valueType="num">
                                      <p:cBhvr additive="base">
                                        <p:cTn id="131" dur="500"/>
                                        <p:tgtEl>
                                          <p:spTgt spid="1044"/>
                                        </p:tgtEl>
                                        <p:attrNameLst>
                                          <p:attrName>ppt_y</p:attrName>
                                        </p:attrNameLst>
                                      </p:cBhvr>
                                      <p:tavLst>
                                        <p:tav tm="0">
                                          <p:val>
                                            <p:strVal val="ppt_y"/>
                                          </p:val>
                                        </p:tav>
                                        <p:tav tm="100000">
                                          <p:val>
                                            <p:strVal val="ppt_y"/>
                                          </p:val>
                                        </p:tav>
                                      </p:tavLst>
                                    </p:anim>
                                    <p:set>
                                      <p:cBhvr>
                                        <p:cTn id="132" dur="1" fill="hold">
                                          <p:stCondLst>
                                            <p:cond delay="499"/>
                                          </p:stCondLst>
                                        </p:cTn>
                                        <p:tgtEl>
                                          <p:spTgt spid="1044"/>
                                        </p:tgtEl>
                                        <p:attrNameLst>
                                          <p:attrName>style.visibility</p:attrName>
                                        </p:attrNameLst>
                                      </p:cBhvr>
                                      <p:to>
                                        <p:strVal val="hidden"/>
                                      </p:to>
                                    </p:set>
                                  </p:childTnLst>
                                </p:cTn>
                              </p:par>
                              <p:par>
                                <p:cTn id="133" presetID="2" presetClass="exit" presetSubtype="2" fill="hold" nodeType="withEffect">
                                  <p:stCondLst>
                                    <p:cond delay="0"/>
                                  </p:stCondLst>
                                  <p:childTnLst>
                                    <p:anim calcmode="lin" valueType="num">
                                      <p:cBhvr additive="base">
                                        <p:cTn id="134" dur="500"/>
                                        <p:tgtEl>
                                          <p:spTgt spid="1046"/>
                                        </p:tgtEl>
                                        <p:attrNameLst>
                                          <p:attrName>ppt_x</p:attrName>
                                        </p:attrNameLst>
                                      </p:cBhvr>
                                      <p:tavLst>
                                        <p:tav tm="0">
                                          <p:val>
                                            <p:strVal val="ppt_x"/>
                                          </p:val>
                                        </p:tav>
                                        <p:tav tm="100000">
                                          <p:val>
                                            <p:strVal val="1+ppt_w/2"/>
                                          </p:val>
                                        </p:tav>
                                      </p:tavLst>
                                    </p:anim>
                                    <p:anim calcmode="lin" valueType="num">
                                      <p:cBhvr additive="base">
                                        <p:cTn id="135" dur="500"/>
                                        <p:tgtEl>
                                          <p:spTgt spid="1046"/>
                                        </p:tgtEl>
                                        <p:attrNameLst>
                                          <p:attrName>ppt_y</p:attrName>
                                        </p:attrNameLst>
                                      </p:cBhvr>
                                      <p:tavLst>
                                        <p:tav tm="0">
                                          <p:val>
                                            <p:strVal val="ppt_y"/>
                                          </p:val>
                                        </p:tav>
                                        <p:tav tm="100000">
                                          <p:val>
                                            <p:strVal val="ppt_y"/>
                                          </p:val>
                                        </p:tav>
                                      </p:tavLst>
                                    </p:anim>
                                    <p:set>
                                      <p:cBhvr>
                                        <p:cTn id="136" dur="1" fill="hold">
                                          <p:stCondLst>
                                            <p:cond delay="499"/>
                                          </p:stCondLst>
                                        </p:cTn>
                                        <p:tgtEl>
                                          <p:spTgt spid="1046"/>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nodeType="clickEffect">
                                  <p:stCondLst>
                                    <p:cond delay="0"/>
                                  </p:stCondLst>
                                  <p:childTnLst>
                                    <p:set>
                                      <p:cBhvr>
                                        <p:cTn id="140" dur="1" fill="hold">
                                          <p:stCondLst>
                                            <p:cond delay="0"/>
                                          </p:stCondLst>
                                        </p:cTn>
                                        <p:tgtEl>
                                          <p:spTgt spid="1048"/>
                                        </p:tgtEl>
                                        <p:attrNameLst>
                                          <p:attrName>style.visibility</p:attrName>
                                        </p:attrNameLst>
                                      </p:cBhvr>
                                      <p:to>
                                        <p:strVal val="visible"/>
                                      </p:to>
                                    </p:set>
                                    <p:anim calcmode="lin" valueType="num">
                                      <p:cBhvr additive="base">
                                        <p:cTn id="141" dur="500" fill="hold"/>
                                        <p:tgtEl>
                                          <p:spTgt spid="1048"/>
                                        </p:tgtEl>
                                        <p:attrNameLst>
                                          <p:attrName>ppt_x</p:attrName>
                                        </p:attrNameLst>
                                      </p:cBhvr>
                                      <p:tavLst>
                                        <p:tav tm="0">
                                          <p:val>
                                            <p:strVal val="#ppt_x"/>
                                          </p:val>
                                        </p:tav>
                                        <p:tav tm="100000">
                                          <p:val>
                                            <p:strVal val="#ppt_x"/>
                                          </p:val>
                                        </p:tav>
                                      </p:tavLst>
                                    </p:anim>
                                    <p:anim calcmode="lin" valueType="num">
                                      <p:cBhvr additive="base">
                                        <p:cTn id="142" dur="500" fill="hold"/>
                                        <p:tgtEl>
                                          <p:spTgt spid="1048"/>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1054"/>
                                        </p:tgtEl>
                                        <p:attrNameLst>
                                          <p:attrName>style.visibility</p:attrName>
                                        </p:attrNameLst>
                                      </p:cBhvr>
                                      <p:to>
                                        <p:strVal val="visible"/>
                                      </p:to>
                                    </p:set>
                                    <p:anim calcmode="lin" valueType="num">
                                      <p:cBhvr additive="base">
                                        <p:cTn id="147" dur="500" fill="hold"/>
                                        <p:tgtEl>
                                          <p:spTgt spid="1054"/>
                                        </p:tgtEl>
                                        <p:attrNameLst>
                                          <p:attrName>ppt_x</p:attrName>
                                        </p:attrNameLst>
                                      </p:cBhvr>
                                      <p:tavLst>
                                        <p:tav tm="0">
                                          <p:val>
                                            <p:strVal val="#ppt_x"/>
                                          </p:val>
                                        </p:tav>
                                        <p:tav tm="100000">
                                          <p:val>
                                            <p:strVal val="#ppt_x"/>
                                          </p:val>
                                        </p:tav>
                                      </p:tavLst>
                                    </p:anim>
                                    <p:anim calcmode="lin" valueType="num">
                                      <p:cBhvr additive="base">
                                        <p:cTn id="148" dur="500" fill="hold"/>
                                        <p:tgtEl>
                                          <p:spTgt spid="1054"/>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nodeType="clickEffect">
                                  <p:stCondLst>
                                    <p:cond delay="0"/>
                                  </p:stCondLst>
                                  <p:childTnLst>
                                    <p:set>
                                      <p:cBhvr>
                                        <p:cTn id="152" dur="1" fill="hold">
                                          <p:stCondLst>
                                            <p:cond delay="0"/>
                                          </p:stCondLst>
                                        </p:cTn>
                                        <p:tgtEl>
                                          <p:spTgt spid="1052"/>
                                        </p:tgtEl>
                                        <p:attrNameLst>
                                          <p:attrName>style.visibility</p:attrName>
                                        </p:attrNameLst>
                                      </p:cBhvr>
                                      <p:to>
                                        <p:strVal val="visible"/>
                                      </p:to>
                                    </p:set>
                                    <p:anim calcmode="lin" valueType="num">
                                      <p:cBhvr additive="base">
                                        <p:cTn id="153" dur="500" fill="hold"/>
                                        <p:tgtEl>
                                          <p:spTgt spid="1052"/>
                                        </p:tgtEl>
                                        <p:attrNameLst>
                                          <p:attrName>ppt_x</p:attrName>
                                        </p:attrNameLst>
                                      </p:cBhvr>
                                      <p:tavLst>
                                        <p:tav tm="0">
                                          <p:val>
                                            <p:strVal val="#ppt_x"/>
                                          </p:val>
                                        </p:tav>
                                        <p:tav tm="100000">
                                          <p:val>
                                            <p:strVal val="#ppt_x"/>
                                          </p:val>
                                        </p:tav>
                                      </p:tavLst>
                                    </p:anim>
                                    <p:anim calcmode="lin" valueType="num">
                                      <p:cBhvr additive="base">
                                        <p:cTn id="154" dur="500" fill="hold"/>
                                        <p:tgtEl>
                                          <p:spTgt spid="1052"/>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1056"/>
                                        </p:tgtEl>
                                        <p:attrNameLst>
                                          <p:attrName>style.visibility</p:attrName>
                                        </p:attrNameLst>
                                      </p:cBhvr>
                                      <p:to>
                                        <p:strVal val="visible"/>
                                      </p:to>
                                    </p:set>
                                    <p:anim calcmode="lin" valueType="num">
                                      <p:cBhvr additive="base">
                                        <p:cTn id="159" dur="500" fill="hold"/>
                                        <p:tgtEl>
                                          <p:spTgt spid="1056"/>
                                        </p:tgtEl>
                                        <p:attrNameLst>
                                          <p:attrName>ppt_x</p:attrName>
                                        </p:attrNameLst>
                                      </p:cBhvr>
                                      <p:tavLst>
                                        <p:tav tm="0">
                                          <p:val>
                                            <p:strVal val="#ppt_x"/>
                                          </p:val>
                                        </p:tav>
                                        <p:tav tm="100000">
                                          <p:val>
                                            <p:strVal val="#ppt_x"/>
                                          </p:val>
                                        </p:tav>
                                      </p:tavLst>
                                    </p:anim>
                                    <p:anim calcmode="lin" valueType="num">
                                      <p:cBhvr additive="base">
                                        <p:cTn id="160" dur="500" fill="hold"/>
                                        <p:tgtEl>
                                          <p:spTgt spid="1056"/>
                                        </p:tgtEl>
                                        <p:attrNameLst>
                                          <p:attrName>ppt_y</p:attrName>
                                        </p:attrNameLst>
                                      </p:cBhvr>
                                      <p:tavLst>
                                        <p:tav tm="0">
                                          <p:val>
                                            <p:strVal val="1+#ppt_h/2"/>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 presetClass="exit" presetSubtype="2" fill="hold" nodeType="clickEffect">
                                  <p:stCondLst>
                                    <p:cond delay="0"/>
                                  </p:stCondLst>
                                  <p:childTnLst>
                                    <p:anim calcmode="lin" valueType="num">
                                      <p:cBhvr additive="base">
                                        <p:cTn id="164" dur="500"/>
                                        <p:tgtEl>
                                          <p:spTgt spid="1048"/>
                                        </p:tgtEl>
                                        <p:attrNameLst>
                                          <p:attrName>ppt_x</p:attrName>
                                        </p:attrNameLst>
                                      </p:cBhvr>
                                      <p:tavLst>
                                        <p:tav tm="0">
                                          <p:val>
                                            <p:strVal val="ppt_x"/>
                                          </p:val>
                                        </p:tav>
                                        <p:tav tm="100000">
                                          <p:val>
                                            <p:strVal val="1+ppt_w/2"/>
                                          </p:val>
                                        </p:tav>
                                      </p:tavLst>
                                    </p:anim>
                                    <p:anim calcmode="lin" valueType="num">
                                      <p:cBhvr additive="base">
                                        <p:cTn id="165" dur="500"/>
                                        <p:tgtEl>
                                          <p:spTgt spid="1048"/>
                                        </p:tgtEl>
                                        <p:attrNameLst>
                                          <p:attrName>ppt_y</p:attrName>
                                        </p:attrNameLst>
                                      </p:cBhvr>
                                      <p:tavLst>
                                        <p:tav tm="0">
                                          <p:val>
                                            <p:strVal val="ppt_y"/>
                                          </p:val>
                                        </p:tav>
                                        <p:tav tm="100000">
                                          <p:val>
                                            <p:strVal val="ppt_y"/>
                                          </p:val>
                                        </p:tav>
                                      </p:tavLst>
                                    </p:anim>
                                    <p:set>
                                      <p:cBhvr>
                                        <p:cTn id="166" dur="1" fill="hold">
                                          <p:stCondLst>
                                            <p:cond delay="499"/>
                                          </p:stCondLst>
                                        </p:cTn>
                                        <p:tgtEl>
                                          <p:spTgt spid="1048"/>
                                        </p:tgtEl>
                                        <p:attrNameLst>
                                          <p:attrName>style.visibility</p:attrName>
                                        </p:attrNameLst>
                                      </p:cBhvr>
                                      <p:to>
                                        <p:strVal val="hidden"/>
                                      </p:to>
                                    </p:set>
                                  </p:childTnLst>
                                </p:cTn>
                              </p:par>
                              <p:par>
                                <p:cTn id="167" presetID="2" presetClass="exit" presetSubtype="2" fill="hold" nodeType="withEffect">
                                  <p:stCondLst>
                                    <p:cond delay="0"/>
                                  </p:stCondLst>
                                  <p:childTnLst>
                                    <p:anim calcmode="lin" valueType="num">
                                      <p:cBhvr additive="base">
                                        <p:cTn id="168" dur="500"/>
                                        <p:tgtEl>
                                          <p:spTgt spid="1054"/>
                                        </p:tgtEl>
                                        <p:attrNameLst>
                                          <p:attrName>ppt_x</p:attrName>
                                        </p:attrNameLst>
                                      </p:cBhvr>
                                      <p:tavLst>
                                        <p:tav tm="0">
                                          <p:val>
                                            <p:strVal val="ppt_x"/>
                                          </p:val>
                                        </p:tav>
                                        <p:tav tm="100000">
                                          <p:val>
                                            <p:strVal val="1+ppt_w/2"/>
                                          </p:val>
                                        </p:tav>
                                      </p:tavLst>
                                    </p:anim>
                                    <p:anim calcmode="lin" valueType="num">
                                      <p:cBhvr additive="base">
                                        <p:cTn id="169" dur="500"/>
                                        <p:tgtEl>
                                          <p:spTgt spid="1054"/>
                                        </p:tgtEl>
                                        <p:attrNameLst>
                                          <p:attrName>ppt_y</p:attrName>
                                        </p:attrNameLst>
                                      </p:cBhvr>
                                      <p:tavLst>
                                        <p:tav tm="0">
                                          <p:val>
                                            <p:strVal val="ppt_y"/>
                                          </p:val>
                                        </p:tav>
                                        <p:tav tm="100000">
                                          <p:val>
                                            <p:strVal val="ppt_y"/>
                                          </p:val>
                                        </p:tav>
                                      </p:tavLst>
                                    </p:anim>
                                    <p:set>
                                      <p:cBhvr>
                                        <p:cTn id="170" dur="1" fill="hold">
                                          <p:stCondLst>
                                            <p:cond delay="499"/>
                                          </p:stCondLst>
                                        </p:cTn>
                                        <p:tgtEl>
                                          <p:spTgt spid="1054"/>
                                        </p:tgtEl>
                                        <p:attrNameLst>
                                          <p:attrName>style.visibility</p:attrName>
                                        </p:attrNameLst>
                                      </p:cBhvr>
                                      <p:to>
                                        <p:strVal val="hidden"/>
                                      </p:to>
                                    </p:set>
                                  </p:childTnLst>
                                </p:cTn>
                              </p:par>
                              <p:par>
                                <p:cTn id="171" presetID="2" presetClass="exit" presetSubtype="2" fill="hold" nodeType="withEffect">
                                  <p:stCondLst>
                                    <p:cond delay="0"/>
                                  </p:stCondLst>
                                  <p:childTnLst>
                                    <p:anim calcmode="lin" valueType="num">
                                      <p:cBhvr additive="base">
                                        <p:cTn id="172" dur="500"/>
                                        <p:tgtEl>
                                          <p:spTgt spid="1052"/>
                                        </p:tgtEl>
                                        <p:attrNameLst>
                                          <p:attrName>ppt_x</p:attrName>
                                        </p:attrNameLst>
                                      </p:cBhvr>
                                      <p:tavLst>
                                        <p:tav tm="0">
                                          <p:val>
                                            <p:strVal val="ppt_x"/>
                                          </p:val>
                                        </p:tav>
                                        <p:tav tm="100000">
                                          <p:val>
                                            <p:strVal val="1+ppt_w/2"/>
                                          </p:val>
                                        </p:tav>
                                      </p:tavLst>
                                    </p:anim>
                                    <p:anim calcmode="lin" valueType="num">
                                      <p:cBhvr additive="base">
                                        <p:cTn id="173" dur="500"/>
                                        <p:tgtEl>
                                          <p:spTgt spid="1052"/>
                                        </p:tgtEl>
                                        <p:attrNameLst>
                                          <p:attrName>ppt_y</p:attrName>
                                        </p:attrNameLst>
                                      </p:cBhvr>
                                      <p:tavLst>
                                        <p:tav tm="0">
                                          <p:val>
                                            <p:strVal val="ppt_y"/>
                                          </p:val>
                                        </p:tav>
                                        <p:tav tm="100000">
                                          <p:val>
                                            <p:strVal val="ppt_y"/>
                                          </p:val>
                                        </p:tav>
                                      </p:tavLst>
                                    </p:anim>
                                    <p:set>
                                      <p:cBhvr>
                                        <p:cTn id="174" dur="1" fill="hold">
                                          <p:stCondLst>
                                            <p:cond delay="499"/>
                                          </p:stCondLst>
                                        </p:cTn>
                                        <p:tgtEl>
                                          <p:spTgt spid="1052"/>
                                        </p:tgtEl>
                                        <p:attrNameLst>
                                          <p:attrName>style.visibility</p:attrName>
                                        </p:attrNameLst>
                                      </p:cBhvr>
                                      <p:to>
                                        <p:strVal val="hidden"/>
                                      </p:to>
                                    </p:set>
                                  </p:childTnLst>
                                </p:cTn>
                              </p:par>
                              <p:par>
                                <p:cTn id="175" presetID="2" presetClass="exit" presetSubtype="2" fill="hold" nodeType="withEffect">
                                  <p:stCondLst>
                                    <p:cond delay="0"/>
                                  </p:stCondLst>
                                  <p:childTnLst>
                                    <p:anim calcmode="lin" valueType="num">
                                      <p:cBhvr additive="base">
                                        <p:cTn id="176" dur="500"/>
                                        <p:tgtEl>
                                          <p:spTgt spid="1056"/>
                                        </p:tgtEl>
                                        <p:attrNameLst>
                                          <p:attrName>ppt_x</p:attrName>
                                        </p:attrNameLst>
                                      </p:cBhvr>
                                      <p:tavLst>
                                        <p:tav tm="0">
                                          <p:val>
                                            <p:strVal val="ppt_x"/>
                                          </p:val>
                                        </p:tav>
                                        <p:tav tm="100000">
                                          <p:val>
                                            <p:strVal val="1+ppt_w/2"/>
                                          </p:val>
                                        </p:tav>
                                      </p:tavLst>
                                    </p:anim>
                                    <p:anim calcmode="lin" valueType="num">
                                      <p:cBhvr additive="base">
                                        <p:cTn id="177" dur="500"/>
                                        <p:tgtEl>
                                          <p:spTgt spid="1056"/>
                                        </p:tgtEl>
                                        <p:attrNameLst>
                                          <p:attrName>ppt_y</p:attrName>
                                        </p:attrNameLst>
                                      </p:cBhvr>
                                      <p:tavLst>
                                        <p:tav tm="0">
                                          <p:val>
                                            <p:strVal val="ppt_y"/>
                                          </p:val>
                                        </p:tav>
                                        <p:tav tm="100000">
                                          <p:val>
                                            <p:strVal val="ppt_y"/>
                                          </p:val>
                                        </p:tav>
                                      </p:tavLst>
                                    </p:anim>
                                    <p:set>
                                      <p:cBhvr>
                                        <p:cTn id="178" dur="1" fill="hold">
                                          <p:stCondLst>
                                            <p:cond delay="499"/>
                                          </p:stCondLst>
                                        </p:cTn>
                                        <p:tgtEl>
                                          <p:spTgt spid="10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1069849" y="484632"/>
            <a:ext cx="10630538" cy="1609344"/>
          </a:xfrm>
          <a:ln>
            <a:noFill/>
          </a:ln>
        </p:spPr>
        <p:txBody>
          <a:bodyPr>
            <a:normAutofit/>
          </a:bodyPr>
          <a:lstStyle/>
          <a:p>
            <a:r>
              <a:rPr lang="cs-CZ" sz="3200" dirty="0"/>
              <a:t>Blokáda Leningradu</a:t>
            </a:r>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26" name="Picture 2" descr="VÃ½sledek obrÃ¡zku pro blokÃ¡da leningradu mapa">
            <a:extLst>
              <a:ext uri="{FF2B5EF4-FFF2-40B4-BE49-F238E27FC236}">
                <a16:creationId xmlns:a16="http://schemas.microsoft.com/office/drawing/2014/main" id="{ECB0B78C-94AC-4DAA-A358-B45F0289CFA9}"/>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583402" y="1902333"/>
            <a:ext cx="3025195" cy="19526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VÃ½sledek obrÃ¡zku pro kv 1 moscow">
            <a:extLst>
              <a:ext uri="{FF2B5EF4-FFF2-40B4-BE49-F238E27FC236}">
                <a16:creationId xmlns:a16="http://schemas.microsoft.com/office/drawing/2014/main" id="{C682B32C-70BE-4721-8415-A86BCC5615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9849" y="1902333"/>
            <a:ext cx="2617209" cy="1836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leningrad 1941 defenders">
            <a:extLst>
              <a:ext uri="{FF2B5EF4-FFF2-40B4-BE49-F238E27FC236}">
                <a16:creationId xmlns:a16="http://schemas.microsoft.com/office/drawing/2014/main" id="{CE5B0DA7-8A5F-4B8F-B117-4C94B6578A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4213" y="1351681"/>
            <a:ext cx="1810596" cy="27265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VÃ½sledek obrÃ¡zku pro he 111 1941">
            <a:extLst>
              <a:ext uri="{FF2B5EF4-FFF2-40B4-BE49-F238E27FC236}">
                <a16:creationId xmlns:a16="http://schemas.microsoft.com/office/drawing/2014/main" id="{320A7403-3DF0-4B43-98B8-D6ABF3BD3A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9849" y="4380166"/>
            <a:ext cx="2713407" cy="18360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c/c8/RIAN_archive_310_Foodstuffs_for_Leningrad.jpg">
            <a:extLst>
              <a:ext uri="{FF2B5EF4-FFF2-40B4-BE49-F238E27FC236}">
                <a16:creationId xmlns:a16="http://schemas.microsoft.com/office/drawing/2014/main" id="{A8EA6678-8DC3-4506-88F4-9C4EE2DCB1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6206" y="4177367"/>
            <a:ext cx="3025195" cy="21075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Ã½sledek obrÃ¡zku pro schnellboot kriegsmarine">
            <a:extLst>
              <a:ext uri="{FF2B5EF4-FFF2-40B4-BE49-F238E27FC236}">
                <a16:creationId xmlns:a16="http://schemas.microsoft.com/office/drawing/2014/main" id="{253FB07D-1136-454D-9E37-BDE821702A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42096" y="4490076"/>
            <a:ext cx="2388911" cy="17948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Ã½sledek obrÃ¡zku pro cesta Å¾ivota leningrad">
            <a:extLst>
              <a:ext uri="{FF2B5EF4-FFF2-40B4-BE49-F238E27FC236}">
                <a16:creationId xmlns:a16="http://schemas.microsoft.com/office/drawing/2014/main" id="{B112AD74-649E-4508-A191-CCF2BCF3D0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1159" y="1719221"/>
            <a:ext cx="3140791" cy="21357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Ã½sledek obrÃ¡zku pro junkers ju 87 1941">
            <a:extLst>
              <a:ext uri="{FF2B5EF4-FFF2-40B4-BE49-F238E27FC236}">
                <a16:creationId xmlns:a16="http://schemas.microsoft.com/office/drawing/2014/main" id="{7C1D468B-32D2-47C7-94FA-8F0546C190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67249" y="1691656"/>
            <a:ext cx="2857500" cy="22574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Ã½sledek obrÃ¡zku pro leningrad 1941">
            <a:extLst>
              <a:ext uri="{FF2B5EF4-FFF2-40B4-BE49-F238E27FC236}">
                <a16:creationId xmlns:a16="http://schemas.microsoft.com/office/drawing/2014/main" id="{B58FF373-B04C-46A7-9F20-C9169F14CA9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9359" y="1739485"/>
            <a:ext cx="3400304" cy="22650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Ã½sledek obrÃ¡zku pro red army attack winter">
            <a:extLst>
              <a:ext uri="{FF2B5EF4-FFF2-40B4-BE49-F238E27FC236}">
                <a16:creationId xmlns:a16="http://schemas.microsoft.com/office/drawing/2014/main" id="{23DCDF46-7BDD-4D18-879B-5A5E8237E53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43245" y="4185302"/>
            <a:ext cx="3878503" cy="2412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7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ppt_x"/>
                                          </p:val>
                                        </p:tav>
                                        <p:tav tm="100000">
                                          <p:val>
                                            <p:strVal val="#ppt_x"/>
                                          </p:val>
                                        </p:tav>
                                      </p:tavLst>
                                    </p:anim>
                                    <p:anim calcmode="lin" valueType="num">
                                      <p:cBhvr additive="base">
                                        <p:cTn id="8"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1250" fill="hold"/>
                                        <p:tgtEl>
                                          <p:spTgt spid="1026"/>
                                        </p:tgtEl>
                                        <p:attrNameLst>
                                          <p:attrName>ppt_x</p:attrName>
                                        </p:attrNameLst>
                                      </p:cBhvr>
                                      <p:tavLst>
                                        <p:tav tm="0">
                                          <p:val>
                                            <p:strVal val="#ppt_x"/>
                                          </p:val>
                                        </p:tav>
                                        <p:tav tm="100000">
                                          <p:val>
                                            <p:strVal val="#ppt_x"/>
                                          </p:val>
                                        </p:tav>
                                      </p:tavLst>
                                    </p:anim>
                                    <p:anim calcmode="lin" valueType="num">
                                      <p:cBhvr additive="base">
                                        <p:cTn id="14" dur="125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1250" fill="hold"/>
                                        <p:tgtEl>
                                          <p:spTgt spid="1028"/>
                                        </p:tgtEl>
                                        <p:attrNameLst>
                                          <p:attrName>ppt_x</p:attrName>
                                        </p:attrNameLst>
                                      </p:cBhvr>
                                      <p:tavLst>
                                        <p:tav tm="0">
                                          <p:val>
                                            <p:strVal val="#ppt_x"/>
                                          </p:val>
                                        </p:tav>
                                        <p:tav tm="100000">
                                          <p:val>
                                            <p:strVal val="#ppt_x"/>
                                          </p:val>
                                        </p:tav>
                                      </p:tavLst>
                                    </p:anim>
                                    <p:anim calcmode="lin" valueType="num">
                                      <p:cBhvr additive="base">
                                        <p:cTn id="20" dur="125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250" fill="hold"/>
                                        <p:tgtEl>
                                          <p:spTgt spid="11"/>
                                        </p:tgtEl>
                                        <p:attrNameLst>
                                          <p:attrName>ppt_x</p:attrName>
                                        </p:attrNameLst>
                                      </p:cBhvr>
                                      <p:tavLst>
                                        <p:tav tm="0">
                                          <p:val>
                                            <p:strVal val="#ppt_x"/>
                                          </p:val>
                                        </p:tav>
                                        <p:tav tm="100000">
                                          <p:val>
                                            <p:strVal val="#ppt_x"/>
                                          </p:val>
                                        </p:tav>
                                      </p:tavLst>
                                    </p:anim>
                                    <p:anim calcmode="lin" valueType="num">
                                      <p:cBhvr additive="base">
                                        <p:cTn id="26"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additive="base">
                                        <p:cTn id="31" dur="1250" fill="hold"/>
                                        <p:tgtEl>
                                          <p:spTgt spid="1030"/>
                                        </p:tgtEl>
                                        <p:attrNameLst>
                                          <p:attrName>ppt_x</p:attrName>
                                        </p:attrNameLst>
                                      </p:cBhvr>
                                      <p:tavLst>
                                        <p:tav tm="0">
                                          <p:val>
                                            <p:strVal val="#ppt_x"/>
                                          </p:val>
                                        </p:tav>
                                        <p:tav tm="100000">
                                          <p:val>
                                            <p:strVal val="#ppt_x"/>
                                          </p:val>
                                        </p:tav>
                                      </p:tavLst>
                                    </p:anim>
                                    <p:anim calcmode="lin" valueType="num">
                                      <p:cBhvr additive="base">
                                        <p:cTn id="32" dur="125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 calcmode="lin" valueType="num">
                                      <p:cBhvr additive="base">
                                        <p:cTn id="37" dur="1250" fill="hold"/>
                                        <p:tgtEl>
                                          <p:spTgt spid="1032"/>
                                        </p:tgtEl>
                                        <p:attrNameLst>
                                          <p:attrName>ppt_x</p:attrName>
                                        </p:attrNameLst>
                                      </p:cBhvr>
                                      <p:tavLst>
                                        <p:tav tm="0">
                                          <p:val>
                                            <p:strVal val="#ppt_x"/>
                                          </p:val>
                                        </p:tav>
                                        <p:tav tm="100000">
                                          <p:val>
                                            <p:strVal val="#ppt_x"/>
                                          </p:val>
                                        </p:tav>
                                      </p:tavLst>
                                    </p:anim>
                                    <p:anim calcmode="lin" valueType="num">
                                      <p:cBhvr additive="base">
                                        <p:cTn id="38" dur="125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2" fill="hold" nodeType="clickEffect">
                                  <p:stCondLst>
                                    <p:cond delay="0"/>
                                  </p:stCondLst>
                                  <p:childTnLst>
                                    <p:anim calcmode="lin" valueType="num">
                                      <p:cBhvr additive="base">
                                        <p:cTn id="42" dur="1250"/>
                                        <p:tgtEl>
                                          <p:spTgt spid="9"/>
                                        </p:tgtEl>
                                        <p:attrNameLst>
                                          <p:attrName>ppt_x</p:attrName>
                                        </p:attrNameLst>
                                      </p:cBhvr>
                                      <p:tavLst>
                                        <p:tav tm="0">
                                          <p:val>
                                            <p:strVal val="ppt_x"/>
                                          </p:val>
                                        </p:tav>
                                        <p:tav tm="100000">
                                          <p:val>
                                            <p:strVal val="1+ppt_w/2"/>
                                          </p:val>
                                        </p:tav>
                                      </p:tavLst>
                                    </p:anim>
                                    <p:anim calcmode="lin" valueType="num">
                                      <p:cBhvr additive="base">
                                        <p:cTn id="43" dur="1250"/>
                                        <p:tgtEl>
                                          <p:spTgt spid="9"/>
                                        </p:tgtEl>
                                        <p:attrNameLst>
                                          <p:attrName>ppt_y</p:attrName>
                                        </p:attrNameLst>
                                      </p:cBhvr>
                                      <p:tavLst>
                                        <p:tav tm="0">
                                          <p:val>
                                            <p:strVal val="ppt_y"/>
                                          </p:val>
                                        </p:tav>
                                        <p:tav tm="100000">
                                          <p:val>
                                            <p:strVal val="ppt_y"/>
                                          </p:val>
                                        </p:tav>
                                      </p:tavLst>
                                    </p:anim>
                                    <p:set>
                                      <p:cBhvr>
                                        <p:cTn id="44" dur="1" fill="hold">
                                          <p:stCondLst>
                                            <p:cond delay="1249"/>
                                          </p:stCondLst>
                                        </p:cTn>
                                        <p:tgtEl>
                                          <p:spTgt spid="9"/>
                                        </p:tgtEl>
                                        <p:attrNameLst>
                                          <p:attrName>style.visibility</p:attrName>
                                        </p:attrNameLst>
                                      </p:cBhvr>
                                      <p:to>
                                        <p:strVal val="hidden"/>
                                      </p:to>
                                    </p:set>
                                  </p:childTnLst>
                                </p:cTn>
                              </p:par>
                              <p:par>
                                <p:cTn id="45" presetID="2" presetClass="exit" presetSubtype="2" fill="hold" nodeType="withEffect">
                                  <p:stCondLst>
                                    <p:cond delay="0"/>
                                  </p:stCondLst>
                                  <p:childTnLst>
                                    <p:anim calcmode="lin" valueType="num">
                                      <p:cBhvr additive="base">
                                        <p:cTn id="46" dur="1250"/>
                                        <p:tgtEl>
                                          <p:spTgt spid="1026"/>
                                        </p:tgtEl>
                                        <p:attrNameLst>
                                          <p:attrName>ppt_x</p:attrName>
                                        </p:attrNameLst>
                                      </p:cBhvr>
                                      <p:tavLst>
                                        <p:tav tm="0">
                                          <p:val>
                                            <p:strVal val="ppt_x"/>
                                          </p:val>
                                        </p:tav>
                                        <p:tav tm="100000">
                                          <p:val>
                                            <p:strVal val="1+ppt_w/2"/>
                                          </p:val>
                                        </p:tav>
                                      </p:tavLst>
                                    </p:anim>
                                    <p:anim calcmode="lin" valueType="num">
                                      <p:cBhvr additive="base">
                                        <p:cTn id="47" dur="1250"/>
                                        <p:tgtEl>
                                          <p:spTgt spid="1026"/>
                                        </p:tgtEl>
                                        <p:attrNameLst>
                                          <p:attrName>ppt_y</p:attrName>
                                        </p:attrNameLst>
                                      </p:cBhvr>
                                      <p:tavLst>
                                        <p:tav tm="0">
                                          <p:val>
                                            <p:strVal val="ppt_y"/>
                                          </p:val>
                                        </p:tav>
                                        <p:tav tm="100000">
                                          <p:val>
                                            <p:strVal val="ppt_y"/>
                                          </p:val>
                                        </p:tav>
                                      </p:tavLst>
                                    </p:anim>
                                    <p:set>
                                      <p:cBhvr>
                                        <p:cTn id="48" dur="1" fill="hold">
                                          <p:stCondLst>
                                            <p:cond delay="1249"/>
                                          </p:stCondLst>
                                        </p:cTn>
                                        <p:tgtEl>
                                          <p:spTgt spid="1026"/>
                                        </p:tgtEl>
                                        <p:attrNameLst>
                                          <p:attrName>style.visibility</p:attrName>
                                        </p:attrNameLst>
                                      </p:cBhvr>
                                      <p:to>
                                        <p:strVal val="hidden"/>
                                      </p:to>
                                    </p:set>
                                  </p:childTnLst>
                                </p:cTn>
                              </p:par>
                              <p:par>
                                <p:cTn id="49" presetID="2" presetClass="exit" presetSubtype="2" fill="hold" nodeType="withEffect">
                                  <p:stCondLst>
                                    <p:cond delay="0"/>
                                  </p:stCondLst>
                                  <p:childTnLst>
                                    <p:anim calcmode="lin" valueType="num">
                                      <p:cBhvr additive="base">
                                        <p:cTn id="50" dur="1250"/>
                                        <p:tgtEl>
                                          <p:spTgt spid="1028"/>
                                        </p:tgtEl>
                                        <p:attrNameLst>
                                          <p:attrName>ppt_x</p:attrName>
                                        </p:attrNameLst>
                                      </p:cBhvr>
                                      <p:tavLst>
                                        <p:tav tm="0">
                                          <p:val>
                                            <p:strVal val="ppt_x"/>
                                          </p:val>
                                        </p:tav>
                                        <p:tav tm="100000">
                                          <p:val>
                                            <p:strVal val="1+ppt_w/2"/>
                                          </p:val>
                                        </p:tav>
                                      </p:tavLst>
                                    </p:anim>
                                    <p:anim calcmode="lin" valueType="num">
                                      <p:cBhvr additive="base">
                                        <p:cTn id="51" dur="1250"/>
                                        <p:tgtEl>
                                          <p:spTgt spid="1028"/>
                                        </p:tgtEl>
                                        <p:attrNameLst>
                                          <p:attrName>ppt_y</p:attrName>
                                        </p:attrNameLst>
                                      </p:cBhvr>
                                      <p:tavLst>
                                        <p:tav tm="0">
                                          <p:val>
                                            <p:strVal val="ppt_y"/>
                                          </p:val>
                                        </p:tav>
                                        <p:tav tm="100000">
                                          <p:val>
                                            <p:strVal val="ppt_y"/>
                                          </p:val>
                                        </p:tav>
                                      </p:tavLst>
                                    </p:anim>
                                    <p:set>
                                      <p:cBhvr>
                                        <p:cTn id="52" dur="1" fill="hold">
                                          <p:stCondLst>
                                            <p:cond delay="1249"/>
                                          </p:stCondLst>
                                        </p:cTn>
                                        <p:tgtEl>
                                          <p:spTgt spid="1028"/>
                                        </p:tgtEl>
                                        <p:attrNameLst>
                                          <p:attrName>style.visibility</p:attrName>
                                        </p:attrNameLst>
                                      </p:cBhvr>
                                      <p:to>
                                        <p:strVal val="hidden"/>
                                      </p:to>
                                    </p:set>
                                  </p:childTnLst>
                                </p:cTn>
                              </p:par>
                              <p:par>
                                <p:cTn id="53" presetID="2" presetClass="exit" presetSubtype="2" fill="hold" nodeType="withEffect">
                                  <p:stCondLst>
                                    <p:cond delay="0"/>
                                  </p:stCondLst>
                                  <p:childTnLst>
                                    <p:anim calcmode="lin" valueType="num">
                                      <p:cBhvr additive="base">
                                        <p:cTn id="54" dur="1250"/>
                                        <p:tgtEl>
                                          <p:spTgt spid="11"/>
                                        </p:tgtEl>
                                        <p:attrNameLst>
                                          <p:attrName>ppt_x</p:attrName>
                                        </p:attrNameLst>
                                      </p:cBhvr>
                                      <p:tavLst>
                                        <p:tav tm="0">
                                          <p:val>
                                            <p:strVal val="ppt_x"/>
                                          </p:val>
                                        </p:tav>
                                        <p:tav tm="100000">
                                          <p:val>
                                            <p:strVal val="1+ppt_w/2"/>
                                          </p:val>
                                        </p:tav>
                                      </p:tavLst>
                                    </p:anim>
                                    <p:anim calcmode="lin" valueType="num">
                                      <p:cBhvr additive="base">
                                        <p:cTn id="55" dur="1250"/>
                                        <p:tgtEl>
                                          <p:spTgt spid="11"/>
                                        </p:tgtEl>
                                        <p:attrNameLst>
                                          <p:attrName>ppt_y</p:attrName>
                                        </p:attrNameLst>
                                      </p:cBhvr>
                                      <p:tavLst>
                                        <p:tav tm="0">
                                          <p:val>
                                            <p:strVal val="ppt_y"/>
                                          </p:val>
                                        </p:tav>
                                        <p:tav tm="100000">
                                          <p:val>
                                            <p:strVal val="ppt_y"/>
                                          </p:val>
                                        </p:tav>
                                      </p:tavLst>
                                    </p:anim>
                                    <p:set>
                                      <p:cBhvr>
                                        <p:cTn id="56" dur="1" fill="hold">
                                          <p:stCondLst>
                                            <p:cond delay="1249"/>
                                          </p:stCondLst>
                                        </p:cTn>
                                        <p:tgtEl>
                                          <p:spTgt spid="11"/>
                                        </p:tgtEl>
                                        <p:attrNameLst>
                                          <p:attrName>style.visibility</p:attrName>
                                        </p:attrNameLst>
                                      </p:cBhvr>
                                      <p:to>
                                        <p:strVal val="hidden"/>
                                      </p:to>
                                    </p:set>
                                  </p:childTnLst>
                                </p:cTn>
                              </p:par>
                              <p:par>
                                <p:cTn id="57" presetID="2" presetClass="exit" presetSubtype="2" fill="hold" nodeType="withEffect">
                                  <p:stCondLst>
                                    <p:cond delay="0"/>
                                  </p:stCondLst>
                                  <p:childTnLst>
                                    <p:anim calcmode="lin" valueType="num">
                                      <p:cBhvr additive="base">
                                        <p:cTn id="58" dur="1250"/>
                                        <p:tgtEl>
                                          <p:spTgt spid="1030"/>
                                        </p:tgtEl>
                                        <p:attrNameLst>
                                          <p:attrName>ppt_x</p:attrName>
                                        </p:attrNameLst>
                                      </p:cBhvr>
                                      <p:tavLst>
                                        <p:tav tm="0">
                                          <p:val>
                                            <p:strVal val="ppt_x"/>
                                          </p:val>
                                        </p:tav>
                                        <p:tav tm="100000">
                                          <p:val>
                                            <p:strVal val="1+ppt_w/2"/>
                                          </p:val>
                                        </p:tav>
                                      </p:tavLst>
                                    </p:anim>
                                    <p:anim calcmode="lin" valueType="num">
                                      <p:cBhvr additive="base">
                                        <p:cTn id="59" dur="1250"/>
                                        <p:tgtEl>
                                          <p:spTgt spid="1030"/>
                                        </p:tgtEl>
                                        <p:attrNameLst>
                                          <p:attrName>ppt_y</p:attrName>
                                        </p:attrNameLst>
                                      </p:cBhvr>
                                      <p:tavLst>
                                        <p:tav tm="0">
                                          <p:val>
                                            <p:strVal val="ppt_y"/>
                                          </p:val>
                                        </p:tav>
                                        <p:tav tm="100000">
                                          <p:val>
                                            <p:strVal val="ppt_y"/>
                                          </p:val>
                                        </p:tav>
                                      </p:tavLst>
                                    </p:anim>
                                    <p:set>
                                      <p:cBhvr>
                                        <p:cTn id="60" dur="1" fill="hold">
                                          <p:stCondLst>
                                            <p:cond delay="1249"/>
                                          </p:stCondLst>
                                        </p:cTn>
                                        <p:tgtEl>
                                          <p:spTgt spid="1030"/>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1250"/>
                                        <p:tgtEl>
                                          <p:spTgt spid="1032"/>
                                        </p:tgtEl>
                                        <p:attrNameLst>
                                          <p:attrName>ppt_x</p:attrName>
                                        </p:attrNameLst>
                                      </p:cBhvr>
                                      <p:tavLst>
                                        <p:tav tm="0">
                                          <p:val>
                                            <p:strVal val="ppt_x"/>
                                          </p:val>
                                        </p:tav>
                                        <p:tav tm="100000">
                                          <p:val>
                                            <p:strVal val="1+ppt_w/2"/>
                                          </p:val>
                                        </p:tav>
                                      </p:tavLst>
                                    </p:anim>
                                    <p:anim calcmode="lin" valueType="num">
                                      <p:cBhvr additive="base">
                                        <p:cTn id="63" dur="1250"/>
                                        <p:tgtEl>
                                          <p:spTgt spid="1032"/>
                                        </p:tgtEl>
                                        <p:attrNameLst>
                                          <p:attrName>ppt_y</p:attrName>
                                        </p:attrNameLst>
                                      </p:cBhvr>
                                      <p:tavLst>
                                        <p:tav tm="0">
                                          <p:val>
                                            <p:strVal val="ppt_y"/>
                                          </p:val>
                                        </p:tav>
                                        <p:tav tm="100000">
                                          <p:val>
                                            <p:strVal val="ppt_y"/>
                                          </p:val>
                                        </p:tav>
                                      </p:tavLst>
                                    </p:anim>
                                    <p:set>
                                      <p:cBhvr>
                                        <p:cTn id="64" dur="1" fill="hold">
                                          <p:stCondLst>
                                            <p:cond delay="1249"/>
                                          </p:stCondLst>
                                        </p:cTn>
                                        <p:tgtEl>
                                          <p:spTgt spid="10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034"/>
                                        </p:tgtEl>
                                        <p:attrNameLst>
                                          <p:attrName>style.visibility</p:attrName>
                                        </p:attrNameLst>
                                      </p:cBhvr>
                                      <p:to>
                                        <p:strVal val="visible"/>
                                      </p:to>
                                    </p:set>
                                    <p:anim calcmode="lin" valueType="num">
                                      <p:cBhvr additive="base">
                                        <p:cTn id="69" dur="500" fill="hold"/>
                                        <p:tgtEl>
                                          <p:spTgt spid="1034"/>
                                        </p:tgtEl>
                                        <p:attrNameLst>
                                          <p:attrName>ppt_x</p:attrName>
                                        </p:attrNameLst>
                                      </p:cBhvr>
                                      <p:tavLst>
                                        <p:tav tm="0">
                                          <p:val>
                                            <p:strVal val="#ppt_x"/>
                                          </p:val>
                                        </p:tav>
                                        <p:tav tm="100000">
                                          <p:val>
                                            <p:strVal val="#ppt_x"/>
                                          </p:val>
                                        </p:tav>
                                      </p:tavLst>
                                    </p:anim>
                                    <p:anim calcmode="lin" valueType="num">
                                      <p:cBhvr additive="base">
                                        <p:cTn id="70"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36"/>
                                        </p:tgtEl>
                                        <p:attrNameLst>
                                          <p:attrName>style.visibility</p:attrName>
                                        </p:attrNameLst>
                                      </p:cBhvr>
                                      <p:to>
                                        <p:strVal val="visible"/>
                                      </p:to>
                                    </p:set>
                                    <p:anim calcmode="lin" valueType="num">
                                      <p:cBhvr additive="base">
                                        <p:cTn id="75" dur="500" fill="hold"/>
                                        <p:tgtEl>
                                          <p:spTgt spid="1036"/>
                                        </p:tgtEl>
                                        <p:attrNameLst>
                                          <p:attrName>ppt_x</p:attrName>
                                        </p:attrNameLst>
                                      </p:cBhvr>
                                      <p:tavLst>
                                        <p:tav tm="0">
                                          <p:val>
                                            <p:strVal val="#ppt_x"/>
                                          </p:val>
                                        </p:tav>
                                        <p:tav tm="100000">
                                          <p:val>
                                            <p:strVal val="#ppt_x"/>
                                          </p:val>
                                        </p:tav>
                                      </p:tavLst>
                                    </p:anim>
                                    <p:anim calcmode="lin" valueType="num">
                                      <p:cBhvr additive="base">
                                        <p:cTn id="76"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038"/>
                                        </p:tgtEl>
                                        <p:attrNameLst>
                                          <p:attrName>style.visibility</p:attrName>
                                        </p:attrNameLst>
                                      </p:cBhvr>
                                      <p:to>
                                        <p:strVal val="visible"/>
                                      </p:to>
                                    </p:set>
                                    <p:anim calcmode="lin" valueType="num">
                                      <p:cBhvr additive="base">
                                        <p:cTn id="81" dur="500" fill="hold"/>
                                        <p:tgtEl>
                                          <p:spTgt spid="1038"/>
                                        </p:tgtEl>
                                        <p:attrNameLst>
                                          <p:attrName>ppt_x</p:attrName>
                                        </p:attrNameLst>
                                      </p:cBhvr>
                                      <p:tavLst>
                                        <p:tav tm="0">
                                          <p:val>
                                            <p:strVal val="#ppt_x"/>
                                          </p:val>
                                        </p:tav>
                                        <p:tav tm="100000">
                                          <p:val>
                                            <p:strVal val="#ppt_x"/>
                                          </p:val>
                                        </p:tav>
                                      </p:tavLst>
                                    </p:anim>
                                    <p:anim calcmode="lin" valueType="num">
                                      <p:cBhvr additive="base">
                                        <p:cTn id="82"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040"/>
                                        </p:tgtEl>
                                        <p:attrNameLst>
                                          <p:attrName>style.visibility</p:attrName>
                                        </p:attrNameLst>
                                      </p:cBhvr>
                                      <p:to>
                                        <p:strVal val="visible"/>
                                      </p:to>
                                    </p:set>
                                    <p:anim calcmode="lin" valueType="num">
                                      <p:cBhvr additive="base">
                                        <p:cTn id="87" dur="500" fill="hold"/>
                                        <p:tgtEl>
                                          <p:spTgt spid="1040"/>
                                        </p:tgtEl>
                                        <p:attrNameLst>
                                          <p:attrName>ppt_x</p:attrName>
                                        </p:attrNameLst>
                                      </p:cBhvr>
                                      <p:tavLst>
                                        <p:tav tm="0">
                                          <p:val>
                                            <p:strVal val="#ppt_x"/>
                                          </p:val>
                                        </p:tav>
                                        <p:tav tm="100000">
                                          <p:val>
                                            <p:strVal val="#ppt_x"/>
                                          </p:val>
                                        </p:tav>
                                      </p:tavLst>
                                    </p:anim>
                                    <p:anim calcmode="lin" valueType="num">
                                      <p:cBhvr additive="base">
                                        <p:cTn id="88" dur="500" fill="hold"/>
                                        <p:tgtEl>
                                          <p:spTgt spid="104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xit" presetSubtype="2" fill="hold" nodeType="clickEffect">
                                  <p:stCondLst>
                                    <p:cond delay="0"/>
                                  </p:stCondLst>
                                  <p:childTnLst>
                                    <p:anim calcmode="lin" valueType="num">
                                      <p:cBhvr additive="base">
                                        <p:cTn id="92" dur="500"/>
                                        <p:tgtEl>
                                          <p:spTgt spid="1034"/>
                                        </p:tgtEl>
                                        <p:attrNameLst>
                                          <p:attrName>ppt_x</p:attrName>
                                        </p:attrNameLst>
                                      </p:cBhvr>
                                      <p:tavLst>
                                        <p:tav tm="0">
                                          <p:val>
                                            <p:strVal val="ppt_x"/>
                                          </p:val>
                                        </p:tav>
                                        <p:tav tm="100000">
                                          <p:val>
                                            <p:strVal val="1+ppt_w/2"/>
                                          </p:val>
                                        </p:tav>
                                      </p:tavLst>
                                    </p:anim>
                                    <p:anim calcmode="lin" valueType="num">
                                      <p:cBhvr additive="base">
                                        <p:cTn id="93" dur="500"/>
                                        <p:tgtEl>
                                          <p:spTgt spid="1034"/>
                                        </p:tgtEl>
                                        <p:attrNameLst>
                                          <p:attrName>ppt_y</p:attrName>
                                        </p:attrNameLst>
                                      </p:cBhvr>
                                      <p:tavLst>
                                        <p:tav tm="0">
                                          <p:val>
                                            <p:strVal val="ppt_y"/>
                                          </p:val>
                                        </p:tav>
                                        <p:tav tm="100000">
                                          <p:val>
                                            <p:strVal val="ppt_y"/>
                                          </p:val>
                                        </p:tav>
                                      </p:tavLst>
                                    </p:anim>
                                    <p:set>
                                      <p:cBhvr>
                                        <p:cTn id="94" dur="1" fill="hold">
                                          <p:stCondLst>
                                            <p:cond delay="499"/>
                                          </p:stCondLst>
                                        </p:cTn>
                                        <p:tgtEl>
                                          <p:spTgt spid="1034"/>
                                        </p:tgtEl>
                                        <p:attrNameLst>
                                          <p:attrName>style.visibility</p:attrName>
                                        </p:attrNameLst>
                                      </p:cBhvr>
                                      <p:to>
                                        <p:strVal val="hidden"/>
                                      </p:to>
                                    </p:set>
                                  </p:childTnLst>
                                </p:cTn>
                              </p:par>
                              <p:par>
                                <p:cTn id="95" presetID="2" presetClass="exit" presetSubtype="2" fill="hold" nodeType="withEffect">
                                  <p:stCondLst>
                                    <p:cond delay="0"/>
                                  </p:stCondLst>
                                  <p:childTnLst>
                                    <p:anim calcmode="lin" valueType="num">
                                      <p:cBhvr additive="base">
                                        <p:cTn id="96" dur="500"/>
                                        <p:tgtEl>
                                          <p:spTgt spid="1036"/>
                                        </p:tgtEl>
                                        <p:attrNameLst>
                                          <p:attrName>ppt_x</p:attrName>
                                        </p:attrNameLst>
                                      </p:cBhvr>
                                      <p:tavLst>
                                        <p:tav tm="0">
                                          <p:val>
                                            <p:strVal val="ppt_x"/>
                                          </p:val>
                                        </p:tav>
                                        <p:tav tm="100000">
                                          <p:val>
                                            <p:strVal val="1+ppt_w/2"/>
                                          </p:val>
                                        </p:tav>
                                      </p:tavLst>
                                    </p:anim>
                                    <p:anim calcmode="lin" valueType="num">
                                      <p:cBhvr additive="base">
                                        <p:cTn id="97" dur="500"/>
                                        <p:tgtEl>
                                          <p:spTgt spid="1036"/>
                                        </p:tgtEl>
                                        <p:attrNameLst>
                                          <p:attrName>ppt_y</p:attrName>
                                        </p:attrNameLst>
                                      </p:cBhvr>
                                      <p:tavLst>
                                        <p:tav tm="0">
                                          <p:val>
                                            <p:strVal val="ppt_y"/>
                                          </p:val>
                                        </p:tav>
                                        <p:tav tm="100000">
                                          <p:val>
                                            <p:strVal val="ppt_y"/>
                                          </p:val>
                                        </p:tav>
                                      </p:tavLst>
                                    </p:anim>
                                    <p:set>
                                      <p:cBhvr>
                                        <p:cTn id="98" dur="1" fill="hold">
                                          <p:stCondLst>
                                            <p:cond delay="499"/>
                                          </p:stCondLst>
                                        </p:cTn>
                                        <p:tgtEl>
                                          <p:spTgt spid="1036"/>
                                        </p:tgtEl>
                                        <p:attrNameLst>
                                          <p:attrName>style.visibility</p:attrName>
                                        </p:attrNameLst>
                                      </p:cBhvr>
                                      <p:to>
                                        <p:strVal val="hidden"/>
                                      </p:to>
                                    </p:set>
                                  </p:childTnLst>
                                </p:cTn>
                              </p:par>
                              <p:par>
                                <p:cTn id="99" presetID="2" presetClass="exit" presetSubtype="2" fill="hold" nodeType="withEffect">
                                  <p:stCondLst>
                                    <p:cond delay="0"/>
                                  </p:stCondLst>
                                  <p:childTnLst>
                                    <p:anim calcmode="lin" valueType="num">
                                      <p:cBhvr additive="base">
                                        <p:cTn id="100" dur="500"/>
                                        <p:tgtEl>
                                          <p:spTgt spid="1038"/>
                                        </p:tgtEl>
                                        <p:attrNameLst>
                                          <p:attrName>ppt_x</p:attrName>
                                        </p:attrNameLst>
                                      </p:cBhvr>
                                      <p:tavLst>
                                        <p:tav tm="0">
                                          <p:val>
                                            <p:strVal val="ppt_x"/>
                                          </p:val>
                                        </p:tav>
                                        <p:tav tm="100000">
                                          <p:val>
                                            <p:strVal val="1+ppt_w/2"/>
                                          </p:val>
                                        </p:tav>
                                      </p:tavLst>
                                    </p:anim>
                                    <p:anim calcmode="lin" valueType="num">
                                      <p:cBhvr additive="base">
                                        <p:cTn id="101" dur="500"/>
                                        <p:tgtEl>
                                          <p:spTgt spid="1038"/>
                                        </p:tgtEl>
                                        <p:attrNameLst>
                                          <p:attrName>ppt_y</p:attrName>
                                        </p:attrNameLst>
                                      </p:cBhvr>
                                      <p:tavLst>
                                        <p:tav tm="0">
                                          <p:val>
                                            <p:strVal val="ppt_y"/>
                                          </p:val>
                                        </p:tav>
                                        <p:tav tm="100000">
                                          <p:val>
                                            <p:strVal val="ppt_y"/>
                                          </p:val>
                                        </p:tav>
                                      </p:tavLst>
                                    </p:anim>
                                    <p:set>
                                      <p:cBhvr>
                                        <p:cTn id="102" dur="1" fill="hold">
                                          <p:stCondLst>
                                            <p:cond delay="499"/>
                                          </p:stCondLst>
                                        </p:cTn>
                                        <p:tgtEl>
                                          <p:spTgt spid="1038"/>
                                        </p:tgtEl>
                                        <p:attrNameLst>
                                          <p:attrName>style.visibility</p:attrName>
                                        </p:attrNameLst>
                                      </p:cBhvr>
                                      <p:to>
                                        <p:strVal val="hidden"/>
                                      </p:to>
                                    </p:set>
                                  </p:childTnLst>
                                </p:cTn>
                              </p:par>
                              <p:par>
                                <p:cTn id="103" presetID="2" presetClass="exit" presetSubtype="2" fill="hold" nodeType="withEffect">
                                  <p:stCondLst>
                                    <p:cond delay="0"/>
                                  </p:stCondLst>
                                  <p:childTnLst>
                                    <p:anim calcmode="lin" valueType="num">
                                      <p:cBhvr additive="base">
                                        <p:cTn id="104" dur="500"/>
                                        <p:tgtEl>
                                          <p:spTgt spid="1040"/>
                                        </p:tgtEl>
                                        <p:attrNameLst>
                                          <p:attrName>ppt_x</p:attrName>
                                        </p:attrNameLst>
                                      </p:cBhvr>
                                      <p:tavLst>
                                        <p:tav tm="0">
                                          <p:val>
                                            <p:strVal val="ppt_x"/>
                                          </p:val>
                                        </p:tav>
                                        <p:tav tm="100000">
                                          <p:val>
                                            <p:strVal val="1+ppt_w/2"/>
                                          </p:val>
                                        </p:tav>
                                      </p:tavLst>
                                    </p:anim>
                                    <p:anim calcmode="lin" valueType="num">
                                      <p:cBhvr additive="base">
                                        <p:cTn id="105" dur="500"/>
                                        <p:tgtEl>
                                          <p:spTgt spid="1040"/>
                                        </p:tgtEl>
                                        <p:attrNameLst>
                                          <p:attrName>ppt_y</p:attrName>
                                        </p:attrNameLst>
                                      </p:cBhvr>
                                      <p:tavLst>
                                        <p:tav tm="0">
                                          <p:val>
                                            <p:strVal val="ppt_y"/>
                                          </p:val>
                                        </p:tav>
                                        <p:tav tm="100000">
                                          <p:val>
                                            <p:strVal val="ppt_y"/>
                                          </p:val>
                                        </p:tav>
                                      </p:tavLst>
                                    </p:anim>
                                    <p:set>
                                      <p:cBhvr>
                                        <p:cTn id="106" dur="1" fill="hold">
                                          <p:stCondLst>
                                            <p:cond delay="499"/>
                                          </p:stCondLst>
                                        </p:cTn>
                                        <p:tgtEl>
                                          <p:spTgt spid="10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1069849" y="484632"/>
            <a:ext cx="10630538" cy="1609344"/>
          </a:xfrm>
          <a:ln>
            <a:noFill/>
          </a:ln>
        </p:spPr>
        <p:txBody>
          <a:bodyPr>
            <a:normAutofit/>
          </a:bodyPr>
          <a:lstStyle/>
          <a:p>
            <a:r>
              <a:rPr lang="cs-CZ" sz="3200" dirty="0"/>
              <a:t>Stalingrad</a:t>
            </a:r>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076" name="Picture 4" descr="SouvisejÃ­cÃ­ obrÃ¡zek">
            <a:extLst>
              <a:ext uri="{FF2B5EF4-FFF2-40B4-BE49-F238E27FC236}">
                <a16:creationId xmlns:a16="http://schemas.microsoft.com/office/drawing/2014/main" id="{A7CEBB42-FE2B-48EC-B4A6-02D82B0E4DF9}"/>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227708" y="1912094"/>
            <a:ext cx="2731493" cy="20381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VÃ½sledek obrÃ¡zku pro he 111 1941">
            <a:extLst>
              <a:ext uri="{FF2B5EF4-FFF2-40B4-BE49-F238E27FC236}">
                <a16:creationId xmlns:a16="http://schemas.microsoft.com/office/drawing/2014/main" id="{C22DB538-EFC7-461E-AC7B-6B9A38EE9E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9296" y="2013115"/>
            <a:ext cx="2713407" cy="18360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Ã½sledek obrÃ¡zku pro german tank stalingrad">
            <a:extLst>
              <a:ext uri="{FF2B5EF4-FFF2-40B4-BE49-F238E27FC236}">
                <a16:creationId xmlns:a16="http://schemas.microsoft.com/office/drawing/2014/main" id="{728AD9E6-E69D-4960-890D-537794FBA30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067"/>
          <a:stretch/>
        </p:blipFill>
        <p:spPr bwMode="auto">
          <a:xfrm>
            <a:off x="8232798" y="2013114"/>
            <a:ext cx="2713407" cy="1770003"/>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2C4DE6A0-EF9D-41E4-9D18-C7B2C4DA9B73}"/>
              </a:ext>
            </a:extLst>
          </p:cNvPr>
          <p:cNvPicPr>
            <a:picLocks noChangeAspect="1"/>
          </p:cNvPicPr>
          <p:nvPr/>
        </p:nvPicPr>
        <p:blipFill rotWithShape="1">
          <a:blip r:embed="rId9"/>
          <a:srcRect l="12807" r="5282"/>
          <a:stretch/>
        </p:blipFill>
        <p:spPr>
          <a:xfrm>
            <a:off x="4484830" y="4191567"/>
            <a:ext cx="2967873" cy="2038114"/>
          </a:xfrm>
          <a:prstGeom prst="rect">
            <a:avLst/>
          </a:prstGeom>
        </p:spPr>
      </p:pic>
      <p:pic>
        <p:nvPicPr>
          <p:cNvPr id="8" name="Obrázek 7">
            <a:extLst>
              <a:ext uri="{FF2B5EF4-FFF2-40B4-BE49-F238E27FC236}">
                <a16:creationId xmlns:a16="http://schemas.microsoft.com/office/drawing/2014/main" id="{046BF4C0-F900-4A71-B612-E4FF33B6FF63}"/>
              </a:ext>
            </a:extLst>
          </p:cNvPr>
          <p:cNvPicPr>
            <a:picLocks noChangeAspect="1"/>
          </p:cNvPicPr>
          <p:nvPr/>
        </p:nvPicPr>
        <p:blipFill rotWithShape="1">
          <a:blip r:embed="rId10"/>
          <a:srcRect l="11092" r="3987"/>
          <a:stretch/>
        </p:blipFill>
        <p:spPr>
          <a:xfrm>
            <a:off x="4484830" y="4191567"/>
            <a:ext cx="2967873" cy="2038114"/>
          </a:xfrm>
          <a:prstGeom prst="rect">
            <a:avLst/>
          </a:prstGeom>
        </p:spPr>
      </p:pic>
      <p:pic>
        <p:nvPicPr>
          <p:cNvPr id="3080" name="Picture 8" descr="VÃ½sledek obrÃ¡zku pro german tank stalingrad">
            <a:extLst>
              <a:ext uri="{FF2B5EF4-FFF2-40B4-BE49-F238E27FC236}">
                <a16:creationId xmlns:a16="http://schemas.microsoft.com/office/drawing/2014/main" id="{8C75082B-E473-446A-B59E-3D8AE6DC9EA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88" t="2026" r="1750" b="2921"/>
          <a:stretch/>
        </p:blipFill>
        <p:spPr bwMode="auto">
          <a:xfrm>
            <a:off x="1227708" y="4295498"/>
            <a:ext cx="2713407" cy="1830252"/>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14">
            <a:extLst>
              <a:ext uri="{FF2B5EF4-FFF2-40B4-BE49-F238E27FC236}">
                <a16:creationId xmlns:a16="http://schemas.microsoft.com/office/drawing/2014/main" id="{CB8D0957-3EFD-44EF-A495-633D597E8576}"/>
              </a:ext>
            </a:extLst>
          </p:cNvPr>
          <p:cNvPicPr>
            <a:picLocks noChangeAspect="1"/>
          </p:cNvPicPr>
          <p:nvPr/>
        </p:nvPicPr>
        <p:blipFill rotWithShape="1">
          <a:blip r:embed="rId12"/>
          <a:srcRect l="11756"/>
          <a:stretch/>
        </p:blipFill>
        <p:spPr>
          <a:xfrm>
            <a:off x="4484830" y="4191567"/>
            <a:ext cx="2949787" cy="2038114"/>
          </a:xfrm>
          <a:prstGeom prst="rect">
            <a:avLst/>
          </a:prstGeom>
        </p:spPr>
      </p:pic>
      <p:pic>
        <p:nvPicPr>
          <p:cNvPr id="16" name="Obrázek 15">
            <a:extLst>
              <a:ext uri="{FF2B5EF4-FFF2-40B4-BE49-F238E27FC236}">
                <a16:creationId xmlns:a16="http://schemas.microsoft.com/office/drawing/2014/main" id="{FC66E7D5-C4B8-4B07-BBBA-B22C2F785912}"/>
              </a:ext>
            </a:extLst>
          </p:cNvPr>
          <p:cNvPicPr>
            <a:picLocks noChangeAspect="1"/>
          </p:cNvPicPr>
          <p:nvPr/>
        </p:nvPicPr>
        <p:blipFill rotWithShape="1">
          <a:blip r:embed="rId13"/>
          <a:srcRect l="11376"/>
          <a:stretch/>
        </p:blipFill>
        <p:spPr>
          <a:xfrm>
            <a:off x="4484830" y="4216731"/>
            <a:ext cx="2949787" cy="2038116"/>
          </a:xfrm>
          <a:prstGeom prst="rect">
            <a:avLst/>
          </a:prstGeom>
        </p:spPr>
      </p:pic>
      <p:pic>
        <p:nvPicPr>
          <p:cNvPr id="17" name="Obrázek 16">
            <a:extLst>
              <a:ext uri="{FF2B5EF4-FFF2-40B4-BE49-F238E27FC236}">
                <a16:creationId xmlns:a16="http://schemas.microsoft.com/office/drawing/2014/main" id="{D48ED755-5183-4880-B47B-CA6A8371F653}"/>
              </a:ext>
            </a:extLst>
          </p:cNvPr>
          <p:cNvPicPr>
            <a:picLocks noChangeAspect="1"/>
          </p:cNvPicPr>
          <p:nvPr/>
        </p:nvPicPr>
        <p:blipFill rotWithShape="1">
          <a:blip r:embed="rId14"/>
          <a:srcRect l="11661"/>
          <a:stretch/>
        </p:blipFill>
        <p:spPr>
          <a:xfrm>
            <a:off x="3872426" y="1493846"/>
            <a:ext cx="4360372" cy="2776486"/>
          </a:xfrm>
          <a:prstGeom prst="rect">
            <a:avLst/>
          </a:prstGeom>
        </p:spPr>
      </p:pic>
      <p:pic>
        <p:nvPicPr>
          <p:cNvPr id="3082" name="Picture 10" descr="VÃ½sledek obrÃ¡zku pro erich von manstein">
            <a:extLst>
              <a:ext uri="{FF2B5EF4-FFF2-40B4-BE49-F238E27FC236}">
                <a16:creationId xmlns:a16="http://schemas.microsoft.com/office/drawing/2014/main" id="{78F0A405-3CCF-4B96-8CA9-6E120851363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6481" y="4203341"/>
            <a:ext cx="1706843" cy="229706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VÃ½sledek obrÃ¡zku pro zimnÃ­ bouÅe">
            <a:extLst>
              <a:ext uri="{FF2B5EF4-FFF2-40B4-BE49-F238E27FC236}">
                <a16:creationId xmlns:a16="http://schemas.microsoft.com/office/drawing/2014/main" id="{3C7A595D-C3F2-42BD-A3C5-D96586F9B19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00252" y="4395550"/>
            <a:ext cx="3535697" cy="2121418"/>
          </a:xfrm>
          <a:prstGeom prst="rect">
            <a:avLst/>
          </a:prstGeom>
          <a:noFill/>
          <a:extLst>
            <a:ext uri="{909E8E84-426E-40DD-AFC4-6F175D3DCCD1}">
              <a14:hiddenFill xmlns:a14="http://schemas.microsoft.com/office/drawing/2010/main">
                <a:solidFill>
                  <a:srgbClr val="FFFFFF"/>
                </a:solidFill>
              </a14:hiddenFill>
            </a:ext>
          </a:extLst>
        </p:spPr>
      </p:pic>
      <p:pic>
        <p:nvPicPr>
          <p:cNvPr id="18" name="Obrázek 17">
            <a:extLst>
              <a:ext uri="{FF2B5EF4-FFF2-40B4-BE49-F238E27FC236}">
                <a16:creationId xmlns:a16="http://schemas.microsoft.com/office/drawing/2014/main" id="{BC0CF3F7-519E-4723-AA60-4F123C6C207B}"/>
              </a:ext>
            </a:extLst>
          </p:cNvPr>
          <p:cNvPicPr>
            <a:picLocks noChangeAspect="1"/>
          </p:cNvPicPr>
          <p:nvPr/>
        </p:nvPicPr>
        <p:blipFill rotWithShape="1">
          <a:blip r:embed="rId17"/>
          <a:srcRect l="11187"/>
          <a:stretch/>
        </p:blipFill>
        <p:spPr>
          <a:xfrm>
            <a:off x="3878506" y="1500308"/>
            <a:ext cx="4362670" cy="2790630"/>
          </a:xfrm>
          <a:prstGeom prst="rect">
            <a:avLst/>
          </a:prstGeom>
        </p:spPr>
      </p:pic>
      <p:pic>
        <p:nvPicPr>
          <p:cNvPr id="3088" name="Picture 16" descr="VÃ½sledek obrÃ¡zku pro friedrich von paulus">
            <a:extLst>
              <a:ext uri="{FF2B5EF4-FFF2-40B4-BE49-F238E27FC236}">
                <a16:creationId xmlns:a16="http://schemas.microsoft.com/office/drawing/2014/main" id="{10CA3B0E-34CC-4DB7-9D20-3F051AEF647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48874" y="4251649"/>
            <a:ext cx="1659350" cy="2455838"/>
          </a:xfrm>
          <a:prstGeom prst="rect">
            <a:avLst/>
          </a:prstGeom>
          <a:noFill/>
          <a:extLst>
            <a:ext uri="{909E8E84-426E-40DD-AFC4-6F175D3DCCD1}">
              <a14:hiddenFill xmlns:a14="http://schemas.microsoft.com/office/drawing/2010/main">
                <a:solidFill>
                  <a:srgbClr val="FFFFFF"/>
                </a:solidFill>
              </a14:hiddenFill>
            </a:ext>
          </a:extLst>
        </p:spPr>
      </p:pic>
      <p:pic>
        <p:nvPicPr>
          <p:cNvPr id="19" name="Obrázek 18">
            <a:extLst>
              <a:ext uri="{FF2B5EF4-FFF2-40B4-BE49-F238E27FC236}">
                <a16:creationId xmlns:a16="http://schemas.microsoft.com/office/drawing/2014/main" id="{F35A8020-BACC-4A89-AF56-FB8943DC0A91}"/>
              </a:ext>
            </a:extLst>
          </p:cNvPr>
          <p:cNvPicPr>
            <a:picLocks noChangeAspect="1"/>
          </p:cNvPicPr>
          <p:nvPr/>
        </p:nvPicPr>
        <p:blipFill rotWithShape="1">
          <a:blip r:embed="rId19"/>
          <a:srcRect l="12807"/>
          <a:stretch/>
        </p:blipFill>
        <p:spPr>
          <a:xfrm>
            <a:off x="3489072" y="2397615"/>
            <a:ext cx="5251625" cy="3387942"/>
          </a:xfrm>
          <a:prstGeom prst="rect">
            <a:avLst/>
          </a:prstGeom>
        </p:spPr>
      </p:pic>
      <p:pic>
        <p:nvPicPr>
          <p:cNvPr id="20" name="Obrázek 19">
            <a:extLst>
              <a:ext uri="{FF2B5EF4-FFF2-40B4-BE49-F238E27FC236}">
                <a16:creationId xmlns:a16="http://schemas.microsoft.com/office/drawing/2014/main" id="{A2E67F5C-9E43-4542-978E-6B7C6C691155}"/>
              </a:ext>
            </a:extLst>
          </p:cNvPr>
          <p:cNvPicPr>
            <a:picLocks noChangeAspect="1"/>
          </p:cNvPicPr>
          <p:nvPr/>
        </p:nvPicPr>
        <p:blipFill rotWithShape="1">
          <a:blip r:embed="rId20"/>
          <a:srcRect l="12807"/>
          <a:stretch/>
        </p:blipFill>
        <p:spPr>
          <a:xfrm>
            <a:off x="3489072" y="2419307"/>
            <a:ext cx="5251624" cy="3387941"/>
          </a:xfrm>
          <a:prstGeom prst="rect">
            <a:avLst/>
          </a:prstGeom>
        </p:spPr>
      </p:pic>
    </p:spTree>
    <p:extLst>
      <p:ext uri="{BB962C8B-B14F-4D97-AF65-F5344CB8AC3E}">
        <p14:creationId xmlns:p14="http://schemas.microsoft.com/office/powerpoint/2010/main" val="29417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 calcmode="lin" valueType="num">
                                      <p:cBhvr additive="base">
                                        <p:cTn id="19" dur="500" fill="hold"/>
                                        <p:tgtEl>
                                          <p:spTgt spid="3078"/>
                                        </p:tgtEl>
                                        <p:attrNameLst>
                                          <p:attrName>ppt_x</p:attrName>
                                        </p:attrNameLst>
                                      </p:cBhvr>
                                      <p:tavLst>
                                        <p:tav tm="0">
                                          <p:val>
                                            <p:strVal val="#ppt_x"/>
                                          </p:val>
                                        </p:tav>
                                        <p:tav tm="100000">
                                          <p:val>
                                            <p:strVal val="#ppt_x"/>
                                          </p:val>
                                        </p:tav>
                                      </p:tavLst>
                                    </p:anim>
                                    <p:anim calcmode="lin" valueType="num">
                                      <p:cBhvr additive="base">
                                        <p:cTn id="20"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out)">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2" fill="hold" nodeType="click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1+ppt_w/2"/>
                                          </p:val>
                                        </p:tav>
                                      </p:tavLst>
                                    </p:anim>
                                    <p:anim calcmode="lin" valueType="num">
                                      <p:cBhvr additive="base">
                                        <p:cTn id="36" dur="500"/>
                                        <p:tgtEl>
                                          <p:spTgt spid="7"/>
                                        </p:tgtEl>
                                        <p:attrNameLst>
                                          <p:attrName>ppt_y</p:attrName>
                                        </p:attrNameLst>
                                      </p:cBhvr>
                                      <p:tavLst>
                                        <p:tav tm="0">
                                          <p:val>
                                            <p:strVal val="ppt_y"/>
                                          </p:val>
                                        </p:tav>
                                        <p:tav tm="100000">
                                          <p:val>
                                            <p:strVal val="ppt_y"/>
                                          </p:val>
                                        </p:tav>
                                      </p:tavLst>
                                    </p:anim>
                                    <p:set>
                                      <p:cBhvr>
                                        <p:cTn id="37" dur="1" fill="hold">
                                          <p:stCondLst>
                                            <p:cond delay="499"/>
                                          </p:stCondLst>
                                        </p:cTn>
                                        <p:tgtEl>
                                          <p:spTgt spid="7"/>
                                        </p:tgtEl>
                                        <p:attrNameLst>
                                          <p:attrName>style.visibility</p:attrName>
                                        </p:attrNameLst>
                                      </p:cBhvr>
                                      <p:to>
                                        <p:strVal val="hidden"/>
                                      </p:to>
                                    </p:set>
                                  </p:childTnLst>
                                </p:cTn>
                              </p:par>
                              <p:par>
                                <p:cTn id="38" presetID="2" presetClass="exit" presetSubtype="2" fill="hold" nodeType="withEffect">
                                  <p:stCondLst>
                                    <p:cond delay="0"/>
                                  </p:stCondLst>
                                  <p:childTnLst>
                                    <p:anim calcmode="lin" valueType="num">
                                      <p:cBhvr additive="base">
                                        <p:cTn id="39" dur="500"/>
                                        <p:tgtEl>
                                          <p:spTgt spid="8"/>
                                        </p:tgtEl>
                                        <p:attrNameLst>
                                          <p:attrName>ppt_x</p:attrName>
                                        </p:attrNameLst>
                                      </p:cBhvr>
                                      <p:tavLst>
                                        <p:tav tm="0">
                                          <p:val>
                                            <p:strVal val="ppt_x"/>
                                          </p:val>
                                        </p:tav>
                                        <p:tav tm="100000">
                                          <p:val>
                                            <p:strVal val="1+ppt_w/2"/>
                                          </p:val>
                                        </p:tav>
                                      </p:tavLst>
                                    </p:anim>
                                    <p:anim calcmode="lin" valueType="num">
                                      <p:cBhvr additive="base">
                                        <p:cTn id="40" dur="500"/>
                                        <p:tgtEl>
                                          <p:spTgt spid="8"/>
                                        </p:tgtEl>
                                        <p:attrNameLst>
                                          <p:attrName>ppt_y</p:attrName>
                                        </p:attrNameLst>
                                      </p:cBhvr>
                                      <p:tavLst>
                                        <p:tav tm="0">
                                          <p:val>
                                            <p:strVal val="ppt_y"/>
                                          </p:val>
                                        </p:tav>
                                        <p:tav tm="100000">
                                          <p:val>
                                            <p:strVal val="ppt_y"/>
                                          </p:val>
                                        </p:tav>
                                      </p:tavLst>
                                    </p:anim>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080"/>
                                        </p:tgtEl>
                                        <p:attrNameLst>
                                          <p:attrName>style.visibility</p:attrName>
                                        </p:attrNameLst>
                                      </p:cBhvr>
                                      <p:to>
                                        <p:strVal val="visible"/>
                                      </p:to>
                                    </p:set>
                                    <p:anim calcmode="lin" valueType="num">
                                      <p:cBhvr additive="base">
                                        <p:cTn id="46" dur="500" fill="hold"/>
                                        <p:tgtEl>
                                          <p:spTgt spid="3080"/>
                                        </p:tgtEl>
                                        <p:attrNameLst>
                                          <p:attrName>ppt_x</p:attrName>
                                        </p:attrNameLst>
                                      </p:cBhvr>
                                      <p:tavLst>
                                        <p:tav tm="0">
                                          <p:val>
                                            <p:strVal val="#ppt_x"/>
                                          </p:val>
                                        </p:tav>
                                        <p:tav tm="100000">
                                          <p:val>
                                            <p:strVal val="#ppt_x"/>
                                          </p:val>
                                        </p:tav>
                                      </p:tavLst>
                                    </p:anim>
                                    <p:anim calcmode="lin" valueType="num">
                                      <p:cBhvr additive="base">
                                        <p:cTn id="47"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xit" presetSubtype="2" fill="hold" nodeType="clickEffect">
                                  <p:stCondLst>
                                    <p:cond delay="0"/>
                                  </p:stCondLst>
                                  <p:childTnLst>
                                    <p:anim calcmode="lin" valueType="num">
                                      <p:cBhvr additive="base">
                                        <p:cTn id="63" dur="500"/>
                                        <p:tgtEl>
                                          <p:spTgt spid="3076"/>
                                        </p:tgtEl>
                                        <p:attrNameLst>
                                          <p:attrName>ppt_x</p:attrName>
                                        </p:attrNameLst>
                                      </p:cBhvr>
                                      <p:tavLst>
                                        <p:tav tm="0">
                                          <p:val>
                                            <p:strVal val="ppt_x"/>
                                          </p:val>
                                        </p:tav>
                                        <p:tav tm="100000">
                                          <p:val>
                                            <p:strVal val="1+ppt_w/2"/>
                                          </p:val>
                                        </p:tav>
                                      </p:tavLst>
                                    </p:anim>
                                    <p:anim calcmode="lin" valueType="num">
                                      <p:cBhvr additive="base">
                                        <p:cTn id="64" dur="500"/>
                                        <p:tgtEl>
                                          <p:spTgt spid="3076"/>
                                        </p:tgtEl>
                                        <p:attrNameLst>
                                          <p:attrName>ppt_y</p:attrName>
                                        </p:attrNameLst>
                                      </p:cBhvr>
                                      <p:tavLst>
                                        <p:tav tm="0">
                                          <p:val>
                                            <p:strVal val="ppt_y"/>
                                          </p:val>
                                        </p:tav>
                                        <p:tav tm="100000">
                                          <p:val>
                                            <p:strVal val="ppt_y"/>
                                          </p:val>
                                        </p:tav>
                                      </p:tavLst>
                                    </p:anim>
                                    <p:set>
                                      <p:cBhvr>
                                        <p:cTn id="65" dur="1" fill="hold">
                                          <p:stCondLst>
                                            <p:cond delay="499"/>
                                          </p:stCondLst>
                                        </p:cTn>
                                        <p:tgtEl>
                                          <p:spTgt spid="3076"/>
                                        </p:tgtEl>
                                        <p:attrNameLst>
                                          <p:attrName>style.visibility</p:attrName>
                                        </p:attrNameLst>
                                      </p:cBhvr>
                                      <p:to>
                                        <p:strVal val="hidden"/>
                                      </p:to>
                                    </p:set>
                                  </p:childTnLst>
                                </p:cTn>
                              </p:par>
                              <p:par>
                                <p:cTn id="66" presetID="2" presetClass="exit" presetSubtype="2" fill="hold" nodeType="withEffect">
                                  <p:stCondLst>
                                    <p:cond delay="0"/>
                                  </p:stCondLst>
                                  <p:childTnLst>
                                    <p:anim calcmode="lin" valueType="num">
                                      <p:cBhvr additive="base">
                                        <p:cTn id="67" dur="500"/>
                                        <p:tgtEl>
                                          <p:spTgt spid="23"/>
                                        </p:tgtEl>
                                        <p:attrNameLst>
                                          <p:attrName>ppt_x</p:attrName>
                                        </p:attrNameLst>
                                      </p:cBhvr>
                                      <p:tavLst>
                                        <p:tav tm="0">
                                          <p:val>
                                            <p:strVal val="ppt_x"/>
                                          </p:val>
                                        </p:tav>
                                        <p:tav tm="100000">
                                          <p:val>
                                            <p:strVal val="1+ppt_w/2"/>
                                          </p:val>
                                        </p:tav>
                                      </p:tavLst>
                                    </p:anim>
                                    <p:anim calcmode="lin" valueType="num">
                                      <p:cBhvr additive="base">
                                        <p:cTn id="68" dur="500"/>
                                        <p:tgtEl>
                                          <p:spTgt spid="23"/>
                                        </p:tgtEl>
                                        <p:attrNameLst>
                                          <p:attrName>ppt_y</p:attrName>
                                        </p:attrNameLst>
                                      </p:cBhvr>
                                      <p:tavLst>
                                        <p:tav tm="0">
                                          <p:val>
                                            <p:strVal val="ppt_y"/>
                                          </p:val>
                                        </p:tav>
                                        <p:tav tm="100000">
                                          <p:val>
                                            <p:strVal val="ppt_y"/>
                                          </p:val>
                                        </p:tav>
                                      </p:tavLst>
                                    </p:anim>
                                    <p:set>
                                      <p:cBhvr>
                                        <p:cTn id="69" dur="1" fill="hold">
                                          <p:stCondLst>
                                            <p:cond delay="499"/>
                                          </p:stCondLst>
                                        </p:cTn>
                                        <p:tgtEl>
                                          <p:spTgt spid="23"/>
                                        </p:tgtEl>
                                        <p:attrNameLst>
                                          <p:attrName>style.visibility</p:attrName>
                                        </p:attrNameLst>
                                      </p:cBhvr>
                                      <p:to>
                                        <p:strVal val="hidden"/>
                                      </p:to>
                                    </p:set>
                                  </p:childTnLst>
                                </p:cTn>
                              </p:par>
                              <p:par>
                                <p:cTn id="70" presetID="2" presetClass="exit" presetSubtype="2" fill="hold" nodeType="withEffect">
                                  <p:stCondLst>
                                    <p:cond delay="0"/>
                                  </p:stCondLst>
                                  <p:childTnLst>
                                    <p:anim calcmode="lin" valueType="num">
                                      <p:cBhvr additive="base">
                                        <p:cTn id="71" dur="500"/>
                                        <p:tgtEl>
                                          <p:spTgt spid="3078"/>
                                        </p:tgtEl>
                                        <p:attrNameLst>
                                          <p:attrName>ppt_x</p:attrName>
                                        </p:attrNameLst>
                                      </p:cBhvr>
                                      <p:tavLst>
                                        <p:tav tm="0">
                                          <p:val>
                                            <p:strVal val="ppt_x"/>
                                          </p:val>
                                        </p:tav>
                                        <p:tav tm="100000">
                                          <p:val>
                                            <p:strVal val="1+ppt_w/2"/>
                                          </p:val>
                                        </p:tav>
                                      </p:tavLst>
                                    </p:anim>
                                    <p:anim calcmode="lin" valueType="num">
                                      <p:cBhvr additive="base">
                                        <p:cTn id="72" dur="500"/>
                                        <p:tgtEl>
                                          <p:spTgt spid="3078"/>
                                        </p:tgtEl>
                                        <p:attrNameLst>
                                          <p:attrName>ppt_y</p:attrName>
                                        </p:attrNameLst>
                                      </p:cBhvr>
                                      <p:tavLst>
                                        <p:tav tm="0">
                                          <p:val>
                                            <p:strVal val="ppt_y"/>
                                          </p:val>
                                        </p:tav>
                                        <p:tav tm="100000">
                                          <p:val>
                                            <p:strVal val="ppt_y"/>
                                          </p:val>
                                        </p:tav>
                                      </p:tavLst>
                                    </p:anim>
                                    <p:set>
                                      <p:cBhvr>
                                        <p:cTn id="73" dur="1" fill="hold">
                                          <p:stCondLst>
                                            <p:cond delay="499"/>
                                          </p:stCondLst>
                                        </p:cTn>
                                        <p:tgtEl>
                                          <p:spTgt spid="3078"/>
                                        </p:tgtEl>
                                        <p:attrNameLst>
                                          <p:attrName>style.visibility</p:attrName>
                                        </p:attrNameLst>
                                      </p:cBhvr>
                                      <p:to>
                                        <p:strVal val="hidden"/>
                                      </p:to>
                                    </p:set>
                                  </p:childTnLst>
                                </p:cTn>
                              </p:par>
                              <p:par>
                                <p:cTn id="74" presetID="2" presetClass="exit" presetSubtype="2" fill="hold" nodeType="withEffect">
                                  <p:stCondLst>
                                    <p:cond delay="0"/>
                                  </p:stCondLst>
                                  <p:childTnLst>
                                    <p:anim calcmode="lin" valueType="num">
                                      <p:cBhvr additive="base">
                                        <p:cTn id="75" dur="500"/>
                                        <p:tgtEl>
                                          <p:spTgt spid="3080"/>
                                        </p:tgtEl>
                                        <p:attrNameLst>
                                          <p:attrName>ppt_x</p:attrName>
                                        </p:attrNameLst>
                                      </p:cBhvr>
                                      <p:tavLst>
                                        <p:tav tm="0">
                                          <p:val>
                                            <p:strVal val="ppt_x"/>
                                          </p:val>
                                        </p:tav>
                                        <p:tav tm="100000">
                                          <p:val>
                                            <p:strVal val="1+ppt_w/2"/>
                                          </p:val>
                                        </p:tav>
                                      </p:tavLst>
                                    </p:anim>
                                    <p:anim calcmode="lin" valueType="num">
                                      <p:cBhvr additive="base">
                                        <p:cTn id="76" dur="500"/>
                                        <p:tgtEl>
                                          <p:spTgt spid="3080"/>
                                        </p:tgtEl>
                                        <p:attrNameLst>
                                          <p:attrName>ppt_y</p:attrName>
                                        </p:attrNameLst>
                                      </p:cBhvr>
                                      <p:tavLst>
                                        <p:tav tm="0">
                                          <p:val>
                                            <p:strVal val="ppt_y"/>
                                          </p:val>
                                        </p:tav>
                                        <p:tav tm="100000">
                                          <p:val>
                                            <p:strVal val="ppt_y"/>
                                          </p:val>
                                        </p:tav>
                                      </p:tavLst>
                                    </p:anim>
                                    <p:set>
                                      <p:cBhvr>
                                        <p:cTn id="77" dur="1" fill="hold">
                                          <p:stCondLst>
                                            <p:cond delay="499"/>
                                          </p:stCondLst>
                                        </p:cTn>
                                        <p:tgtEl>
                                          <p:spTgt spid="3080"/>
                                        </p:tgtEl>
                                        <p:attrNameLst>
                                          <p:attrName>style.visibility</p:attrName>
                                        </p:attrNameLst>
                                      </p:cBhvr>
                                      <p:to>
                                        <p:strVal val="hidden"/>
                                      </p:to>
                                    </p:set>
                                  </p:childTnLst>
                                </p:cTn>
                              </p:par>
                              <p:par>
                                <p:cTn id="78" presetID="2" presetClass="exit" presetSubtype="2" fill="hold" nodeType="withEffect">
                                  <p:stCondLst>
                                    <p:cond delay="0"/>
                                  </p:stCondLst>
                                  <p:childTnLst>
                                    <p:anim calcmode="lin" valueType="num">
                                      <p:cBhvr additive="base">
                                        <p:cTn id="79" dur="500"/>
                                        <p:tgtEl>
                                          <p:spTgt spid="15"/>
                                        </p:tgtEl>
                                        <p:attrNameLst>
                                          <p:attrName>ppt_x</p:attrName>
                                        </p:attrNameLst>
                                      </p:cBhvr>
                                      <p:tavLst>
                                        <p:tav tm="0">
                                          <p:val>
                                            <p:strVal val="ppt_x"/>
                                          </p:val>
                                        </p:tav>
                                        <p:tav tm="100000">
                                          <p:val>
                                            <p:strVal val="1+ppt_w/2"/>
                                          </p:val>
                                        </p:tav>
                                      </p:tavLst>
                                    </p:anim>
                                    <p:anim calcmode="lin" valueType="num">
                                      <p:cBhvr additive="base">
                                        <p:cTn id="80" dur="500"/>
                                        <p:tgtEl>
                                          <p:spTgt spid="15"/>
                                        </p:tgtEl>
                                        <p:attrNameLst>
                                          <p:attrName>ppt_y</p:attrName>
                                        </p:attrNameLst>
                                      </p:cBhvr>
                                      <p:tavLst>
                                        <p:tav tm="0">
                                          <p:val>
                                            <p:strVal val="ppt_y"/>
                                          </p:val>
                                        </p:tav>
                                        <p:tav tm="100000">
                                          <p:val>
                                            <p:strVal val="ppt_y"/>
                                          </p:val>
                                        </p:tav>
                                      </p:tavLst>
                                    </p:anim>
                                    <p:set>
                                      <p:cBhvr>
                                        <p:cTn id="81" dur="1" fill="hold">
                                          <p:stCondLst>
                                            <p:cond delay="499"/>
                                          </p:stCondLst>
                                        </p:cTn>
                                        <p:tgtEl>
                                          <p:spTgt spid="15"/>
                                        </p:tgtEl>
                                        <p:attrNameLst>
                                          <p:attrName>style.visibility</p:attrName>
                                        </p:attrNameLst>
                                      </p:cBhvr>
                                      <p:to>
                                        <p:strVal val="hidden"/>
                                      </p:to>
                                    </p:set>
                                  </p:childTnLst>
                                </p:cTn>
                              </p:par>
                              <p:par>
                                <p:cTn id="82" presetID="2" presetClass="exit" presetSubtype="2" fill="hold" nodeType="withEffect">
                                  <p:stCondLst>
                                    <p:cond delay="0"/>
                                  </p:stCondLst>
                                  <p:childTnLst>
                                    <p:anim calcmode="lin" valueType="num">
                                      <p:cBhvr additive="base">
                                        <p:cTn id="83" dur="500"/>
                                        <p:tgtEl>
                                          <p:spTgt spid="16"/>
                                        </p:tgtEl>
                                        <p:attrNameLst>
                                          <p:attrName>ppt_x</p:attrName>
                                        </p:attrNameLst>
                                      </p:cBhvr>
                                      <p:tavLst>
                                        <p:tav tm="0">
                                          <p:val>
                                            <p:strVal val="ppt_x"/>
                                          </p:val>
                                        </p:tav>
                                        <p:tav tm="100000">
                                          <p:val>
                                            <p:strVal val="1+ppt_w/2"/>
                                          </p:val>
                                        </p:tav>
                                      </p:tavLst>
                                    </p:anim>
                                    <p:anim calcmode="lin" valueType="num">
                                      <p:cBhvr additive="base">
                                        <p:cTn id="84" dur="500"/>
                                        <p:tgtEl>
                                          <p:spTgt spid="16"/>
                                        </p:tgtEl>
                                        <p:attrNameLst>
                                          <p:attrName>ppt_y</p:attrName>
                                        </p:attrNameLst>
                                      </p:cBhvr>
                                      <p:tavLst>
                                        <p:tav tm="0">
                                          <p:val>
                                            <p:strVal val="ppt_y"/>
                                          </p:val>
                                        </p:tav>
                                        <p:tav tm="100000">
                                          <p:val>
                                            <p:strVal val="ppt_y"/>
                                          </p:val>
                                        </p:tav>
                                      </p:tavLst>
                                    </p:anim>
                                    <p:set>
                                      <p:cBhvr>
                                        <p:cTn id="85" dur="1" fill="hold">
                                          <p:stCondLst>
                                            <p:cond delay="499"/>
                                          </p:stCondLst>
                                        </p:cTn>
                                        <p:tgtEl>
                                          <p:spTgt spid="1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additive="base">
                                        <p:cTn id="90" dur="500" fill="hold"/>
                                        <p:tgtEl>
                                          <p:spTgt spid="17"/>
                                        </p:tgtEl>
                                        <p:attrNameLst>
                                          <p:attrName>ppt_x</p:attrName>
                                        </p:attrNameLst>
                                      </p:cBhvr>
                                      <p:tavLst>
                                        <p:tav tm="0">
                                          <p:val>
                                            <p:strVal val="#ppt_x"/>
                                          </p:val>
                                        </p:tav>
                                        <p:tav tm="100000">
                                          <p:val>
                                            <p:strVal val="#ppt_x"/>
                                          </p:val>
                                        </p:tav>
                                      </p:tavLst>
                                    </p:anim>
                                    <p:anim calcmode="lin" valueType="num">
                                      <p:cBhvr additive="base">
                                        <p:cTn id="9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3082"/>
                                        </p:tgtEl>
                                        <p:attrNameLst>
                                          <p:attrName>style.visibility</p:attrName>
                                        </p:attrNameLst>
                                      </p:cBhvr>
                                      <p:to>
                                        <p:strVal val="visible"/>
                                      </p:to>
                                    </p:set>
                                    <p:anim calcmode="lin" valueType="num">
                                      <p:cBhvr additive="base">
                                        <p:cTn id="96" dur="500" fill="hold"/>
                                        <p:tgtEl>
                                          <p:spTgt spid="3082"/>
                                        </p:tgtEl>
                                        <p:attrNameLst>
                                          <p:attrName>ppt_x</p:attrName>
                                        </p:attrNameLst>
                                      </p:cBhvr>
                                      <p:tavLst>
                                        <p:tav tm="0">
                                          <p:val>
                                            <p:strVal val="#ppt_x"/>
                                          </p:val>
                                        </p:tav>
                                        <p:tav tm="100000">
                                          <p:val>
                                            <p:strVal val="#ppt_x"/>
                                          </p:val>
                                        </p:tav>
                                      </p:tavLst>
                                    </p:anim>
                                    <p:anim calcmode="lin" valueType="num">
                                      <p:cBhvr additive="base">
                                        <p:cTn id="97" dur="500" fill="hold"/>
                                        <p:tgtEl>
                                          <p:spTgt spid="3082"/>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3084"/>
                                        </p:tgtEl>
                                        <p:attrNameLst>
                                          <p:attrName>style.visibility</p:attrName>
                                        </p:attrNameLst>
                                      </p:cBhvr>
                                      <p:to>
                                        <p:strVal val="visible"/>
                                      </p:to>
                                    </p:set>
                                    <p:anim calcmode="lin" valueType="num">
                                      <p:cBhvr additive="base">
                                        <p:cTn id="102" dur="500" fill="hold"/>
                                        <p:tgtEl>
                                          <p:spTgt spid="3084"/>
                                        </p:tgtEl>
                                        <p:attrNameLst>
                                          <p:attrName>ppt_x</p:attrName>
                                        </p:attrNameLst>
                                      </p:cBhvr>
                                      <p:tavLst>
                                        <p:tav tm="0">
                                          <p:val>
                                            <p:strVal val="#ppt_x"/>
                                          </p:val>
                                        </p:tav>
                                        <p:tav tm="100000">
                                          <p:val>
                                            <p:strVal val="#ppt_x"/>
                                          </p:val>
                                        </p:tav>
                                      </p:tavLst>
                                    </p:anim>
                                    <p:anim calcmode="lin" valueType="num">
                                      <p:cBhvr additive="base">
                                        <p:cTn id="103"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6" presetClass="entr" presetSubtype="32" fill="hold" nodeType="click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circle(out)">
                                      <p:cBhvr>
                                        <p:cTn id="108" dur="2000"/>
                                        <p:tgtEl>
                                          <p:spTgt spid="18"/>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3088"/>
                                        </p:tgtEl>
                                        <p:attrNameLst>
                                          <p:attrName>style.visibility</p:attrName>
                                        </p:attrNameLst>
                                      </p:cBhvr>
                                      <p:to>
                                        <p:strVal val="visible"/>
                                      </p:to>
                                    </p:set>
                                    <p:anim calcmode="lin" valueType="num">
                                      <p:cBhvr additive="base">
                                        <p:cTn id="113" dur="500" fill="hold"/>
                                        <p:tgtEl>
                                          <p:spTgt spid="3088"/>
                                        </p:tgtEl>
                                        <p:attrNameLst>
                                          <p:attrName>ppt_x</p:attrName>
                                        </p:attrNameLst>
                                      </p:cBhvr>
                                      <p:tavLst>
                                        <p:tav tm="0">
                                          <p:val>
                                            <p:strVal val="#ppt_x"/>
                                          </p:val>
                                        </p:tav>
                                        <p:tav tm="100000">
                                          <p:val>
                                            <p:strVal val="#ppt_x"/>
                                          </p:val>
                                        </p:tav>
                                      </p:tavLst>
                                    </p:anim>
                                    <p:anim calcmode="lin" valueType="num">
                                      <p:cBhvr additive="base">
                                        <p:cTn id="114" dur="500" fill="hold"/>
                                        <p:tgtEl>
                                          <p:spTgt spid="3088"/>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xit" presetSubtype="2" fill="hold" nodeType="clickEffect">
                                  <p:stCondLst>
                                    <p:cond delay="0"/>
                                  </p:stCondLst>
                                  <p:childTnLst>
                                    <p:anim calcmode="lin" valueType="num">
                                      <p:cBhvr additive="base">
                                        <p:cTn id="118" dur="500"/>
                                        <p:tgtEl>
                                          <p:spTgt spid="17"/>
                                        </p:tgtEl>
                                        <p:attrNameLst>
                                          <p:attrName>ppt_x</p:attrName>
                                        </p:attrNameLst>
                                      </p:cBhvr>
                                      <p:tavLst>
                                        <p:tav tm="0">
                                          <p:val>
                                            <p:strVal val="ppt_x"/>
                                          </p:val>
                                        </p:tav>
                                        <p:tav tm="100000">
                                          <p:val>
                                            <p:strVal val="1+ppt_w/2"/>
                                          </p:val>
                                        </p:tav>
                                      </p:tavLst>
                                    </p:anim>
                                    <p:anim calcmode="lin" valueType="num">
                                      <p:cBhvr additive="base">
                                        <p:cTn id="119" dur="500"/>
                                        <p:tgtEl>
                                          <p:spTgt spid="17"/>
                                        </p:tgtEl>
                                        <p:attrNameLst>
                                          <p:attrName>ppt_y</p:attrName>
                                        </p:attrNameLst>
                                      </p:cBhvr>
                                      <p:tavLst>
                                        <p:tav tm="0">
                                          <p:val>
                                            <p:strVal val="ppt_y"/>
                                          </p:val>
                                        </p:tav>
                                        <p:tav tm="100000">
                                          <p:val>
                                            <p:strVal val="ppt_y"/>
                                          </p:val>
                                        </p:tav>
                                      </p:tavLst>
                                    </p:anim>
                                    <p:set>
                                      <p:cBhvr>
                                        <p:cTn id="120" dur="1" fill="hold">
                                          <p:stCondLst>
                                            <p:cond delay="499"/>
                                          </p:stCondLst>
                                        </p:cTn>
                                        <p:tgtEl>
                                          <p:spTgt spid="17"/>
                                        </p:tgtEl>
                                        <p:attrNameLst>
                                          <p:attrName>style.visibility</p:attrName>
                                        </p:attrNameLst>
                                      </p:cBhvr>
                                      <p:to>
                                        <p:strVal val="hidden"/>
                                      </p:to>
                                    </p:set>
                                  </p:childTnLst>
                                </p:cTn>
                              </p:par>
                              <p:par>
                                <p:cTn id="121" presetID="2" presetClass="exit" presetSubtype="2" fill="hold" nodeType="withEffect">
                                  <p:stCondLst>
                                    <p:cond delay="0"/>
                                  </p:stCondLst>
                                  <p:childTnLst>
                                    <p:anim calcmode="lin" valueType="num">
                                      <p:cBhvr additive="base">
                                        <p:cTn id="122" dur="500"/>
                                        <p:tgtEl>
                                          <p:spTgt spid="3082"/>
                                        </p:tgtEl>
                                        <p:attrNameLst>
                                          <p:attrName>ppt_x</p:attrName>
                                        </p:attrNameLst>
                                      </p:cBhvr>
                                      <p:tavLst>
                                        <p:tav tm="0">
                                          <p:val>
                                            <p:strVal val="ppt_x"/>
                                          </p:val>
                                        </p:tav>
                                        <p:tav tm="100000">
                                          <p:val>
                                            <p:strVal val="1+ppt_w/2"/>
                                          </p:val>
                                        </p:tav>
                                      </p:tavLst>
                                    </p:anim>
                                    <p:anim calcmode="lin" valueType="num">
                                      <p:cBhvr additive="base">
                                        <p:cTn id="123" dur="500"/>
                                        <p:tgtEl>
                                          <p:spTgt spid="3082"/>
                                        </p:tgtEl>
                                        <p:attrNameLst>
                                          <p:attrName>ppt_y</p:attrName>
                                        </p:attrNameLst>
                                      </p:cBhvr>
                                      <p:tavLst>
                                        <p:tav tm="0">
                                          <p:val>
                                            <p:strVal val="ppt_y"/>
                                          </p:val>
                                        </p:tav>
                                        <p:tav tm="100000">
                                          <p:val>
                                            <p:strVal val="ppt_y"/>
                                          </p:val>
                                        </p:tav>
                                      </p:tavLst>
                                    </p:anim>
                                    <p:set>
                                      <p:cBhvr>
                                        <p:cTn id="124" dur="1" fill="hold">
                                          <p:stCondLst>
                                            <p:cond delay="499"/>
                                          </p:stCondLst>
                                        </p:cTn>
                                        <p:tgtEl>
                                          <p:spTgt spid="3082"/>
                                        </p:tgtEl>
                                        <p:attrNameLst>
                                          <p:attrName>style.visibility</p:attrName>
                                        </p:attrNameLst>
                                      </p:cBhvr>
                                      <p:to>
                                        <p:strVal val="hidden"/>
                                      </p:to>
                                    </p:set>
                                  </p:childTnLst>
                                </p:cTn>
                              </p:par>
                              <p:par>
                                <p:cTn id="125" presetID="2" presetClass="exit" presetSubtype="2" fill="hold" nodeType="withEffect">
                                  <p:stCondLst>
                                    <p:cond delay="0"/>
                                  </p:stCondLst>
                                  <p:childTnLst>
                                    <p:anim calcmode="lin" valueType="num">
                                      <p:cBhvr additive="base">
                                        <p:cTn id="126" dur="500"/>
                                        <p:tgtEl>
                                          <p:spTgt spid="3084"/>
                                        </p:tgtEl>
                                        <p:attrNameLst>
                                          <p:attrName>ppt_x</p:attrName>
                                        </p:attrNameLst>
                                      </p:cBhvr>
                                      <p:tavLst>
                                        <p:tav tm="0">
                                          <p:val>
                                            <p:strVal val="ppt_x"/>
                                          </p:val>
                                        </p:tav>
                                        <p:tav tm="100000">
                                          <p:val>
                                            <p:strVal val="1+ppt_w/2"/>
                                          </p:val>
                                        </p:tav>
                                      </p:tavLst>
                                    </p:anim>
                                    <p:anim calcmode="lin" valueType="num">
                                      <p:cBhvr additive="base">
                                        <p:cTn id="127" dur="500"/>
                                        <p:tgtEl>
                                          <p:spTgt spid="3084"/>
                                        </p:tgtEl>
                                        <p:attrNameLst>
                                          <p:attrName>ppt_y</p:attrName>
                                        </p:attrNameLst>
                                      </p:cBhvr>
                                      <p:tavLst>
                                        <p:tav tm="0">
                                          <p:val>
                                            <p:strVal val="ppt_y"/>
                                          </p:val>
                                        </p:tav>
                                        <p:tav tm="100000">
                                          <p:val>
                                            <p:strVal val="ppt_y"/>
                                          </p:val>
                                        </p:tav>
                                      </p:tavLst>
                                    </p:anim>
                                    <p:set>
                                      <p:cBhvr>
                                        <p:cTn id="128" dur="1" fill="hold">
                                          <p:stCondLst>
                                            <p:cond delay="499"/>
                                          </p:stCondLst>
                                        </p:cTn>
                                        <p:tgtEl>
                                          <p:spTgt spid="3084"/>
                                        </p:tgtEl>
                                        <p:attrNameLst>
                                          <p:attrName>style.visibility</p:attrName>
                                        </p:attrNameLst>
                                      </p:cBhvr>
                                      <p:to>
                                        <p:strVal val="hidden"/>
                                      </p:to>
                                    </p:set>
                                  </p:childTnLst>
                                </p:cTn>
                              </p:par>
                              <p:par>
                                <p:cTn id="129" presetID="2" presetClass="exit" presetSubtype="2" fill="hold" nodeType="withEffect">
                                  <p:stCondLst>
                                    <p:cond delay="0"/>
                                  </p:stCondLst>
                                  <p:childTnLst>
                                    <p:anim calcmode="lin" valueType="num">
                                      <p:cBhvr additive="base">
                                        <p:cTn id="130" dur="500"/>
                                        <p:tgtEl>
                                          <p:spTgt spid="18"/>
                                        </p:tgtEl>
                                        <p:attrNameLst>
                                          <p:attrName>ppt_x</p:attrName>
                                        </p:attrNameLst>
                                      </p:cBhvr>
                                      <p:tavLst>
                                        <p:tav tm="0">
                                          <p:val>
                                            <p:strVal val="ppt_x"/>
                                          </p:val>
                                        </p:tav>
                                        <p:tav tm="100000">
                                          <p:val>
                                            <p:strVal val="1+ppt_w/2"/>
                                          </p:val>
                                        </p:tav>
                                      </p:tavLst>
                                    </p:anim>
                                    <p:anim calcmode="lin" valueType="num">
                                      <p:cBhvr additive="base">
                                        <p:cTn id="131" dur="500"/>
                                        <p:tgtEl>
                                          <p:spTgt spid="18"/>
                                        </p:tgtEl>
                                        <p:attrNameLst>
                                          <p:attrName>ppt_y</p:attrName>
                                        </p:attrNameLst>
                                      </p:cBhvr>
                                      <p:tavLst>
                                        <p:tav tm="0">
                                          <p:val>
                                            <p:strVal val="ppt_y"/>
                                          </p:val>
                                        </p:tav>
                                        <p:tav tm="100000">
                                          <p:val>
                                            <p:strVal val="ppt_y"/>
                                          </p:val>
                                        </p:tav>
                                      </p:tavLst>
                                    </p:anim>
                                    <p:set>
                                      <p:cBhvr>
                                        <p:cTn id="132" dur="1" fill="hold">
                                          <p:stCondLst>
                                            <p:cond delay="499"/>
                                          </p:stCondLst>
                                        </p:cTn>
                                        <p:tgtEl>
                                          <p:spTgt spid="18"/>
                                        </p:tgtEl>
                                        <p:attrNameLst>
                                          <p:attrName>style.visibility</p:attrName>
                                        </p:attrNameLst>
                                      </p:cBhvr>
                                      <p:to>
                                        <p:strVal val="hidden"/>
                                      </p:to>
                                    </p:set>
                                  </p:childTnLst>
                                </p:cTn>
                              </p:par>
                              <p:par>
                                <p:cTn id="133" presetID="2" presetClass="exit" presetSubtype="2" fill="hold" nodeType="withEffect">
                                  <p:stCondLst>
                                    <p:cond delay="0"/>
                                  </p:stCondLst>
                                  <p:childTnLst>
                                    <p:anim calcmode="lin" valueType="num">
                                      <p:cBhvr additive="base">
                                        <p:cTn id="134" dur="500"/>
                                        <p:tgtEl>
                                          <p:spTgt spid="3088"/>
                                        </p:tgtEl>
                                        <p:attrNameLst>
                                          <p:attrName>ppt_x</p:attrName>
                                        </p:attrNameLst>
                                      </p:cBhvr>
                                      <p:tavLst>
                                        <p:tav tm="0">
                                          <p:val>
                                            <p:strVal val="ppt_x"/>
                                          </p:val>
                                        </p:tav>
                                        <p:tav tm="100000">
                                          <p:val>
                                            <p:strVal val="1+ppt_w/2"/>
                                          </p:val>
                                        </p:tav>
                                      </p:tavLst>
                                    </p:anim>
                                    <p:anim calcmode="lin" valueType="num">
                                      <p:cBhvr additive="base">
                                        <p:cTn id="135" dur="500"/>
                                        <p:tgtEl>
                                          <p:spTgt spid="3088"/>
                                        </p:tgtEl>
                                        <p:attrNameLst>
                                          <p:attrName>ppt_y</p:attrName>
                                        </p:attrNameLst>
                                      </p:cBhvr>
                                      <p:tavLst>
                                        <p:tav tm="0">
                                          <p:val>
                                            <p:strVal val="ppt_y"/>
                                          </p:val>
                                        </p:tav>
                                        <p:tav tm="100000">
                                          <p:val>
                                            <p:strVal val="ppt_y"/>
                                          </p:val>
                                        </p:tav>
                                      </p:tavLst>
                                    </p:anim>
                                    <p:set>
                                      <p:cBhvr>
                                        <p:cTn id="136" dur="1" fill="hold">
                                          <p:stCondLst>
                                            <p:cond delay="499"/>
                                          </p:stCondLst>
                                        </p:cTn>
                                        <p:tgtEl>
                                          <p:spTgt spid="308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nodeType="clickEffect">
                                  <p:stCondLst>
                                    <p:cond delay="0"/>
                                  </p:stCondLst>
                                  <p:childTnLst>
                                    <p:set>
                                      <p:cBhvr>
                                        <p:cTn id="140" dur="1" fill="hold">
                                          <p:stCondLst>
                                            <p:cond delay="0"/>
                                          </p:stCondLst>
                                        </p:cTn>
                                        <p:tgtEl>
                                          <p:spTgt spid="19"/>
                                        </p:tgtEl>
                                        <p:attrNameLst>
                                          <p:attrName>style.visibility</p:attrName>
                                        </p:attrNameLst>
                                      </p:cBhvr>
                                      <p:to>
                                        <p:strVal val="visible"/>
                                      </p:to>
                                    </p:set>
                                    <p:anim calcmode="lin" valueType="num">
                                      <p:cBhvr additive="base">
                                        <p:cTn id="141" dur="500" fill="hold"/>
                                        <p:tgtEl>
                                          <p:spTgt spid="19"/>
                                        </p:tgtEl>
                                        <p:attrNameLst>
                                          <p:attrName>ppt_x</p:attrName>
                                        </p:attrNameLst>
                                      </p:cBhvr>
                                      <p:tavLst>
                                        <p:tav tm="0">
                                          <p:val>
                                            <p:strVal val="#ppt_x"/>
                                          </p:val>
                                        </p:tav>
                                        <p:tav tm="100000">
                                          <p:val>
                                            <p:strVal val="#ppt_x"/>
                                          </p:val>
                                        </p:tav>
                                      </p:tavLst>
                                    </p:anim>
                                    <p:anim calcmode="lin" valueType="num">
                                      <p:cBhvr additive="base">
                                        <p:cTn id="1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6" presetClass="entr" presetSubtype="32" fill="hold" nodeType="clickEffect">
                                  <p:stCondLst>
                                    <p:cond delay="0"/>
                                  </p:stCondLst>
                                  <p:childTnLst>
                                    <p:set>
                                      <p:cBhvr>
                                        <p:cTn id="146" dur="1" fill="hold">
                                          <p:stCondLst>
                                            <p:cond delay="0"/>
                                          </p:stCondLst>
                                        </p:cTn>
                                        <p:tgtEl>
                                          <p:spTgt spid="20"/>
                                        </p:tgtEl>
                                        <p:attrNameLst>
                                          <p:attrName>style.visibility</p:attrName>
                                        </p:attrNameLst>
                                      </p:cBhvr>
                                      <p:to>
                                        <p:strVal val="visible"/>
                                      </p:to>
                                    </p:set>
                                    <p:animEffect transition="in" filter="circle(out)">
                                      <p:cBhvr>
                                        <p:cTn id="14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1021081" y="599752"/>
            <a:ext cx="10630538" cy="1609344"/>
          </a:xfrm>
          <a:ln>
            <a:noFill/>
          </a:ln>
        </p:spPr>
        <p:txBody>
          <a:bodyPr>
            <a:normAutofit/>
          </a:bodyPr>
          <a:lstStyle/>
          <a:p>
            <a:r>
              <a:rPr lang="cs-CZ" sz="3200" dirty="0"/>
              <a:t>Kurský oblouk</a:t>
            </a:r>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050" name="Picture 2" descr="VÃ½sledek obrÃ¡zku pro kurskÃ½ oblouk">
            <a:extLst>
              <a:ext uri="{FF2B5EF4-FFF2-40B4-BE49-F238E27FC236}">
                <a16:creationId xmlns:a16="http://schemas.microsoft.com/office/drawing/2014/main" id="{60F68B6F-8DC6-4553-A709-25AA31AA7F6A}"/>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475251" y="1575542"/>
            <a:ext cx="1608302" cy="29296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Ã½sledek obrÃ¡zku pro soviet defens kursk">
            <a:extLst>
              <a:ext uri="{FF2B5EF4-FFF2-40B4-BE49-F238E27FC236}">
                <a16:creationId xmlns:a16="http://schemas.microsoft.com/office/drawing/2014/main" id="{439F5435-F229-457C-B19E-3C4CC4834A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1081" y="1805388"/>
            <a:ext cx="3599687" cy="25534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Ã½sledek obrÃ¡zku pro katusha rocket">
            <a:extLst>
              <a:ext uri="{FF2B5EF4-FFF2-40B4-BE49-F238E27FC236}">
                <a16:creationId xmlns:a16="http://schemas.microsoft.com/office/drawing/2014/main" id="{C4A25B97-51A4-4476-915E-62182D56F80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564" b="5999"/>
          <a:stretch/>
        </p:blipFill>
        <p:spPr bwMode="auto">
          <a:xfrm>
            <a:off x="7740833" y="2068465"/>
            <a:ext cx="3793886" cy="24310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Ã½sledek obrÃ¡zku pro tiger kursk and panther">
            <a:extLst>
              <a:ext uri="{FF2B5EF4-FFF2-40B4-BE49-F238E27FC236}">
                <a16:creationId xmlns:a16="http://schemas.microsoft.com/office/drawing/2014/main" id="{A9E0AF1E-1911-4E52-8FA7-50062E2895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081" y="4707618"/>
            <a:ext cx="3014471" cy="19538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commons/2/25/Cunha-Panzerkeil.png">
            <a:extLst>
              <a:ext uri="{FF2B5EF4-FFF2-40B4-BE49-F238E27FC236}">
                <a16:creationId xmlns:a16="http://schemas.microsoft.com/office/drawing/2014/main" id="{CF4D48AC-9819-4E06-B01C-D2DB873499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04754" y="4554061"/>
            <a:ext cx="3013884" cy="213282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Ã½sledek obrÃ¡zku pro soviet army kursk">
            <a:extLst>
              <a:ext uri="{FF2B5EF4-FFF2-40B4-BE49-F238E27FC236}">
                <a16:creationId xmlns:a16="http://schemas.microsoft.com/office/drawing/2014/main" id="{32875BC8-BDC7-44C8-A7C5-D69267555C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42692" y="4629070"/>
            <a:ext cx="2588514" cy="198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958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1069849" y="484632"/>
            <a:ext cx="10630538" cy="1609344"/>
          </a:xfrm>
          <a:ln>
            <a:noFill/>
          </a:ln>
        </p:spPr>
        <p:txBody>
          <a:bodyPr>
            <a:normAutofit/>
          </a:bodyPr>
          <a:lstStyle/>
          <a:p>
            <a:r>
              <a:rPr lang="cs-CZ" sz="3200" dirty="0"/>
              <a:t>Operace </a:t>
            </a:r>
            <a:r>
              <a:rPr lang="cs-CZ" sz="3200" dirty="0" err="1"/>
              <a:t>Bagration</a:t>
            </a:r>
            <a:endParaRPr lang="cs-CZ" sz="3200" dirty="0"/>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098" name="Picture 2" descr="VÃ½sledek obrÃ¡zku pro operation bagration">
            <a:extLst>
              <a:ext uri="{FF2B5EF4-FFF2-40B4-BE49-F238E27FC236}">
                <a16:creationId xmlns:a16="http://schemas.microsoft.com/office/drawing/2014/main" id="{8A744B76-DD29-4784-86A5-477F0709D762}"/>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100572" y="2093976"/>
            <a:ext cx="2169982" cy="24664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Ã½sledek obrÃ¡zku pro soviet cavalry ww2">
            <a:extLst>
              <a:ext uri="{FF2B5EF4-FFF2-40B4-BE49-F238E27FC236}">
                <a16:creationId xmlns:a16="http://schemas.microsoft.com/office/drawing/2014/main" id="{6B6B7140-F858-4F43-BDF7-8C1A613972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9849" y="2480310"/>
            <a:ext cx="2878782" cy="18973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VÃ½sledek obrÃ¡zku pro operation bagration">
            <a:extLst>
              <a:ext uri="{FF2B5EF4-FFF2-40B4-BE49-F238E27FC236}">
                <a16:creationId xmlns:a16="http://schemas.microsoft.com/office/drawing/2014/main" id="{4674FE80-79D3-492E-9E69-5235EA23AC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9521" y="2093976"/>
            <a:ext cx="3501756" cy="262631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VÃ½sledek obrÃ¡zku pro minsk 1944">
            <a:extLst>
              <a:ext uri="{FF2B5EF4-FFF2-40B4-BE49-F238E27FC236}">
                <a16:creationId xmlns:a16="http://schemas.microsoft.com/office/drawing/2014/main" id="{C18EB7EC-9436-4DD7-84A9-BFCBADB80F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5468" y="4684680"/>
            <a:ext cx="2908818" cy="197300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VÃ½sledek obrÃ¡zku pro red army baltic sea">
            <a:extLst>
              <a:ext uri="{FF2B5EF4-FFF2-40B4-BE49-F238E27FC236}">
                <a16:creationId xmlns:a16="http://schemas.microsoft.com/office/drawing/2014/main" id="{4BEDD8DE-1077-41CB-862B-4E1CD3B013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0554" y="4894126"/>
            <a:ext cx="2565978" cy="1711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3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additive="base">
                                        <p:cTn id="13" dur="500" fill="hold"/>
                                        <p:tgtEl>
                                          <p:spTgt spid="4100"/>
                                        </p:tgtEl>
                                        <p:attrNameLst>
                                          <p:attrName>ppt_x</p:attrName>
                                        </p:attrNameLst>
                                      </p:cBhvr>
                                      <p:tavLst>
                                        <p:tav tm="0">
                                          <p:val>
                                            <p:strVal val="#ppt_x"/>
                                          </p:val>
                                        </p:tav>
                                        <p:tav tm="100000">
                                          <p:val>
                                            <p:strVal val="#ppt_x"/>
                                          </p:val>
                                        </p:tav>
                                      </p:tavLst>
                                    </p:anim>
                                    <p:anim calcmode="lin" valueType="num">
                                      <p:cBhvr additive="base">
                                        <p:cTn id="1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anim calcmode="lin" valueType="num">
                                      <p:cBhvr additive="base">
                                        <p:cTn id="19" dur="500" fill="hold"/>
                                        <p:tgtEl>
                                          <p:spTgt spid="4102"/>
                                        </p:tgtEl>
                                        <p:attrNameLst>
                                          <p:attrName>ppt_x</p:attrName>
                                        </p:attrNameLst>
                                      </p:cBhvr>
                                      <p:tavLst>
                                        <p:tav tm="0">
                                          <p:val>
                                            <p:strVal val="#ppt_x"/>
                                          </p:val>
                                        </p:tav>
                                        <p:tav tm="100000">
                                          <p:val>
                                            <p:strVal val="#ppt_x"/>
                                          </p:val>
                                        </p:tav>
                                      </p:tavLst>
                                    </p:anim>
                                    <p:anim calcmode="lin" valueType="num">
                                      <p:cBhvr additive="base">
                                        <p:cTn id="20"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04"/>
                                        </p:tgtEl>
                                        <p:attrNameLst>
                                          <p:attrName>style.visibility</p:attrName>
                                        </p:attrNameLst>
                                      </p:cBhvr>
                                      <p:to>
                                        <p:strVal val="visible"/>
                                      </p:to>
                                    </p:set>
                                    <p:anim calcmode="lin" valueType="num">
                                      <p:cBhvr additive="base">
                                        <p:cTn id="25" dur="500" fill="hold"/>
                                        <p:tgtEl>
                                          <p:spTgt spid="4104"/>
                                        </p:tgtEl>
                                        <p:attrNameLst>
                                          <p:attrName>ppt_x</p:attrName>
                                        </p:attrNameLst>
                                      </p:cBhvr>
                                      <p:tavLst>
                                        <p:tav tm="0">
                                          <p:val>
                                            <p:strVal val="#ppt_x"/>
                                          </p:val>
                                        </p:tav>
                                        <p:tav tm="100000">
                                          <p:val>
                                            <p:strVal val="#ppt_x"/>
                                          </p:val>
                                        </p:tav>
                                      </p:tavLst>
                                    </p:anim>
                                    <p:anim calcmode="lin" valueType="num">
                                      <p:cBhvr additive="base">
                                        <p:cTn id="26" dur="500" fill="hold"/>
                                        <p:tgtEl>
                                          <p:spTgt spid="410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06"/>
                                        </p:tgtEl>
                                        <p:attrNameLst>
                                          <p:attrName>style.visibility</p:attrName>
                                        </p:attrNameLst>
                                      </p:cBhvr>
                                      <p:to>
                                        <p:strVal val="visible"/>
                                      </p:to>
                                    </p:set>
                                    <p:anim calcmode="lin" valueType="num">
                                      <p:cBhvr additive="base">
                                        <p:cTn id="31" dur="500" fill="hold"/>
                                        <p:tgtEl>
                                          <p:spTgt spid="4106"/>
                                        </p:tgtEl>
                                        <p:attrNameLst>
                                          <p:attrName>ppt_x</p:attrName>
                                        </p:attrNameLst>
                                      </p:cBhvr>
                                      <p:tavLst>
                                        <p:tav tm="0">
                                          <p:val>
                                            <p:strVal val="#ppt_x"/>
                                          </p:val>
                                        </p:tav>
                                        <p:tav tm="100000">
                                          <p:val>
                                            <p:strVal val="#ppt_x"/>
                                          </p:val>
                                        </p:tav>
                                      </p:tavLst>
                                    </p:anim>
                                    <p:anim calcmode="lin" valueType="num">
                                      <p:cBhvr additive="base">
                                        <p:cTn id="32"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86648D-901F-431C-8FFE-6455ADDAC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Nadpis 1">
            <a:extLst>
              <a:ext uri="{FF2B5EF4-FFF2-40B4-BE49-F238E27FC236}">
                <a16:creationId xmlns:a16="http://schemas.microsoft.com/office/drawing/2014/main" id="{E6F08EA8-D148-4359-A5B8-F34541520BBD}"/>
              </a:ext>
            </a:extLst>
          </p:cNvPr>
          <p:cNvSpPr>
            <a:spLocks noGrp="1"/>
          </p:cNvSpPr>
          <p:nvPr>
            <p:ph type="title"/>
          </p:nvPr>
        </p:nvSpPr>
        <p:spPr>
          <a:xfrm>
            <a:off x="1176177" y="1176168"/>
            <a:ext cx="10058400" cy="1609344"/>
          </a:xfrm>
        </p:spPr>
        <p:txBody>
          <a:bodyPr>
            <a:normAutofit fontScale="90000"/>
          </a:bodyPr>
          <a:lstStyle/>
          <a:p>
            <a:pPr algn="ctr"/>
            <a:r>
              <a:rPr lang="cs-CZ" sz="11500" dirty="0">
                <a:solidFill>
                  <a:srgbClr val="FFFFFF"/>
                </a:solidFill>
              </a:rPr>
              <a:t>SSSR</a:t>
            </a:r>
            <a:endParaRPr lang="cs-CZ" dirty="0">
              <a:solidFill>
                <a:srgbClr val="FFFFFF"/>
              </a:solidFill>
            </a:endParaRPr>
          </a:p>
        </p:txBody>
      </p:sp>
      <p:sp>
        <p:nvSpPr>
          <p:cNvPr id="16" name="Oval 9">
            <a:extLst>
              <a:ext uri="{FF2B5EF4-FFF2-40B4-BE49-F238E27FC236}">
                <a16:creationId xmlns:a16="http://schemas.microsoft.com/office/drawing/2014/main" id="{328E7ECE-D1D9-4A45-83E3-B3AAC21AF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1">
            <a:extLst>
              <a:ext uri="{FF2B5EF4-FFF2-40B4-BE49-F238E27FC236}">
                <a16:creationId xmlns:a16="http://schemas.microsoft.com/office/drawing/2014/main" id="{F2299C5D-8E7A-4F30-B5A0-E61C1AF51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2936468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1069849" y="484632"/>
            <a:ext cx="10630538" cy="1609344"/>
          </a:xfrm>
          <a:ln>
            <a:noFill/>
          </a:ln>
        </p:spPr>
        <p:txBody>
          <a:bodyPr>
            <a:normAutofit/>
          </a:bodyPr>
          <a:lstStyle/>
          <a:p>
            <a:r>
              <a:rPr lang="cs-CZ" sz="3200" dirty="0"/>
              <a:t>Bitva o Berlín</a:t>
            </a:r>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146" name="Picture 2" descr="VÃ½sledek obrÃ¡zku pro battle of berlin map">
            <a:extLst>
              <a:ext uri="{FF2B5EF4-FFF2-40B4-BE49-F238E27FC236}">
                <a16:creationId xmlns:a16="http://schemas.microsoft.com/office/drawing/2014/main" id="{1C5BE0EF-9C4E-4C1B-9A4E-632315971512}"/>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859777" y="1901494"/>
            <a:ext cx="3698954" cy="24274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VÃ½sledek obrÃ¡zku pro Å¾ukov">
            <a:extLst>
              <a:ext uri="{FF2B5EF4-FFF2-40B4-BE49-F238E27FC236}">
                <a16:creationId xmlns:a16="http://schemas.microsoft.com/office/drawing/2014/main" id="{2035E184-DB94-46D4-8016-ECEB6DB625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921" y="2021100"/>
            <a:ext cx="1776501" cy="218797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Ã½sledek obrÃ¡zku pro stalin">
            <a:extLst>
              <a:ext uri="{FF2B5EF4-FFF2-40B4-BE49-F238E27FC236}">
                <a16:creationId xmlns:a16="http://schemas.microsoft.com/office/drawing/2014/main" id="{5A6272E3-20C6-45E4-8C11-9E289B8BB3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3322" y="1972714"/>
            <a:ext cx="1744086" cy="235761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VÃ½sledek obrÃ¡zku pro berlin flak 88">
            <a:extLst>
              <a:ext uri="{FF2B5EF4-FFF2-40B4-BE49-F238E27FC236}">
                <a16:creationId xmlns:a16="http://schemas.microsoft.com/office/drawing/2014/main" id="{CBBF9408-DF37-4AA5-A8B2-B801382EF48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345"/>
          <a:stretch/>
        </p:blipFill>
        <p:spPr bwMode="auto">
          <a:xfrm>
            <a:off x="8012059" y="2093976"/>
            <a:ext cx="3234999" cy="203492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VÃ½sledek obrÃ¡zku pro volkssturm">
            <a:extLst>
              <a:ext uri="{FF2B5EF4-FFF2-40B4-BE49-F238E27FC236}">
                <a16:creationId xmlns:a16="http://schemas.microsoft.com/office/drawing/2014/main" id="{644FDE06-60A2-48C4-804A-BC64CA1C75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22012" y="4516782"/>
            <a:ext cx="2656390" cy="19922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VÃ½sledek obrÃ¡zku pro katusha rocket">
            <a:extLst>
              <a:ext uri="{FF2B5EF4-FFF2-40B4-BE49-F238E27FC236}">
                <a16:creationId xmlns:a16="http://schemas.microsoft.com/office/drawing/2014/main" id="{76E8F155-F22F-4338-8CC5-532AA34436A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8564" b="5999"/>
          <a:stretch/>
        </p:blipFill>
        <p:spPr bwMode="auto">
          <a:xfrm>
            <a:off x="324213" y="4693273"/>
            <a:ext cx="3065689" cy="196441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VÃ½sledek obrÃ¡zku pro soviet army in berlin">
            <a:extLst>
              <a:ext uri="{FF2B5EF4-FFF2-40B4-BE49-F238E27FC236}">
                <a16:creationId xmlns:a16="http://schemas.microsoft.com/office/drawing/2014/main" id="{245EA21A-9213-4C7D-9A06-101A98ADD5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65139" y="4665396"/>
            <a:ext cx="2658693" cy="1992293"/>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VÃ½sledek obrÃ¡zku pro soviet army in berlin">
            <a:extLst>
              <a:ext uri="{FF2B5EF4-FFF2-40B4-BE49-F238E27FC236}">
                <a16:creationId xmlns:a16="http://schemas.microsoft.com/office/drawing/2014/main" id="{79EB72F9-D521-440A-ABB7-93580D1B08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81768" y="1732089"/>
            <a:ext cx="2385349" cy="3064511"/>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VÃ½sledek obrÃ¡zku pro weidling kapitulation">
            <a:extLst>
              <a:ext uri="{FF2B5EF4-FFF2-40B4-BE49-F238E27FC236}">
                <a16:creationId xmlns:a16="http://schemas.microsoft.com/office/drawing/2014/main" id="{095A4685-1DF3-40EE-863D-6269416F84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59750" y="1732089"/>
            <a:ext cx="5591175"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85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additive="base">
                                        <p:cTn id="19" dur="500" fill="hold"/>
                                        <p:tgtEl>
                                          <p:spTgt spid="6148"/>
                                        </p:tgtEl>
                                        <p:attrNameLst>
                                          <p:attrName>ppt_x</p:attrName>
                                        </p:attrNameLst>
                                      </p:cBhvr>
                                      <p:tavLst>
                                        <p:tav tm="0">
                                          <p:val>
                                            <p:strVal val="#ppt_x"/>
                                          </p:val>
                                        </p:tav>
                                        <p:tav tm="100000">
                                          <p:val>
                                            <p:strVal val="#ppt_x"/>
                                          </p:val>
                                        </p:tav>
                                      </p:tavLst>
                                    </p:anim>
                                    <p:anim calcmode="lin" valueType="num">
                                      <p:cBhvr additive="base">
                                        <p:cTn id="20"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148"/>
                                        </p:tgtEl>
                                      </p:cBhvr>
                                    </p:animEffect>
                                    <p:set>
                                      <p:cBhvr>
                                        <p:cTn id="25" dur="1" fill="hold">
                                          <p:stCondLst>
                                            <p:cond delay="499"/>
                                          </p:stCondLst>
                                        </p:cTn>
                                        <p:tgtEl>
                                          <p:spTgt spid="614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150"/>
                                        </p:tgtEl>
                                        <p:attrNameLst>
                                          <p:attrName>style.visibility</p:attrName>
                                        </p:attrNameLst>
                                      </p:cBhvr>
                                      <p:to>
                                        <p:strVal val="visible"/>
                                      </p:to>
                                    </p:set>
                                    <p:anim calcmode="lin" valueType="num">
                                      <p:cBhvr additive="base">
                                        <p:cTn id="30" dur="500" fill="hold"/>
                                        <p:tgtEl>
                                          <p:spTgt spid="6150"/>
                                        </p:tgtEl>
                                        <p:attrNameLst>
                                          <p:attrName>ppt_x</p:attrName>
                                        </p:attrNameLst>
                                      </p:cBhvr>
                                      <p:tavLst>
                                        <p:tav tm="0">
                                          <p:val>
                                            <p:strVal val="#ppt_x"/>
                                          </p:val>
                                        </p:tav>
                                        <p:tav tm="100000">
                                          <p:val>
                                            <p:strVal val="#ppt_x"/>
                                          </p:val>
                                        </p:tav>
                                      </p:tavLst>
                                    </p:anim>
                                    <p:anim calcmode="lin" valueType="num">
                                      <p:cBhvr additive="base">
                                        <p:cTn id="31"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152"/>
                                        </p:tgtEl>
                                        <p:attrNameLst>
                                          <p:attrName>style.visibility</p:attrName>
                                        </p:attrNameLst>
                                      </p:cBhvr>
                                      <p:to>
                                        <p:strVal val="visible"/>
                                      </p:to>
                                    </p:set>
                                    <p:anim calcmode="lin" valueType="num">
                                      <p:cBhvr additive="base">
                                        <p:cTn id="36" dur="500" fill="hold"/>
                                        <p:tgtEl>
                                          <p:spTgt spid="6152"/>
                                        </p:tgtEl>
                                        <p:attrNameLst>
                                          <p:attrName>ppt_x</p:attrName>
                                        </p:attrNameLst>
                                      </p:cBhvr>
                                      <p:tavLst>
                                        <p:tav tm="0">
                                          <p:val>
                                            <p:strVal val="#ppt_x"/>
                                          </p:val>
                                        </p:tav>
                                        <p:tav tm="100000">
                                          <p:val>
                                            <p:strVal val="#ppt_x"/>
                                          </p:val>
                                        </p:tav>
                                      </p:tavLst>
                                    </p:anim>
                                    <p:anim calcmode="lin" valueType="num">
                                      <p:cBhvr additive="base">
                                        <p:cTn id="37"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154"/>
                                        </p:tgtEl>
                                        <p:attrNameLst>
                                          <p:attrName>style.visibility</p:attrName>
                                        </p:attrNameLst>
                                      </p:cBhvr>
                                      <p:to>
                                        <p:strVal val="visible"/>
                                      </p:to>
                                    </p:set>
                                    <p:anim calcmode="lin" valueType="num">
                                      <p:cBhvr additive="base">
                                        <p:cTn id="48" dur="500" fill="hold"/>
                                        <p:tgtEl>
                                          <p:spTgt spid="6154"/>
                                        </p:tgtEl>
                                        <p:attrNameLst>
                                          <p:attrName>ppt_x</p:attrName>
                                        </p:attrNameLst>
                                      </p:cBhvr>
                                      <p:tavLst>
                                        <p:tav tm="0">
                                          <p:val>
                                            <p:strVal val="#ppt_x"/>
                                          </p:val>
                                        </p:tav>
                                        <p:tav tm="100000">
                                          <p:val>
                                            <p:strVal val="#ppt_x"/>
                                          </p:val>
                                        </p:tav>
                                      </p:tavLst>
                                    </p:anim>
                                    <p:anim calcmode="lin" valueType="num">
                                      <p:cBhvr additive="base">
                                        <p:cTn id="49" dur="500" fill="hold"/>
                                        <p:tgtEl>
                                          <p:spTgt spid="615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xit" presetSubtype="2" fill="hold" nodeType="clickEffect">
                                  <p:stCondLst>
                                    <p:cond delay="0"/>
                                  </p:stCondLst>
                                  <p:childTnLst>
                                    <p:anim calcmode="lin" valueType="num">
                                      <p:cBhvr additive="base">
                                        <p:cTn id="53" dur="500"/>
                                        <p:tgtEl>
                                          <p:spTgt spid="6146"/>
                                        </p:tgtEl>
                                        <p:attrNameLst>
                                          <p:attrName>ppt_x</p:attrName>
                                        </p:attrNameLst>
                                      </p:cBhvr>
                                      <p:tavLst>
                                        <p:tav tm="0">
                                          <p:val>
                                            <p:strVal val="ppt_x"/>
                                          </p:val>
                                        </p:tav>
                                        <p:tav tm="100000">
                                          <p:val>
                                            <p:strVal val="1+ppt_w/2"/>
                                          </p:val>
                                        </p:tav>
                                      </p:tavLst>
                                    </p:anim>
                                    <p:anim calcmode="lin" valueType="num">
                                      <p:cBhvr additive="base">
                                        <p:cTn id="54" dur="500"/>
                                        <p:tgtEl>
                                          <p:spTgt spid="6146"/>
                                        </p:tgtEl>
                                        <p:attrNameLst>
                                          <p:attrName>ppt_y</p:attrName>
                                        </p:attrNameLst>
                                      </p:cBhvr>
                                      <p:tavLst>
                                        <p:tav tm="0">
                                          <p:val>
                                            <p:strVal val="ppt_y"/>
                                          </p:val>
                                        </p:tav>
                                        <p:tav tm="100000">
                                          <p:val>
                                            <p:strVal val="ppt_y"/>
                                          </p:val>
                                        </p:tav>
                                      </p:tavLst>
                                    </p:anim>
                                    <p:set>
                                      <p:cBhvr>
                                        <p:cTn id="55" dur="1" fill="hold">
                                          <p:stCondLst>
                                            <p:cond delay="499"/>
                                          </p:stCondLst>
                                        </p:cTn>
                                        <p:tgtEl>
                                          <p:spTgt spid="6146"/>
                                        </p:tgtEl>
                                        <p:attrNameLst>
                                          <p:attrName>style.visibility</p:attrName>
                                        </p:attrNameLst>
                                      </p:cBhvr>
                                      <p:to>
                                        <p:strVal val="hidden"/>
                                      </p:to>
                                    </p:set>
                                  </p:childTnLst>
                                </p:cTn>
                              </p:par>
                              <p:par>
                                <p:cTn id="56" presetID="2" presetClass="exit" presetSubtype="2" fill="hold" nodeType="withEffect">
                                  <p:stCondLst>
                                    <p:cond delay="0"/>
                                  </p:stCondLst>
                                  <p:childTnLst>
                                    <p:anim calcmode="lin" valueType="num">
                                      <p:cBhvr additive="base">
                                        <p:cTn id="57" dur="500"/>
                                        <p:tgtEl>
                                          <p:spTgt spid="9"/>
                                        </p:tgtEl>
                                        <p:attrNameLst>
                                          <p:attrName>ppt_x</p:attrName>
                                        </p:attrNameLst>
                                      </p:cBhvr>
                                      <p:tavLst>
                                        <p:tav tm="0">
                                          <p:val>
                                            <p:strVal val="ppt_x"/>
                                          </p:val>
                                        </p:tav>
                                        <p:tav tm="100000">
                                          <p:val>
                                            <p:strVal val="1+ppt_w/2"/>
                                          </p:val>
                                        </p:tav>
                                      </p:tavLst>
                                    </p:anim>
                                    <p:anim calcmode="lin" valueType="num">
                                      <p:cBhvr additive="base">
                                        <p:cTn id="58" dur="500"/>
                                        <p:tgtEl>
                                          <p:spTgt spid="9"/>
                                        </p:tgtEl>
                                        <p:attrNameLst>
                                          <p:attrName>ppt_y</p:attrName>
                                        </p:attrNameLst>
                                      </p:cBhvr>
                                      <p:tavLst>
                                        <p:tav tm="0">
                                          <p:val>
                                            <p:strVal val="ppt_y"/>
                                          </p:val>
                                        </p:tav>
                                        <p:tav tm="100000">
                                          <p:val>
                                            <p:strVal val="ppt_y"/>
                                          </p:val>
                                        </p:tav>
                                      </p:tavLst>
                                    </p:anim>
                                    <p:set>
                                      <p:cBhvr>
                                        <p:cTn id="59" dur="1" fill="hold">
                                          <p:stCondLst>
                                            <p:cond delay="499"/>
                                          </p:stCondLst>
                                        </p:cTn>
                                        <p:tgtEl>
                                          <p:spTgt spid="9"/>
                                        </p:tgtEl>
                                        <p:attrNameLst>
                                          <p:attrName>style.visibility</p:attrName>
                                        </p:attrNameLst>
                                      </p:cBhvr>
                                      <p:to>
                                        <p:strVal val="hidden"/>
                                      </p:to>
                                    </p:set>
                                  </p:childTnLst>
                                </p:cTn>
                              </p:par>
                              <p:par>
                                <p:cTn id="60" presetID="2" presetClass="exit" presetSubtype="2" fill="hold" nodeType="withEffect">
                                  <p:stCondLst>
                                    <p:cond delay="0"/>
                                  </p:stCondLst>
                                  <p:childTnLst>
                                    <p:anim calcmode="lin" valueType="num">
                                      <p:cBhvr additive="base">
                                        <p:cTn id="61" dur="500"/>
                                        <p:tgtEl>
                                          <p:spTgt spid="6150"/>
                                        </p:tgtEl>
                                        <p:attrNameLst>
                                          <p:attrName>ppt_x</p:attrName>
                                        </p:attrNameLst>
                                      </p:cBhvr>
                                      <p:tavLst>
                                        <p:tav tm="0">
                                          <p:val>
                                            <p:strVal val="ppt_x"/>
                                          </p:val>
                                        </p:tav>
                                        <p:tav tm="100000">
                                          <p:val>
                                            <p:strVal val="1+ppt_w/2"/>
                                          </p:val>
                                        </p:tav>
                                      </p:tavLst>
                                    </p:anim>
                                    <p:anim calcmode="lin" valueType="num">
                                      <p:cBhvr additive="base">
                                        <p:cTn id="62" dur="500"/>
                                        <p:tgtEl>
                                          <p:spTgt spid="6150"/>
                                        </p:tgtEl>
                                        <p:attrNameLst>
                                          <p:attrName>ppt_y</p:attrName>
                                        </p:attrNameLst>
                                      </p:cBhvr>
                                      <p:tavLst>
                                        <p:tav tm="0">
                                          <p:val>
                                            <p:strVal val="ppt_y"/>
                                          </p:val>
                                        </p:tav>
                                        <p:tav tm="100000">
                                          <p:val>
                                            <p:strVal val="ppt_y"/>
                                          </p:val>
                                        </p:tav>
                                      </p:tavLst>
                                    </p:anim>
                                    <p:set>
                                      <p:cBhvr>
                                        <p:cTn id="63" dur="1" fill="hold">
                                          <p:stCondLst>
                                            <p:cond delay="499"/>
                                          </p:stCondLst>
                                        </p:cTn>
                                        <p:tgtEl>
                                          <p:spTgt spid="6150"/>
                                        </p:tgtEl>
                                        <p:attrNameLst>
                                          <p:attrName>style.visibility</p:attrName>
                                        </p:attrNameLst>
                                      </p:cBhvr>
                                      <p:to>
                                        <p:strVal val="hidden"/>
                                      </p:to>
                                    </p:set>
                                  </p:childTnLst>
                                </p:cTn>
                              </p:par>
                              <p:par>
                                <p:cTn id="64" presetID="2" presetClass="exit" presetSubtype="2" fill="hold" nodeType="withEffect">
                                  <p:stCondLst>
                                    <p:cond delay="0"/>
                                  </p:stCondLst>
                                  <p:childTnLst>
                                    <p:anim calcmode="lin" valueType="num">
                                      <p:cBhvr additive="base">
                                        <p:cTn id="65" dur="500"/>
                                        <p:tgtEl>
                                          <p:spTgt spid="6152"/>
                                        </p:tgtEl>
                                        <p:attrNameLst>
                                          <p:attrName>ppt_x</p:attrName>
                                        </p:attrNameLst>
                                      </p:cBhvr>
                                      <p:tavLst>
                                        <p:tav tm="0">
                                          <p:val>
                                            <p:strVal val="ppt_x"/>
                                          </p:val>
                                        </p:tav>
                                        <p:tav tm="100000">
                                          <p:val>
                                            <p:strVal val="1+ppt_w/2"/>
                                          </p:val>
                                        </p:tav>
                                      </p:tavLst>
                                    </p:anim>
                                    <p:anim calcmode="lin" valueType="num">
                                      <p:cBhvr additive="base">
                                        <p:cTn id="66" dur="500"/>
                                        <p:tgtEl>
                                          <p:spTgt spid="6152"/>
                                        </p:tgtEl>
                                        <p:attrNameLst>
                                          <p:attrName>ppt_y</p:attrName>
                                        </p:attrNameLst>
                                      </p:cBhvr>
                                      <p:tavLst>
                                        <p:tav tm="0">
                                          <p:val>
                                            <p:strVal val="ppt_y"/>
                                          </p:val>
                                        </p:tav>
                                        <p:tav tm="100000">
                                          <p:val>
                                            <p:strVal val="ppt_y"/>
                                          </p:val>
                                        </p:tav>
                                      </p:tavLst>
                                    </p:anim>
                                    <p:set>
                                      <p:cBhvr>
                                        <p:cTn id="67" dur="1" fill="hold">
                                          <p:stCondLst>
                                            <p:cond delay="499"/>
                                          </p:stCondLst>
                                        </p:cTn>
                                        <p:tgtEl>
                                          <p:spTgt spid="6152"/>
                                        </p:tgtEl>
                                        <p:attrNameLst>
                                          <p:attrName>style.visibility</p:attrName>
                                        </p:attrNameLst>
                                      </p:cBhvr>
                                      <p:to>
                                        <p:strVal val="hidden"/>
                                      </p:to>
                                    </p:set>
                                  </p:childTnLst>
                                </p:cTn>
                              </p:par>
                              <p:par>
                                <p:cTn id="68" presetID="2" presetClass="exit" presetSubtype="2" fill="hold" nodeType="withEffect">
                                  <p:stCondLst>
                                    <p:cond delay="0"/>
                                  </p:stCondLst>
                                  <p:childTnLst>
                                    <p:anim calcmode="lin" valueType="num">
                                      <p:cBhvr additive="base">
                                        <p:cTn id="69" dur="500"/>
                                        <p:tgtEl>
                                          <p:spTgt spid="15"/>
                                        </p:tgtEl>
                                        <p:attrNameLst>
                                          <p:attrName>ppt_x</p:attrName>
                                        </p:attrNameLst>
                                      </p:cBhvr>
                                      <p:tavLst>
                                        <p:tav tm="0">
                                          <p:val>
                                            <p:strVal val="ppt_x"/>
                                          </p:val>
                                        </p:tav>
                                        <p:tav tm="100000">
                                          <p:val>
                                            <p:strVal val="1+ppt_w/2"/>
                                          </p:val>
                                        </p:tav>
                                      </p:tavLst>
                                    </p:anim>
                                    <p:anim calcmode="lin" valueType="num">
                                      <p:cBhvr additive="base">
                                        <p:cTn id="70" dur="500"/>
                                        <p:tgtEl>
                                          <p:spTgt spid="15"/>
                                        </p:tgtEl>
                                        <p:attrNameLst>
                                          <p:attrName>ppt_y</p:attrName>
                                        </p:attrNameLst>
                                      </p:cBhvr>
                                      <p:tavLst>
                                        <p:tav tm="0">
                                          <p:val>
                                            <p:strVal val="ppt_y"/>
                                          </p:val>
                                        </p:tav>
                                        <p:tav tm="100000">
                                          <p:val>
                                            <p:strVal val="ppt_y"/>
                                          </p:val>
                                        </p:tav>
                                      </p:tavLst>
                                    </p:anim>
                                    <p:set>
                                      <p:cBhvr>
                                        <p:cTn id="71" dur="1" fill="hold">
                                          <p:stCondLst>
                                            <p:cond delay="499"/>
                                          </p:stCondLst>
                                        </p:cTn>
                                        <p:tgtEl>
                                          <p:spTgt spid="15"/>
                                        </p:tgtEl>
                                        <p:attrNameLst>
                                          <p:attrName>style.visibility</p:attrName>
                                        </p:attrNameLst>
                                      </p:cBhvr>
                                      <p:to>
                                        <p:strVal val="hidden"/>
                                      </p:to>
                                    </p:set>
                                  </p:childTnLst>
                                </p:cTn>
                              </p:par>
                              <p:par>
                                <p:cTn id="72" presetID="2" presetClass="exit" presetSubtype="2" fill="hold" nodeType="withEffect">
                                  <p:stCondLst>
                                    <p:cond delay="0"/>
                                  </p:stCondLst>
                                  <p:childTnLst>
                                    <p:anim calcmode="lin" valueType="num">
                                      <p:cBhvr additive="base">
                                        <p:cTn id="73" dur="500"/>
                                        <p:tgtEl>
                                          <p:spTgt spid="6154"/>
                                        </p:tgtEl>
                                        <p:attrNameLst>
                                          <p:attrName>ppt_x</p:attrName>
                                        </p:attrNameLst>
                                      </p:cBhvr>
                                      <p:tavLst>
                                        <p:tav tm="0">
                                          <p:val>
                                            <p:strVal val="ppt_x"/>
                                          </p:val>
                                        </p:tav>
                                        <p:tav tm="100000">
                                          <p:val>
                                            <p:strVal val="1+ppt_w/2"/>
                                          </p:val>
                                        </p:tav>
                                      </p:tavLst>
                                    </p:anim>
                                    <p:anim calcmode="lin" valueType="num">
                                      <p:cBhvr additive="base">
                                        <p:cTn id="74" dur="500"/>
                                        <p:tgtEl>
                                          <p:spTgt spid="6154"/>
                                        </p:tgtEl>
                                        <p:attrNameLst>
                                          <p:attrName>ppt_y</p:attrName>
                                        </p:attrNameLst>
                                      </p:cBhvr>
                                      <p:tavLst>
                                        <p:tav tm="0">
                                          <p:val>
                                            <p:strVal val="ppt_y"/>
                                          </p:val>
                                        </p:tav>
                                        <p:tav tm="100000">
                                          <p:val>
                                            <p:strVal val="ppt_y"/>
                                          </p:val>
                                        </p:tav>
                                      </p:tavLst>
                                    </p:anim>
                                    <p:set>
                                      <p:cBhvr>
                                        <p:cTn id="75" dur="1" fill="hold">
                                          <p:stCondLst>
                                            <p:cond delay="499"/>
                                          </p:stCondLst>
                                        </p:cTn>
                                        <p:tgtEl>
                                          <p:spTgt spid="615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6156"/>
                                        </p:tgtEl>
                                        <p:attrNameLst>
                                          <p:attrName>style.visibility</p:attrName>
                                        </p:attrNameLst>
                                      </p:cBhvr>
                                      <p:to>
                                        <p:strVal val="visible"/>
                                      </p:to>
                                    </p:set>
                                    <p:anim calcmode="lin" valueType="num">
                                      <p:cBhvr additive="base">
                                        <p:cTn id="80" dur="500" fill="hold"/>
                                        <p:tgtEl>
                                          <p:spTgt spid="6156"/>
                                        </p:tgtEl>
                                        <p:attrNameLst>
                                          <p:attrName>ppt_x</p:attrName>
                                        </p:attrNameLst>
                                      </p:cBhvr>
                                      <p:tavLst>
                                        <p:tav tm="0">
                                          <p:val>
                                            <p:strVal val="#ppt_x"/>
                                          </p:val>
                                        </p:tav>
                                        <p:tav tm="100000">
                                          <p:val>
                                            <p:strVal val="#ppt_x"/>
                                          </p:val>
                                        </p:tav>
                                      </p:tavLst>
                                    </p:anim>
                                    <p:anim calcmode="lin" valueType="num">
                                      <p:cBhvr additive="base">
                                        <p:cTn id="81" dur="500" fill="hold"/>
                                        <p:tgtEl>
                                          <p:spTgt spid="6156"/>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6158"/>
                                        </p:tgtEl>
                                        <p:attrNameLst>
                                          <p:attrName>style.visibility</p:attrName>
                                        </p:attrNameLst>
                                      </p:cBhvr>
                                      <p:to>
                                        <p:strVal val="visible"/>
                                      </p:to>
                                    </p:set>
                                    <p:anim calcmode="lin" valueType="num">
                                      <p:cBhvr additive="base">
                                        <p:cTn id="86" dur="500" fill="hold"/>
                                        <p:tgtEl>
                                          <p:spTgt spid="6158"/>
                                        </p:tgtEl>
                                        <p:attrNameLst>
                                          <p:attrName>ppt_x</p:attrName>
                                        </p:attrNameLst>
                                      </p:cBhvr>
                                      <p:tavLst>
                                        <p:tav tm="0">
                                          <p:val>
                                            <p:strVal val="#ppt_x"/>
                                          </p:val>
                                        </p:tav>
                                        <p:tav tm="100000">
                                          <p:val>
                                            <p:strVal val="#ppt_x"/>
                                          </p:val>
                                        </p:tav>
                                      </p:tavLst>
                                    </p:anim>
                                    <p:anim calcmode="lin" valueType="num">
                                      <p:cBhvr additive="base">
                                        <p:cTn id="87" dur="500" fill="hold"/>
                                        <p:tgtEl>
                                          <p:spTgt spid="61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1069849" y="484632"/>
            <a:ext cx="10630538" cy="1609344"/>
          </a:xfrm>
          <a:ln>
            <a:noFill/>
          </a:ln>
        </p:spPr>
        <p:txBody>
          <a:bodyPr>
            <a:normAutofit/>
          </a:bodyPr>
          <a:lstStyle/>
          <a:p>
            <a:r>
              <a:rPr lang="cs-CZ" sz="3200" dirty="0"/>
              <a:t>Pražská ofenzíva</a:t>
            </a:r>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170" name="Picture 2" descr="VÃ½sledek obrÃ¡zku pro praÅ¾skÃ© povstÃ¡nÃ­">
            <a:extLst>
              <a:ext uri="{FF2B5EF4-FFF2-40B4-BE49-F238E27FC236}">
                <a16:creationId xmlns:a16="http://schemas.microsoft.com/office/drawing/2014/main" id="{8081F648-37F8-4525-92FB-E3B3DA714392}"/>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175760" y="1790348"/>
            <a:ext cx="3840480" cy="253288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Ã½sledek obrÃ¡zku pro ivan konev">
            <a:extLst>
              <a:ext uri="{FF2B5EF4-FFF2-40B4-BE49-F238E27FC236}">
                <a16:creationId xmlns:a16="http://schemas.microsoft.com/office/drawing/2014/main" id="{4853DA02-F386-452B-8DE6-0146F00A3A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9329" y="1790348"/>
            <a:ext cx="1857102" cy="262315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Ã½sledek obrÃ¡zku pro schÃ¶rner">
            <a:extLst>
              <a:ext uri="{FF2B5EF4-FFF2-40B4-BE49-F238E27FC236}">
                <a16:creationId xmlns:a16="http://schemas.microsoft.com/office/drawing/2014/main" id="{D356DE05-28A3-4074-8F6F-AC43F8BF6F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84982" y="1850683"/>
            <a:ext cx="1737169" cy="262530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VÃ½sledek obrÃ¡zku pro F.H. 18">
            <a:extLst>
              <a:ext uri="{FF2B5EF4-FFF2-40B4-BE49-F238E27FC236}">
                <a16:creationId xmlns:a16="http://schemas.microsoft.com/office/drawing/2014/main" id="{C5F045E4-BDC1-463B-8AC5-D6067A0C8B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447" y="4654691"/>
            <a:ext cx="3114865" cy="1962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VÃ½sledek obrÃ¡zku pro he 111 1941">
            <a:extLst>
              <a:ext uri="{FF2B5EF4-FFF2-40B4-BE49-F238E27FC236}">
                <a16:creationId xmlns:a16="http://schemas.microsoft.com/office/drawing/2014/main" id="{9515DCB6-093B-4B26-8FED-84AC5E7EAA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5823" y="4650841"/>
            <a:ext cx="2722647" cy="184232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VÃ½sledek obrÃ¡zku pro vlasovci v praze">
            <a:extLst>
              <a:ext uri="{FF2B5EF4-FFF2-40B4-BE49-F238E27FC236}">
                <a16:creationId xmlns:a16="http://schemas.microsoft.com/office/drawing/2014/main" id="{82CFA658-D5B9-4FCB-8A05-C438F9ECCA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6240" y="4764025"/>
            <a:ext cx="3293601" cy="172914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VÃ½sledek obrÃ¡zku pro Rudolf Toussaint">
            <a:extLst>
              <a:ext uri="{FF2B5EF4-FFF2-40B4-BE49-F238E27FC236}">
                <a16:creationId xmlns:a16="http://schemas.microsoft.com/office/drawing/2014/main" id="{F7331644-0EAD-447F-B41B-823EFC6335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3687" y="1760735"/>
            <a:ext cx="1868384" cy="2827488"/>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s://upload.wikimedia.org/wikipedia/commons/4/4e/Genera.Karel.Kutlvasr.%281895-1961%29.1945.gif">
            <a:extLst>
              <a:ext uri="{FF2B5EF4-FFF2-40B4-BE49-F238E27FC236}">
                <a16:creationId xmlns:a16="http://schemas.microsoft.com/office/drawing/2014/main" id="{96FE4B4A-B389-44B1-AA12-10ACD1A13F0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07783" y="1760734"/>
            <a:ext cx="2024998" cy="2882369"/>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VÃ½sledek obrÃ¡zku pro praÅ¾skÃ© povstÃ¡nÃ­">
            <a:extLst>
              <a:ext uri="{FF2B5EF4-FFF2-40B4-BE49-F238E27FC236}">
                <a16:creationId xmlns:a16="http://schemas.microsoft.com/office/drawing/2014/main" id="{26F20A08-8633-4F0A-B2A0-AEDAAB0603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3357" y="2093975"/>
            <a:ext cx="5723521" cy="309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35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additive="base">
                                        <p:cTn id="13" dur="500" fill="hold"/>
                                        <p:tgtEl>
                                          <p:spTgt spid="7172"/>
                                        </p:tgtEl>
                                        <p:attrNameLst>
                                          <p:attrName>ppt_x</p:attrName>
                                        </p:attrNameLst>
                                      </p:cBhvr>
                                      <p:tavLst>
                                        <p:tav tm="0">
                                          <p:val>
                                            <p:strVal val="#ppt_x"/>
                                          </p:val>
                                        </p:tav>
                                        <p:tav tm="100000">
                                          <p:val>
                                            <p:strVal val="#ppt_x"/>
                                          </p:val>
                                        </p:tav>
                                      </p:tavLst>
                                    </p:anim>
                                    <p:anim calcmode="lin" valueType="num">
                                      <p:cBhvr additive="base">
                                        <p:cTn id="1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500" fill="hold"/>
                                        <p:tgtEl>
                                          <p:spTgt spid="7174"/>
                                        </p:tgtEl>
                                        <p:attrNameLst>
                                          <p:attrName>ppt_x</p:attrName>
                                        </p:attrNameLst>
                                      </p:cBhvr>
                                      <p:tavLst>
                                        <p:tav tm="0">
                                          <p:val>
                                            <p:strVal val="#ppt_x"/>
                                          </p:val>
                                        </p:tav>
                                        <p:tav tm="100000">
                                          <p:val>
                                            <p:strVal val="#ppt_x"/>
                                          </p:val>
                                        </p:tav>
                                      </p:tavLst>
                                    </p:anim>
                                    <p:anim calcmode="lin" valueType="num">
                                      <p:cBhvr additive="base">
                                        <p:cTn id="20"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6"/>
                                        </p:tgtEl>
                                        <p:attrNameLst>
                                          <p:attrName>style.visibility</p:attrName>
                                        </p:attrNameLst>
                                      </p:cBhvr>
                                      <p:to>
                                        <p:strVal val="visible"/>
                                      </p:to>
                                    </p:set>
                                    <p:anim calcmode="lin" valueType="num">
                                      <p:cBhvr additive="base">
                                        <p:cTn id="25" dur="500" fill="hold"/>
                                        <p:tgtEl>
                                          <p:spTgt spid="7176"/>
                                        </p:tgtEl>
                                        <p:attrNameLst>
                                          <p:attrName>ppt_x</p:attrName>
                                        </p:attrNameLst>
                                      </p:cBhvr>
                                      <p:tavLst>
                                        <p:tav tm="0">
                                          <p:val>
                                            <p:strVal val="#ppt_x"/>
                                          </p:val>
                                        </p:tav>
                                        <p:tav tm="100000">
                                          <p:val>
                                            <p:strVal val="#ppt_x"/>
                                          </p:val>
                                        </p:tav>
                                      </p:tavLst>
                                    </p:anim>
                                    <p:anim calcmode="lin" valueType="num">
                                      <p:cBhvr additive="base">
                                        <p:cTn id="26"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2" fill="hold" nodeType="clickEffect">
                                  <p:stCondLst>
                                    <p:cond delay="0"/>
                                  </p:stCondLst>
                                  <p:childTnLst>
                                    <p:anim calcmode="lin" valueType="num">
                                      <p:cBhvr additive="base">
                                        <p:cTn id="36" dur="500"/>
                                        <p:tgtEl>
                                          <p:spTgt spid="7170"/>
                                        </p:tgtEl>
                                        <p:attrNameLst>
                                          <p:attrName>ppt_x</p:attrName>
                                        </p:attrNameLst>
                                      </p:cBhvr>
                                      <p:tavLst>
                                        <p:tav tm="0">
                                          <p:val>
                                            <p:strVal val="ppt_x"/>
                                          </p:val>
                                        </p:tav>
                                        <p:tav tm="100000">
                                          <p:val>
                                            <p:strVal val="1+ppt_w/2"/>
                                          </p:val>
                                        </p:tav>
                                      </p:tavLst>
                                    </p:anim>
                                    <p:anim calcmode="lin" valueType="num">
                                      <p:cBhvr additive="base">
                                        <p:cTn id="37" dur="500"/>
                                        <p:tgtEl>
                                          <p:spTgt spid="7170"/>
                                        </p:tgtEl>
                                        <p:attrNameLst>
                                          <p:attrName>ppt_y</p:attrName>
                                        </p:attrNameLst>
                                      </p:cBhvr>
                                      <p:tavLst>
                                        <p:tav tm="0">
                                          <p:val>
                                            <p:strVal val="ppt_y"/>
                                          </p:val>
                                        </p:tav>
                                        <p:tav tm="100000">
                                          <p:val>
                                            <p:strVal val="ppt_y"/>
                                          </p:val>
                                        </p:tav>
                                      </p:tavLst>
                                    </p:anim>
                                    <p:set>
                                      <p:cBhvr>
                                        <p:cTn id="38" dur="1" fill="hold">
                                          <p:stCondLst>
                                            <p:cond delay="499"/>
                                          </p:stCondLst>
                                        </p:cTn>
                                        <p:tgtEl>
                                          <p:spTgt spid="7170"/>
                                        </p:tgtEl>
                                        <p:attrNameLst>
                                          <p:attrName>style.visibility</p:attrName>
                                        </p:attrNameLst>
                                      </p:cBhvr>
                                      <p:to>
                                        <p:strVal val="hidden"/>
                                      </p:to>
                                    </p:set>
                                  </p:childTnLst>
                                </p:cTn>
                              </p:par>
                              <p:par>
                                <p:cTn id="39" presetID="2" presetClass="exit" presetSubtype="2" fill="hold" nodeType="withEffect">
                                  <p:stCondLst>
                                    <p:cond delay="0"/>
                                  </p:stCondLst>
                                  <p:childTnLst>
                                    <p:anim calcmode="lin" valueType="num">
                                      <p:cBhvr additive="base">
                                        <p:cTn id="40" dur="500"/>
                                        <p:tgtEl>
                                          <p:spTgt spid="7172"/>
                                        </p:tgtEl>
                                        <p:attrNameLst>
                                          <p:attrName>ppt_x</p:attrName>
                                        </p:attrNameLst>
                                      </p:cBhvr>
                                      <p:tavLst>
                                        <p:tav tm="0">
                                          <p:val>
                                            <p:strVal val="ppt_x"/>
                                          </p:val>
                                        </p:tav>
                                        <p:tav tm="100000">
                                          <p:val>
                                            <p:strVal val="1+ppt_w/2"/>
                                          </p:val>
                                        </p:tav>
                                      </p:tavLst>
                                    </p:anim>
                                    <p:anim calcmode="lin" valueType="num">
                                      <p:cBhvr additive="base">
                                        <p:cTn id="41" dur="500"/>
                                        <p:tgtEl>
                                          <p:spTgt spid="7172"/>
                                        </p:tgtEl>
                                        <p:attrNameLst>
                                          <p:attrName>ppt_y</p:attrName>
                                        </p:attrNameLst>
                                      </p:cBhvr>
                                      <p:tavLst>
                                        <p:tav tm="0">
                                          <p:val>
                                            <p:strVal val="ppt_y"/>
                                          </p:val>
                                        </p:tav>
                                        <p:tav tm="100000">
                                          <p:val>
                                            <p:strVal val="ppt_y"/>
                                          </p:val>
                                        </p:tav>
                                      </p:tavLst>
                                    </p:anim>
                                    <p:set>
                                      <p:cBhvr>
                                        <p:cTn id="42" dur="1" fill="hold">
                                          <p:stCondLst>
                                            <p:cond delay="499"/>
                                          </p:stCondLst>
                                        </p:cTn>
                                        <p:tgtEl>
                                          <p:spTgt spid="7172"/>
                                        </p:tgtEl>
                                        <p:attrNameLst>
                                          <p:attrName>style.visibility</p:attrName>
                                        </p:attrNameLst>
                                      </p:cBhvr>
                                      <p:to>
                                        <p:strVal val="hidden"/>
                                      </p:to>
                                    </p:set>
                                  </p:childTnLst>
                                </p:cTn>
                              </p:par>
                              <p:par>
                                <p:cTn id="43" presetID="2" presetClass="exit" presetSubtype="2" fill="hold" nodeType="withEffect">
                                  <p:stCondLst>
                                    <p:cond delay="0"/>
                                  </p:stCondLst>
                                  <p:childTnLst>
                                    <p:anim calcmode="lin" valueType="num">
                                      <p:cBhvr additive="base">
                                        <p:cTn id="44" dur="500"/>
                                        <p:tgtEl>
                                          <p:spTgt spid="7174"/>
                                        </p:tgtEl>
                                        <p:attrNameLst>
                                          <p:attrName>ppt_x</p:attrName>
                                        </p:attrNameLst>
                                      </p:cBhvr>
                                      <p:tavLst>
                                        <p:tav tm="0">
                                          <p:val>
                                            <p:strVal val="ppt_x"/>
                                          </p:val>
                                        </p:tav>
                                        <p:tav tm="100000">
                                          <p:val>
                                            <p:strVal val="1+ppt_w/2"/>
                                          </p:val>
                                        </p:tav>
                                      </p:tavLst>
                                    </p:anim>
                                    <p:anim calcmode="lin" valueType="num">
                                      <p:cBhvr additive="base">
                                        <p:cTn id="45" dur="500"/>
                                        <p:tgtEl>
                                          <p:spTgt spid="7174"/>
                                        </p:tgtEl>
                                        <p:attrNameLst>
                                          <p:attrName>ppt_y</p:attrName>
                                        </p:attrNameLst>
                                      </p:cBhvr>
                                      <p:tavLst>
                                        <p:tav tm="0">
                                          <p:val>
                                            <p:strVal val="ppt_y"/>
                                          </p:val>
                                        </p:tav>
                                        <p:tav tm="100000">
                                          <p:val>
                                            <p:strVal val="ppt_y"/>
                                          </p:val>
                                        </p:tav>
                                      </p:tavLst>
                                    </p:anim>
                                    <p:set>
                                      <p:cBhvr>
                                        <p:cTn id="46" dur="1" fill="hold">
                                          <p:stCondLst>
                                            <p:cond delay="499"/>
                                          </p:stCondLst>
                                        </p:cTn>
                                        <p:tgtEl>
                                          <p:spTgt spid="7174"/>
                                        </p:tgtEl>
                                        <p:attrNameLst>
                                          <p:attrName>style.visibility</p:attrName>
                                        </p:attrNameLst>
                                      </p:cBhvr>
                                      <p:to>
                                        <p:strVal val="hidden"/>
                                      </p:to>
                                    </p:set>
                                  </p:childTnLst>
                                </p:cTn>
                              </p:par>
                              <p:par>
                                <p:cTn id="47" presetID="2" presetClass="exit" presetSubtype="2" fill="hold" nodeType="withEffect">
                                  <p:stCondLst>
                                    <p:cond delay="0"/>
                                  </p:stCondLst>
                                  <p:childTnLst>
                                    <p:anim calcmode="lin" valueType="num">
                                      <p:cBhvr additive="base">
                                        <p:cTn id="48" dur="500"/>
                                        <p:tgtEl>
                                          <p:spTgt spid="7176"/>
                                        </p:tgtEl>
                                        <p:attrNameLst>
                                          <p:attrName>ppt_x</p:attrName>
                                        </p:attrNameLst>
                                      </p:cBhvr>
                                      <p:tavLst>
                                        <p:tav tm="0">
                                          <p:val>
                                            <p:strVal val="ppt_x"/>
                                          </p:val>
                                        </p:tav>
                                        <p:tav tm="100000">
                                          <p:val>
                                            <p:strVal val="1+ppt_w/2"/>
                                          </p:val>
                                        </p:tav>
                                      </p:tavLst>
                                    </p:anim>
                                    <p:anim calcmode="lin" valueType="num">
                                      <p:cBhvr additive="base">
                                        <p:cTn id="49" dur="500"/>
                                        <p:tgtEl>
                                          <p:spTgt spid="7176"/>
                                        </p:tgtEl>
                                        <p:attrNameLst>
                                          <p:attrName>ppt_y</p:attrName>
                                        </p:attrNameLst>
                                      </p:cBhvr>
                                      <p:tavLst>
                                        <p:tav tm="0">
                                          <p:val>
                                            <p:strVal val="ppt_y"/>
                                          </p:val>
                                        </p:tav>
                                        <p:tav tm="100000">
                                          <p:val>
                                            <p:strVal val="ppt_y"/>
                                          </p:val>
                                        </p:tav>
                                      </p:tavLst>
                                    </p:anim>
                                    <p:set>
                                      <p:cBhvr>
                                        <p:cTn id="50" dur="1" fill="hold">
                                          <p:stCondLst>
                                            <p:cond delay="499"/>
                                          </p:stCondLst>
                                        </p:cTn>
                                        <p:tgtEl>
                                          <p:spTgt spid="7176"/>
                                        </p:tgtEl>
                                        <p:attrNameLst>
                                          <p:attrName>style.visibility</p:attrName>
                                        </p:attrNameLst>
                                      </p:cBhvr>
                                      <p:to>
                                        <p:strVal val="hidden"/>
                                      </p:to>
                                    </p:set>
                                  </p:childTnLst>
                                </p:cTn>
                              </p:par>
                              <p:par>
                                <p:cTn id="51" presetID="2" presetClass="exit" presetSubtype="2" fill="hold" nodeType="withEffect">
                                  <p:stCondLst>
                                    <p:cond delay="0"/>
                                  </p:stCondLst>
                                  <p:childTnLst>
                                    <p:anim calcmode="lin" valueType="num">
                                      <p:cBhvr additive="base">
                                        <p:cTn id="52" dur="500"/>
                                        <p:tgtEl>
                                          <p:spTgt spid="15"/>
                                        </p:tgtEl>
                                        <p:attrNameLst>
                                          <p:attrName>ppt_x</p:attrName>
                                        </p:attrNameLst>
                                      </p:cBhvr>
                                      <p:tavLst>
                                        <p:tav tm="0">
                                          <p:val>
                                            <p:strVal val="ppt_x"/>
                                          </p:val>
                                        </p:tav>
                                        <p:tav tm="100000">
                                          <p:val>
                                            <p:strVal val="1+ppt_w/2"/>
                                          </p:val>
                                        </p:tav>
                                      </p:tavLst>
                                    </p:anim>
                                    <p:anim calcmode="lin" valueType="num">
                                      <p:cBhvr additive="base">
                                        <p:cTn id="53" dur="500"/>
                                        <p:tgtEl>
                                          <p:spTgt spid="15"/>
                                        </p:tgtEl>
                                        <p:attrNameLst>
                                          <p:attrName>ppt_y</p:attrName>
                                        </p:attrNameLst>
                                      </p:cBhvr>
                                      <p:tavLst>
                                        <p:tav tm="0">
                                          <p:val>
                                            <p:strVal val="ppt_y"/>
                                          </p:val>
                                        </p:tav>
                                        <p:tav tm="100000">
                                          <p:val>
                                            <p:strVal val="ppt_y"/>
                                          </p:val>
                                        </p:tav>
                                      </p:tavLst>
                                    </p:anim>
                                    <p:set>
                                      <p:cBhvr>
                                        <p:cTn id="54" dur="1" fill="hold">
                                          <p:stCondLst>
                                            <p:cond delay="499"/>
                                          </p:stCondLst>
                                        </p:cTn>
                                        <p:tgtEl>
                                          <p:spTgt spid="15"/>
                                        </p:tgtEl>
                                        <p:attrNameLst>
                                          <p:attrName>style.visibility</p:attrName>
                                        </p:attrNameLst>
                                      </p:cBhvr>
                                      <p:to>
                                        <p:strVal val="hidden"/>
                                      </p:to>
                                    </p:set>
                                  </p:childTnLst>
                                </p:cTn>
                              </p:par>
                              <p:par>
                                <p:cTn id="55" presetID="2" presetClass="exit" presetSubtype="2" fill="hold" nodeType="withEffect">
                                  <p:stCondLst>
                                    <p:cond delay="0"/>
                                  </p:stCondLst>
                                  <p:childTnLst>
                                    <p:anim calcmode="lin" valueType="num">
                                      <p:cBhvr additive="base">
                                        <p:cTn id="56" dur="500"/>
                                        <p:tgtEl>
                                          <p:spTgt spid="7178"/>
                                        </p:tgtEl>
                                        <p:attrNameLst>
                                          <p:attrName>ppt_x</p:attrName>
                                        </p:attrNameLst>
                                      </p:cBhvr>
                                      <p:tavLst>
                                        <p:tav tm="0">
                                          <p:val>
                                            <p:strVal val="ppt_x"/>
                                          </p:val>
                                        </p:tav>
                                        <p:tav tm="100000">
                                          <p:val>
                                            <p:strVal val="1+ppt_w/2"/>
                                          </p:val>
                                        </p:tav>
                                      </p:tavLst>
                                    </p:anim>
                                    <p:anim calcmode="lin" valueType="num">
                                      <p:cBhvr additive="base">
                                        <p:cTn id="57" dur="500"/>
                                        <p:tgtEl>
                                          <p:spTgt spid="7178"/>
                                        </p:tgtEl>
                                        <p:attrNameLst>
                                          <p:attrName>ppt_y</p:attrName>
                                        </p:attrNameLst>
                                      </p:cBhvr>
                                      <p:tavLst>
                                        <p:tav tm="0">
                                          <p:val>
                                            <p:strVal val="ppt_y"/>
                                          </p:val>
                                        </p:tav>
                                        <p:tav tm="100000">
                                          <p:val>
                                            <p:strVal val="ppt_y"/>
                                          </p:val>
                                        </p:tav>
                                      </p:tavLst>
                                    </p:anim>
                                    <p:set>
                                      <p:cBhvr>
                                        <p:cTn id="58" dur="1" fill="hold">
                                          <p:stCondLst>
                                            <p:cond delay="499"/>
                                          </p:stCondLst>
                                        </p:cTn>
                                        <p:tgtEl>
                                          <p:spTgt spid="717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180"/>
                                        </p:tgtEl>
                                        <p:attrNameLst>
                                          <p:attrName>style.visibility</p:attrName>
                                        </p:attrNameLst>
                                      </p:cBhvr>
                                      <p:to>
                                        <p:strVal val="visible"/>
                                      </p:to>
                                    </p:set>
                                    <p:anim calcmode="lin" valueType="num">
                                      <p:cBhvr additive="base">
                                        <p:cTn id="63" dur="500" fill="hold"/>
                                        <p:tgtEl>
                                          <p:spTgt spid="7180"/>
                                        </p:tgtEl>
                                        <p:attrNameLst>
                                          <p:attrName>ppt_x</p:attrName>
                                        </p:attrNameLst>
                                      </p:cBhvr>
                                      <p:tavLst>
                                        <p:tav tm="0">
                                          <p:val>
                                            <p:strVal val="#ppt_x"/>
                                          </p:val>
                                        </p:tav>
                                        <p:tav tm="100000">
                                          <p:val>
                                            <p:strVal val="#ppt_x"/>
                                          </p:val>
                                        </p:tav>
                                      </p:tavLst>
                                    </p:anim>
                                    <p:anim calcmode="lin" valueType="num">
                                      <p:cBhvr additive="base">
                                        <p:cTn id="64"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7182"/>
                                        </p:tgtEl>
                                        <p:attrNameLst>
                                          <p:attrName>style.visibility</p:attrName>
                                        </p:attrNameLst>
                                      </p:cBhvr>
                                      <p:to>
                                        <p:strVal val="visible"/>
                                      </p:to>
                                    </p:set>
                                    <p:anim calcmode="lin" valueType="num">
                                      <p:cBhvr additive="base">
                                        <p:cTn id="69" dur="500" fill="hold"/>
                                        <p:tgtEl>
                                          <p:spTgt spid="7182"/>
                                        </p:tgtEl>
                                        <p:attrNameLst>
                                          <p:attrName>ppt_x</p:attrName>
                                        </p:attrNameLst>
                                      </p:cBhvr>
                                      <p:tavLst>
                                        <p:tav tm="0">
                                          <p:val>
                                            <p:strVal val="#ppt_x"/>
                                          </p:val>
                                        </p:tav>
                                        <p:tav tm="100000">
                                          <p:val>
                                            <p:strVal val="#ppt_x"/>
                                          </p:val>
                                        </p:tav>
                                      </p:tavLst>
                                    </p:anim>
                                    <p:anim calcmode="lin" valueType="num">
                                      <p:cBhvr additive="base">
                                        <p:cTn id="70" dur="500" fill="hold"/>
                                        <p:tgtEl>
                                          <p:spTgt spid="718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2" fill="hold" nodeType="clickEffect">
                                  <p:stCondLst>
                                    <p:cond delay="0"/>
                                  </p:stCondLst>
                                  <p:childTnLst>
                                    <p:anim calcmode="lin" valueType="num">
                                      <p:cBhvr additive="base">
                                        <p:cTn id="74" dur="500"/>
                                        <p:tgtEl>
                                          <p:spTgt spid="7180"/>
                                        </p:tgtEl>
                                        <p:attrNameLst>
                                          <p:attrName>ppt_x</p:attrName>
                                        </p:attrNameLst>
                                      </p:cBhvr>
                                      <p:tavLst>
                                        <p:tav tm="0">
                                          <p:val>
                                            <p:strVal val="ppt_x"/>
                                          </p:val>
                                        </p:tav>
                                        <p:tav tm="100000">
                                          <p:val>
                                            <p:strVal val="1+ppt_w/2"/>
                                          </p:val>
                                        </p:tav>
                                      </p:tavLst>
                                    </p:anim>
                                    <p:anim calcmode="lin" valueType="num">
                                      <p:cBhvr additive="base">
                                        <p:cTn id="75" dur="500"/>
                                        <p:tgtEl>
                                          <p:spTgt spid="7180"/>
                                        </p:tgtEl>
                                        <p:attrNameLst>
                                          <p:attrName>ppt_y</p:attrName>
                                        </p:attrNameLst>
                                      </p:cBhvr>
                                      <p:tavLst>
                                        <p:tav tm="0">
                                          <p:val>
                                            <p:strVal val="ppt_y"/>
                                          </p:val>
                                        </p:tav>
                                        <p:tav tm="100000">
                                          <p:val>
                                            <p:strVal val="ppt_y"/>
                                          </p:val>
                                        </p:tav>
                                      </p:tavLst>
                                    </p:anim>
                                    <p:set>
                                      <p:cBhvr>
                                        <p:cTn id="76" dur="1" fill="hold">
                                          <p:stCondLst>
                                            <p:cond delay="499"/>
                                          </p:stCondLst>
                                        </p:cTn>
                                        <p:tgtEl>
                                          <p:spTgt spid="7180"/>
                                        </p:tgtEl>
                                        <p:attrNameLst>
                                          <p:attrName>style.visibility</p:attrName>
                                        </p:attrNameLst>
                                      </p:cBhvr>
                                      <p:to>
                                        <p:strVal val="hidden"/>
                                      </p:to>
                                    </p:set>
                                  </p:childTnLst>
                                </p:cTn>
                              </p:par>
                              <p:par>
                                <p:cTn id="77" presetID="2" presetClass="exit" presetSubtype="2" fill="hold" nodeType="withEffect">
                                  <p:stCondLst>
                                    <p:cond delay="0"/>
                                  </p:stCondLst>
                                  <p:childTnLst>
                                    <p:anim calcmode="lin" valueType="num">
                                      <p:cBhvr additive="base">
                                        <p:cTn id="78" dur="500"/>
                                        <p:tgtEl>
                                          <p:spTgt spid="7182"/>
                                        </p:tgtEl>
                                        <p:attrNameLst>
                                          <p:attrName>ppt_x</p:attrName>
                                        </p:attrNameLst>
                                      </p:cBhvr>
                                      <p:tavLst>
                                        <p:tav tm="0">
                                          <p:val>
                                            <p:strVal val="ppt_x"/>
                                          </p:val>
                                        </p:tav>
                                        <p:tav tm="100000">
                                          <p:val>
                                            <p:strVal val="1+ppt_w/2"/>
                                          </p:val>
                                        </p:tav>
                                      </p:tavLst>
                                    </p:anim>
                                    <p:anim calcmode="lin" valueType="num">
                                      <p:cBhvr additive="base">
                                        <p:cTn id="79" dur="500"/>
                                        <p:tgtEl>
                                          <p:spTgt spid="7182"/>
                                        </p:tgtEl>
                                        <p:attrNameLst>
                                          <p:attrName>ppt_y</p:attrName>
                                        </p:attrNameLst>
                                      </p:cBhvr>
                                      <p:tavLst>
                                        <p:tav tm="0">
                                          <p:val>
                                            <p:strVal val="ppt_y"/>
                                          </p:val>
                                        </p:tav>
                                        <p:tav tm="100000">
                                          <p:val>
                                            <p:strVal val="ppt_y"/>
                                          </p:val>
                                        </p:tav>
                                      </p:tavLst>
                                    </p:anim>
                                    <p:set>
                                      <p:cBhvr>
                                        <p:cTn id="80" dur="1" fill="hold">
                                          <p:stCondLst>
                                            <p:cond delay="499"/>
                                          </p:stCondLst>
                                        </p:cTn>
                                        <p:tgtEl>
                                          <p:spTgt spid="718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184"/>
                                        </p:tgtEl>
                                        <p:attrNameLst>
                                          <p:attrName>style.visibility</p:attrName>
                                        </p:attrNameLst>
                                      </p:cBhvr>
                                      <p:to>
                                        <p:strVal val="visible"/>
                                      </p:to>
                                    </p:set>
                                    <p:anim calcmode="lin" valueType="num">
                                      <p:cBhvr additive="base">
                                        <p:cTn id="85" dur="500" fill="hold"/>
                                        <p:tgtEl>
                                          <p:spTgt spid="7184"/>
                                        </p:tgtEl>
                                        <p:attrNameLst>
                                          <p:attrName>ppt_x</p:attrName>
                                        </p:attrNameLst>
                                      </p:cBhvr>
                                      <p:tavLst>
                                        <p:tav tm="0">
                                          <p:val>
                                            <p:strVal val="#ppt_x"/>
                                          </p:val>
                                        </p:tav>
                                        <p:tav tm="100000">
                                          <p:val>
                                            <p:strVal val="#ppt_x"/>
                                          </p:val>
                                        </p:tav>
                                      </p:tavLst>
                                    </p:anim>
                                    <p:anim calcmode="lin" valueType="num">
                                      <p:cBhvr additive="base">
                                        <p:cTn id="86" dur="500" fill="hold"/>
                                        <p:tgtEl>
                                          <p:spTgt spid="71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1069849" y="484632"/>
            <a:ext cx="10630538" cy="1609344"/>
          </a:xfrm>
          <a:ln>
            <a:noFill/>
          </a:ln>
        </p:spPr>
        <p:txBody>
          <a:bodyPr>
            <a:normAutofit/>
          </a:bodyPr>
          <a:lstStyle/>
          <a:p>
            <a:r>
              <a:rPr lang="cs-CZ" sz="3200" dirty="0"/>
              <a:t>Válečné zločiny</a:t>
            </a:r>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Zástupný symbol pro obsah 5">
            <a:extLst>
              <a:ext uri="{FF2B5EF4-FFF2-40B4-BE49-F238E27FC236}">
                <a16:creationId xmlns:a16="http://schemas.microsoft.com/office/drawing/2014/main" id="{A8C19A39-037D-4E16-9609-1699D00DE5F4}"/>
              </a:ext>
            </a:extLst>
          </p:cNvPr>
          <p:cNvPicPr>
            <a:picLocks noGrp="1" noChangeAspect="1"/>
          </p:cNvPicPr>
          <p:nvPr>
            <p:ph idx="1"/>
          </p:nvPr>
        </p:nvPicPr>
        <p:blipFill>
          <a:blip r:embed="rId6"/>
          <a:stretch>
            <a:fillRect/>
          </a:stretch>
        </p:blipFill>
        <p:spPr>
          <a:xfrm>
            <a:off x="3658798" y="1447920"/>
            <a:ext cx="3955534" cy="3291128"/>
          </a:xfrm>
        </p:spPr>
      </p:pic>
      <p:pic>
        <p:nvPicPr>
          <p:cNvPr id="8" name="Obrázek 7">
            <a:extLst>
              <a:ext uri="{FF2B5EF4-FFF2-40B4-BE49-F238E27FC236}">
                <a16:creationId xmlns:a16="http://schemas.microsoft.com/office/drawing/2014/main" id="{501E7263-7DA6-49C0-9517-2552734D6D0B}"/>
              </a:ext>
            </a:extLst>
          </p:cNvPr>
          <p:cNvPicPr>
            <a:picLocks noChangeAspect="1"/>
          </p:cNvPicPr>
          <p:nvPr/>
        </p:nvPicPr>
        <p:blipFill>
          <a:blip r:embed="rId7"/>
          <a:stretch>
            <a:fillRect/>
          </a:stretch>
        </p:blipFill>
        <p:spPr>
          <a:xfrm>
            <a:off x="699459" y="4775653"/>
            <a:ext cx="2840382" cy="1597715"/>
          </a:xfrm>
          <a:prstGeom prst="rect">
            <a:avLst/>
          </a:prstGeom>
        </p:spPr>
      </p:pic>
      <p:pic>
        <p:nvPicPr>
          <p:cNvPr id="11" name="Obrázek 10">
            <a:extLst>
              <a:ext uri="{FF2B5EF4-FFF2-40B4-BE49-F238E27FC236}">
                <a16:creationId xmlns:a16="http://schemas.microsoft.com/office/drawing/2014/main" id="{375D6703-0976-4FA3-B12D-660F505DDF80}"/>
              </a:ext>
            </a:extLst>
          </p:cNvPr>
          <p:cNvPicPr>
            <a:picLocks noChangeAspect="1"/>
          </p:cNvPicPr>
          <p:nvPr/>
        </p:nvPicPr>
        <p:blipFill>
          <a:blip r:embed="rId8"/>
          <a:stretch>
            <a:fillRect/>
          </a:stretch>
        </p:blipFill>
        <p:spPr>
          <a:xfrm>
            <a:off x="7152589" y="4892805"/>
            <a:ext cx="3170015" cy="1811437"/>
          </a:xfrm>
          <a:prstGeom prst="rect">
            <a:avLst/>
          </a:prstGeom>
        </p:spPr>
      </p:pic>
    </p:spTree>
    <p:extLst>
      <p:ext uri="{BB962C8B-B14F-4D97-AF65-F5344CB8AC3E}">
        <p14:creationId xmlns:p14="http://schemas.microsoft.com/office/powerpoint/2010/main" val="2314190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800380" y="542506"/>
            <a:ext cx="10630538" cy="1609344"/>
          </a:xfrm>
          <a:ln>
            <a:noFill/>
          </a:ln>
        </p:spPr>
        <p:txBody>
          <a:bodyPr>
            <a:normAutofit/>
          </a:bodyPr>
          <a:lstStyle/>
          <a:p>
            <a:pPr algn="ctr"/>
            <a:r>
              <a:rPr lang="cs-CZ" sz="7200" dirty="0"/>
              <a:t>Konec</a:t>
            </a:r>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Zástupný symbol pro obsah 4">
            <a:extLst>
              <a:ext uri="{FF2B5EF4-FFF2-40B4-BE49-F238E27FC236}">
                <a16:creationId xmlns:a16="http://schemas.microsoft.com/office/drawing/2014/main" id="{A0AA2462-36A4-4FB9-89F6-E3961C0AFA58}"/>
              </a:ext>
            </a:extLst>
          </p:cNvPr>
          <p:cNvPicPr>
            <a:picLocks noGrp="1" noChangeAspect="1"/>
          </p:cNvPicPr>
          <p:nvPr>
            <p:ph idx="1"/>
          </p:nvPr>
        </p:nvPicPr>
        <p:blipFill>
          <a:blip r:embed="rId6"/>
          <a:stretch>
            <a:fillRect/>
          </a:stretch>
        </p:blipFill>
        <p:spPr>
          <a:xfrm rot="5400000">
            <a:off x="3708946" y="2800451"/>
            <a:ext cx="4774107" cy="2685435"/>
          </a:xfrm>
        </p:spPr>
      </p:pic>
    </p:spTree>
    <p:extLst>
      <p:ext uri="{BB962C8B-B14F-4D97-AF65-F5344CB8AC3E}">
        <p14:creationId xmlns:p14="http://schemas.microsoft.com/office/powerpoint/2010/main" val="32994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2BFD187-B93A-4A9D-8A84-B013C4D00A5C}"/>
              </a:ext>
            </a:extLst>
          </p:cNvPr>
          <p:cNvSpPr>
            <a:spLocks noGrp="1"/>
          </p:cNvSpPr>
          <p:nvPr>
            <p:ph type="title"/>
          </p:nvPr>
        </p:nvSpPr>
        <p:spPr>
          <a:xfrm>
            <a:off x="1990557" y="484632"/>
            <a:ext cx="9709829" cy="1609344"/>
          </a:xfrm>
          <a:ln>
            <a:noFill/>
          </a:ln>
        </p:spPr>
        <p:txBody>
          <a:bodyPr>
            <a:normAutofit/>
          </a:bodyPr>
          <a:lstStyle/>
          <a:p>
            <a:r>
              <a:rPr lang="cs-CZ" sz="3200" dirty="0"/>
              <a:t>Mapa</a:t>
            </a:r>
          </a:p>
        </p:txBody>
      </p:sp>
      <p:grpSp>
        <p:nvGrpSpPr>
          <p:cNvPr id="140" name="Group 139">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1" name="Oval 140">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2" name="Oval 141">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30" name="Picture 6" descr="VÃ½sledek obrÃ¡zku pro sssr">
            <a:extLst>
              <a:ext uri="{FF2B5EF4-FFF2-40B4-BE49-F238E27FC236}">
                <a16:creationId xmlns:a16="http://schemas.microsoft.com/office/drawing/2014/main" id="{9ED436B2-A3B9-44C6-990B-70517E2F30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976" y="205931"/>
            <a:ext cx="1795743" cy="1709547"/>
          </a:xfrm>
          <a:prstGeom prst="rect">
            <a:avLst/>
          </a:prstGeom>
          <a:noFill/>
          <a:extLst>
            <a:ext uri="{909E8E84-426E-40DD-AFC4-6F175D3DCCD1}">
              <a14:hiddenFill xmlns:a14="http://schemas.microsoft.com/office/drawing/2010/main">
                <a:solidFill>
                  <a:srgbClr val="FFFFFF"/>
                </a:solidFill>
              </a14:hiddenFill>
            </a:ext>
          </a:extLst>
        </p:spPr>
      </p:pic>
      <p:pic>
        <p:nvPicPr>
          <p:cNvPr id="14" name="Zástupný symbol pro obsah 13">
            <a:extLst>
              <a:ext uri="{FF2B5EF4-FFF2-40B4-BE49-F238E27FC236}">
                <a16:creationId xmlns:a16="http://schemas.microsoft.com/office/drawing/2014/main" id="{0270280E-537D-4489-8FD0-022175A9687C}"/>
              </a:ext>
            </a:extLst>
          </p:cNvPr>
          <p:cNvPicPr>
            <a:picLocks noGrp="1" noChangeAspect="1"/>
          </p:cNvPicPr>
          <p:nvPr>
            <p:ph idx="1"/>
          </p:nvPr>
        </p:nvPicPr>
        <p:blipFill>
          <a:blip r:embed="rId7"/>
          <a:stretch>
            <a:fillRect/>
          </a:stretch>
        </p:blipFill>
        <p:spPr>
          <a:xfrm>
            <a:off x="171976" y="1965627"/>
            <a:ext cx="12033860" cy="4530660"/>
          </a:xfrm>
        </p:spPr>
      </p:pic>
    </p:spTree>
    <p:extLst>
      <p:ext uri="{BB962C8B-B14F-4D97-AF65-F5344CB8AC3E}">
        <p14:creationId xmlns:p14="http://schemas.microsoft.com/office/powerpoint/2010/main" val="1195503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1F999E6-2626-4966-93A9-42D5D496F5AD}"/>
              </a:ext>
            </a:extLst>
          </p:cNvPr>
          <p:cNvSpPr>
            <a:spLocks noGrp="1"/>
          </p:cNvSpPr>
          <p:nvPr>
            <p:ph type="title"/>
          </p:nvPr>
        </p:nvSpPr>
        <p:spPr>
          <a:xfrm>
            <a:off x="2052053" y="452436"/>
            <a:ext cx="9806871" cy="1609344"/>
          </a:xfrm>
        </p:spPr>
        <p:txBody>
          <a:bodyPr>
            <a:normAutofit/>
          </a:bodyPr>
          <a:lstStyle/>
          <a:p>
            <a:r>
              <a:rPr lang="cs-CZ" sz="4800" dirty="0">
                <a:latin typeface="+mn-lt"/>
              </a:rPr>
              <a:t>Situace v SSSR před napadením</a:t>
            </a:r>
          </a:p>
        </p:txBody>
      </p:sp>
      <p:pic>
        <p:nvPicPr>
          <p:cNvPr id="5" name="Zástupný symbol pro obsah 4">
            <a:extLst>
              <a:ext uri="{FF2B5EF4-FFF2-40B4-BE49-F238E27FC236}">
                <a16:creationId xmlns:a16="http://schemas.microsoft.com/office/drawing/2014/main" id="{FA2D4913-0DBD-40C8-BD81-678E5ACE5DE0}"/>
              </a:ext>
            </a:extLst>
          </p:cNvPr>
          <p:cNvPicPr>
            <a:picLocks noGrp="1" noChangeAspect="1"/>
          </p:cNvPicPr>
          <p:nvPr>
            <p:ph idx="1"/>
          </p:nvPr>
        </p:nvPicPr>
        <p:blipFill>
          <a:blip r:embed="rId5"/>
          <a:stretch>
            <a:fillRect/>
          </a:stretch>
        </p:blipFill>
        <p:spPr>
          <a:xfrm>
            <a:off x="7908189" y="3089676"/>
            <a:ext cx="1869647" cy="1563837"/>
          </a:xfrm>
        </p:spPr>
      </p:pic>
      <p:grpSp>
        <p:nvGrpSpPr>
          <p:cNvPr id="11" name="Group 10">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4" name="Picture 6" descr="VÃ½sledek obrÃ¡zku pro sssr">
            <a:extLst>
              <a:ext uri="{FF2B5EF4-FFF2-40B4-BE49-F238E27FC236}">
                <a16:creationId xmlns:a16="http://schemas.microsoft.com/office/drawing/2014/main" id="{9A67AF8B-EE41-476B-A8C6-5C768A17B7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976" y="205931"/>
            <a:ext cx="1795743" cy="17095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Ã½sledek obrÃ¡zku pro vladimÃ­r lenin">
            <a:extLst>
              <a:ext uri="{FF2B5EF4-FFF2-40B4-BE49-F238E27FC236}">
                <a16:creationId xmlns:a16="http://schemas.microsoft.com/office/drawing/2014/main" id="{1E23D34C-E7C2-4D4D-A4DD-FB789271BA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8645" y="2264498"/>
            <a:ext cx="2874710" cy="39379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Ã½sledek obrÃ¡zku pro josef stalin">
            <a:extLst>
              <a:ext uri="{FF2B5EF4-FFF2-40B4-BE49-F238E27FC236}">
                <a16:creationId xmlns:a16="http://schemas.microsoft.com/office/drawing/2014/main" id="{6FDBC393-CC84-419F-8370-819FBE4461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8632" y="2264497"/>
            <a:ext cx="2874723" cy="39379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Ã½sledek obrÃ¡zku pro dÄlnÃ­k s kolchoznicÃ­">
            <a:extLst>
              <a:ext uri="{FF2B5EF4-FFF2-40B4-BE49-F238E27FC236}">
                <a16:creationId xmlns:a16="http://schemas.microsoft.com/office/drawing/2014/main" id="{612B8DA2-9D29-4C59-9D6A-7CD97ED0E7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8598" y="2085023"/>
            <a:ext cx="1426334" cy="21484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Ã½sledek obrÃ¡zku pro league of nations flag">
            <a:extLst>
              <a:ext uri="{FF2B5EF4-FFF2-40B4-BE49-F238E27FC236}">
                <a16:creationId xmlns:a16="http://schemas.microsoft.com/office/drawing/2014/main" id="{DAF0F6F8-FBA2-410C-A98F-ABA4897846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16305" y="1644141"/>
            <a:ext cx="2014019" cy="13422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upload.wikimedia.org/wikipedia/commons/thumb/6/62/Smoke_of_chimneys_is_the_breath_of_Soviet_Russia.jpg/800px-Smoke_of_chimneys_is_the_breath_of_Soviet_Russia.jpg">
            <a:extLst>
              <a:ext uri="{FF2B5EF4-FFF2-40B4-BE49-F238E27FC236}">
                <a16:creationId xmlns:a16="http://schemas.microsoft.com/office/drawing/2014/main" id="{3EDB7B6E-FD69-49A1-9BFE-407A153BE4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8598" y="4729404"/>
            <a:ext cx="1405949" cy="19226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Ã½sledek obrÃ¡zku pro ÐºÐ¾Ð»Ð»ÐµÐºÑÐ¸Ð²Ð¸Ð·Ð°ÑÐ¸Ñ">
            <a:extLst>
              <a:ext uri="{FF2B5EF4-FFF2-40B4-BE49-F238E27FC236}">
                <a16:creationId xmlns:a16="http://schemas.microsoft.com/office/drawing/2014/main" id="{D112C5B7-98A5-480B-ACD9-F2D7CF7AF44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67610" y="4957931"/>
            <a:ext cx="2145792" cy="1609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93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1250" fill="hold"/>
                                        <p:tgtEl>
                                          <p:spTgt spid="1028"/>
                                        </p:tgtEl>
                                        <p:attrNameLst>
                                          <p:attrName>ppt_x</p:attrName>
                                        </p:attrNameLst>
                                      </p:cBhvr>
                                      <p:tavLst>
                                        <p:tav tm="0">
                                          <p:val>
                                            <p:strVal val="0-#ppt_w/2"/>
                                          </p:val>
                                        </p:tav>
                                        <p:tav tm="100000">
                                          <p:val>
                                            <p:strVal val="#ppt_x"/>
                                          </p:val>
                                        </p:tav>
                                      </p:tavLst>
                                    </p:anim>
                                    <p:anim calcmode="lin" valueType="num">
                                      <p:cBhvr additive="base">
                                        <p:cTn id="13" dur="125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 calcmode="lin" valueType="num">
                                      <p:cBhvr additive="base">
                                        <p:cTn id="18" dur="1250" fill="hold"/>
                                        <p:tgtEl>
                                          <p:spTgt spid="1030"/>
                                        </p:tgtEl>
                                        <p:attrNameLst>
                                          <p:attrName>ppt_x</p:attrName>
                                        </p:attrNameLst>
                                      </p:cBhvr>
                                      <p:tavLst>
                                        <p:tav tm="0">
                                          <p:val>
                                            <p:strVal val="0-#ppt_w/2"/>
                                          </p:val>
                                        </p:tav>
                                        <p:tav tm="100000">
                                          <p:val>
                                            <p:strVal val="#ppt_x"/>
                                          </p:val>
                                        </p:tav>
                                      </p:tavLst>
                                    </p:anim>
                                    <p:anim calcmode="lin" valueType="num">
                                      <p:cBhvr additive="base">
                                        <p:cTn id="19" dur="125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additive="base">
                                        <p:cTn id="24" dur="1250" fill="hold"/>
                                        <p:tgtEl>
                                          <p:spTgt spid="1032"/>
                                        </p:tgtEl>
                                        <p:attrNameLst>
                                          <p:attrName>ppt_x</p:attrName>
                                        </p:attrNameLst>
                                      </p:cBhvr>
                                      <p:tavLst>
                                        <p:tav tm="0">
                                          <p:val>
                                            <p:strVal val="1+#ppt_w/2"/>
                                          </p:val>
                                        </p:tav>
                                        <p:tav tm="100000">
                                          <p:val>
                                            <p:strVal val="#ppt_x"/>
                                          </p:val>
                                        </p:tav>
                                      </p:tavLst>
                                    </p:anim>
                                    <p:anim calcmode="lin" valueType="num">
                                      <p:cBhvr additive="base">
                                        <p:cTn id="25" dur="125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034"/>
                                        </p:tgtEl>
                                        <p:attrNameLst>
                                          <p:attrName>style.visibility</p:attrName>
                                        </p:attrNameLst>
                                      </p:cBhvr>
                                      <p:to>
                                        <p:strVal val="visible"/>
                                      </p:to>
                                    </p:set>
                                    <p:anim calcmode="lin" valueType="num">
                                      <p:cBhvr additive="base">
                                        <p:cTn id="30" dur="1250" fill="hold"/>
                                        <p:tgtEl>
                                          <p:spTgt spid="1034"/>
                                        </p:tgtEl>
                                        <p:attrNameLst>
                                          <p:attrName>ppt_x</p:attrName>
                                        </p:attrNameLst>
                                      </p:cBhvr>
                                      <p:tavLst>
                                        <p:tav tm="0">
                                          <p:val>
                                            <p:strVal val="0-#ppt_w/2"/>
                                          </p:val>
                                        </p:tav>
                                        <p:tav tm="100000">
                                          <p:val>
                                            <p:strVal val="#ppt_x"/>
                                          </p:val>
                                        </p:tav>
                                      </p:tavLst>
                                    </p:anim>
                                    <p:anim calcmode="lin" valueType="num">
                                      <p:cBhvr additive="base">
                                        <p:cTn id="31" dur="1250" fill="hold"/>
                                        <p:tgtEl>
                                          <p:spTgt spid="103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036"/>
                                        </p:tgtEl>
                                        <p:attrNameLst>
                                          <p:attrName>style.visibility</p:attrName>
                                        </p:attrNameLst>
                                      </p:cBhvr>
                                      <p:to>
                                        <p:strVal val="visible"/>
                                      </p:to>
                                    </p:set>
                                    <p:anim calcmode="lin" valueType="num">
                                      <p:cBhvr additive="base">
                                        <p:cTn id="36" dur="1250" fill="hold"/>
                                        <p:tgtEl>
                                          <p:spTgt spid="1036"/>
                                        </p:tgtEl>
                                        <p:attrNameLst>
                                          <p:attrName>ppt_x</p:attrName>
                                        </p:attrNameLst>
                                      </p:cBhvr>
                                      <p:tavLst>
                                        <p:tav tm="0">
                                          <p:val>
                                            <p:strVal val="1+#ppt_w/2"/>
                                          </p:val>
                                        </p:tav>
                                        <p:tav tm="100000">
                                          <p:val>
                                            <p:strVal val="#ppt_x"/>
                                          </p:val>
                                        </p:tav>
                                      </p:tavLst>
                                    </p:anim>
                                    <p:anim calcmode="lin" valueType="num">
                                      <p:cBhvr additive="base">
                                        <p:cTn id="37" dur="1250" fill="hold"/>
                                        <p:tgtEl>
                                          <p:spTgt spid="103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1250" fill="hold"/>
                                        <p:tgtEl>
                                          <p:spTgt spid="5"/>
                                        </p:tgtEl>
                                        <p:attrNameLst>
                                          <p:attrName>ppt_x</p:attrName>
                                        </p:attrNameLst>
                                      </p:cBhvr>
                                      <p:tavLst>
                                        <p:tav tm="0">
                                          <p:val>
                                            <p:strVal val="1+#ppt_w/2"/>
                                          </p:val>
                                        </p:tav>
                                        <p:tav tm="100000">
                                          <p:val>
                                            <p:strVal val="#ppt_x"/>
                                          </p:val>
                                        </p:tav>
                                      </p:tavLst>
                                    </p:anim>
                                    <p:anim calcmode="lin" valueType="num">
                                      <p:cBhvr additive="base">
                                        <p:cTn id="43" dur="1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41F999E6-2626-4966-93A9-42D5D496F5AD}"/>
              </a:ext>
            </a:extLst>
          </p:cNvPr>
          <p:cNvSpPr>
            <a:spLocks noGrp="1"/>
          </p:cNvSpPr>
          <p:nvPr>
            <p:ph type="title"/>
          </p:nvPr>
        </p:nvSpPr>
        <p:spPr>
          <a:xfrm>
            <a:off x="2052053" y="452436"/>
            <a:ext cx="9806871" cy="1609344"/>
          </a:xfrm>
        </p:spPr>
        <p:txBody>
          <a:bodyPr>
            <a:normAutofit/>
          </a:bodyPr>
          <a:lstStyle/>
          <a:p>
            <a:r>
              <a:rPr lang="cs-CZ" sz="4800" dirty="0" err="1"/>
              <a:t>aRMÁDA</a:t>
            </a:r>
            <a:endParaRPr lang="cs-CZ" sz="4800" dirty="0"/>
          </a:p>
        </p:txBody>
      </p:sp>
      <p:grpSp>
        <p:nvGrpSpPr>
          <p:cNvPr id="11" name="Group 10">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4" name="Picture 6" descr="VÃ½sledek obrÃ¡zku pro sssr">
            <a:extLst>
              <a:ext uri="{FF2B5EF4-FFF2-40B4-BE49-F238E27FC236}">
                <a16:creationId xmlns:a16="http://schemas.microsoft.com/office/drawing/2014/main" id="{9A67AF8B-EE41-476B-A8C6-5C768A17B7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976" y="205931"/>
            <a:ext cx="1795743" cy="17095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Vlajka RKKA (rub)">
            <a:extLst>
              <a:ext uri="{FF2B5EF4-FFF2-40B4-BE49-F238E27FC236}">
                <a16:creationId xmlns:a16="http://schemas.microsoft.com/office/drawing/2014/main" id="{F1275BE5-9F08-4C95-945C-6CA249B21A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4352" y="2603160"/>
            <a:ext cx="3374589" cy="22497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Ã½sledek obrÃ¡zku pro lev trockij">
            <a:extLst>
              <a:ext uri="{FF2B5EF4-FFF2-40B4-BE49-F238E27FC236}">
                <a16:creationId xmlns:a16="http://schemas.microsoft.com/office/drawing/2014/main" id="{AFA5760B-9780-4365-98EB-74C7585D6B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5055" y="2529301"/>
            <a:ext cx="1212169" cy="17993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VÃ½sledek obrÃ¡zku pro russian civil war">
            <a:extLst>
              <a:ext uri="{FF2B5EF4-FFF2-40B4-BE49-F238E27FC236}">
                <a16:creationId xmlns:a16="http://schemas.microsoft.com/office/drawing/2014/main" id="{E25BFB98-A670-4E3E-8DED-CFC7F8ADBCF2}"/>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a:off x="412787" y="2209727"/>
            <a:ext cx="1940161" cy="20210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VÃ½sledek obrÃ¡zku pro bt 5">
            <a:extLst>
              <a:ext uri="{FF2B5EF4-FFF2-40B4-BE49-F238E27FC236}">
                <a16:creationId xmlns:a16="http://schemas.microsoft.com/office/drawing/2014/main" id="{C4B663F7-5DA4-4FB8-B2A5-5288EBDC8E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2576" y="4693780"/>
            <a:ext cx="1609344" cy="16093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upload.wikimedia.org/wikipedia/commons/f/fe/5marshals_01.jpg">
            <a:extLst>
              <a:ext uri="{FF2B5EF4-FFF2-40B4-BE49-F238E27FC236}">
                <a16:creationId xmlns:a16="http://schemas.microsoft.com/office/drawing/2014/main" id="{F8756956-ACE0-4E45-BB1D-652290C5BA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45458" y="905118"/>
            <a:ext cx="2040629" cy="14622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VÃ½sledek obrÃ¡zku pro t 26">
            <a:extLst>
              <a:ext uri="{FF2B5EF4-FFF2-40B4-BE49-F238E27FC236}">
                <a16:creationId xmlns:a16="http://schemas.microsoft.com/office/drawing/2014/main" id="{FEA0BE5D-DB0D-4D87-8A9F-111748155D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71086" y="5088693"/>
            <a:ext cx="2172275" cy="14069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VÃ½sledek obrÃ¡zku pro Å¡panÄlskÃ¡ obÄanskÃ¡ vÃ¡lka">
            <a:extLst>
              <a:ext uri="{FF2B5EF4-FFF2-40B4-BE49-F238E27FC236}">
                <a16:creationId xmlns:a16="http://schemas.microsoft.com/office/drawing/2014/main" id="{30D56D46-D545-41DB-A5D5-16A1D71FF9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47331" y="1813261"/>
            <a:ext cx="1873023" cy="14069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VÃ½sledek obrÃ¡zku pro japonsko vlajka">
            <a:extLst>
              <a:ext uri="{FF2B5EF4-FFF2-40B4-BE49-F238E27FC236}">
                <a16:creationId xmlns:a16="http://schemas.microsoft.com/office/drawing/2014/main" id="{9DBA4D75-2A82-4845-9C11-FA57606C1F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46069" y="3220227"/>
            <a:ext cx="1684190" cy="11253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VÃ½sledek obrÃ¡zku pro zimnÃ­ vÃ¡lka">
            <a:extLst>
              <a:ext uri="{FF2B5EF4-FFF2-40B4-BE49-F238E27FC236}">
                <a16:creationId xmlns:a16="http://schemas.microsoft.com/office/drawing/2014/main" id="{2559259D-44A5-4F1D-8201-97A25673BDA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7577" y="4983616"/>
            <a:ext cx="2040629" cy="133321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VÃ½sledek obrÃ¡zku pro rozdÄlenÃ­ polska">
            <a:extLst>
              <a:ext uri="{FF2B5EF4-FFF2-40B4-BE49-F238E27FC236}">
                <a16:creationId xmlns:a16="http://schemas.microsoft.com/office/drawing/2014/main" id="{1F16BDE3-A9FA-4524-9FAB-F93FCEDA7D3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30259" y="4518794"/>
            <a:ext cx="1518697" cy="170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0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ppt_x"/>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86648D-901F-431C-8FFE-6455ADDAC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Nadpis 1">
            <a:extLst>
              <a:ext uri="{FF2B5EF4-FFF2-40B4-BE49-F238E27FC236}">
                <a16:creationId xmlns:a16="http://schemas.microsoft.com/office/drawing/2014/main" id="{F91AFD0B-4BCE-48C2-8006-9E5E6CEA97F9}"/>
              </a:ext>
            </a:extLst>
          </p:cNvPr>
          <p:cNvSpPr>
            <a:spLocks noGrp="1"/>
          </p:cNvSpPr>
          <p:nvPr>
            <p:ph type="title"/>
          </p:nvPr>
        </p:nvSpPr>
        <p:spPr>
          <a:xfrm>
            <a:off x="1066800" y="2539675"/>
            <a:ext cx="10058400" cy="1609344"/>
          </a:xfrm>
        </p:spPr>
        <p:txBody>
          <a:bodyPr>
            <a:normAutofit/>
          </a:bodyPr>
          <a:lstStyle/>
          <a:p>
            <a:pPr algn="ctr"/>
            <a:r>
              <a:rPr lang="cs-CZ" dirty="0">
                <a:solidFill>
                  <a:srgbClr val="FFFFFF"/>
                </a:solidFill>
                <a:latin typeface="+mn-lt"/>
              </a:rPr>
              <a:t>Německá říše</a:t>
            </a:r>
          </a:p>
        </p:txBody>
      </p:sp>
      <p:sp>
        <p:nvSpPr>
          <p:cNvPr id="12" name="Oval 11">
            <a:extLst>
              <a:ext uri="{FF2B5EF4-FFF2-40B4-BE49-F238E27FC236}">
                <a16:creationId xmlns:a16="http://schemas.microsoft.com/office/drawing/2014/main" id="{328E7ECE-D1D9-4A45-83E3-B3AAC21AF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 name="Oval 13">
            <a:extLst>
              <a:ext uri="{FF2B5EF4-FFF2-40B4-BE49-F238E27FC236}">
                <a16:creationId xmlns:a16="http://schemas.microsoft.com/office/drawing/2014/main" id="{F2299C5D-8E7A-4F30-B5A0-E61C1AF51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7600063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2415209" y="484632"/>
            <a:ext cx="9285177" cy="1609344"/>
          </a:xfrm>
          <a:ln>
            <a:noFill/>
          </a:ln>
        </p:spPr>
        <p:txBody>
          <a:bodyPr>
            <a:normAutofit/>
          </a:bodyPr>
          <a:lstStyle/>
          <a:p>
            <a:r>
              <a:rPr lang="cs-CZ" sz="3200" dirty="0" err="1"/>
              <a:t>Něměcká</a:t>
            </a:r>
            <a:r>
              <a:rPr lang="cs-CZ" sz="3200" dirty="0"/>
              <a:t> říše</a:t>
            </a:r>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28" name="Picture 4" descr="Vlajka stÃ¡tu">
            <a:extLst>
              <a:ext uri="{FF2B5EF4-FFF2-40B4-BE49-F238E27FC236}">
                <a16:creationId xmlns:a16="http://schemas.microsoft.com/office/drawing/2014/main" id="{E7C293F2-C3F1-4AC9-BC19-7A8D6BD7C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14" y="484632"/>
            <a:ext cx="1638300" cy="9829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6/62/Deutschland_1939.png">
            <a:extLst>
              <a:ext uri="{FF2B5EF4-FFF2-40B4-BE49-F238E27FC236}">
                <a16:creationId xmlns:a16="http://schemas.microsoft.com/office/drawing/2014/main" id="{D08102EB-E6BF-4BA0-B12C-007780C536E9}"/>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750147" y="2208220"/>
            <a:ext cx="4691705" cy="4021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338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2415209" y="484632"/>
            <a:ext cx="9285177" cy="1609344"/>
          </a:xfrm>
          <a:ln>
            <a:noFill/>
          </a:ln>
        </p:spPr>
        <p:txBody>
          <a:bodyPr>
            <a:normAutofit/>
          </a:bodyPr>
          <a:lstStyle/>
          <a:p>
            <a:r>
              <a:rPr lang="cs-CZ" sz="3200" dirty="0">
                <a:latin typeface="+mn-lt"/>
              </a:rPr>
              <a:t>Situace v Německu před napadením</a:t>
            </a:r>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28" name="Picture 4" descr="Vlajka stÃ¡tu">
            <a:extLst>
              <a:ext uri="{FF2B5EF4-FFF2-40B4-BE49-F238E27FC236}">
                <a16:creationId xmlns:a16="http://schemas.microsoft.com/office/drawing/2014/main" id="{E7C293F2-C3F1-4AC9-BC19-7A8D6BD7C0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614" y="484632"/>
            <a:ext cx="1638300" cy="9829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Ã½sledek obrÃ¡zku pro adolf hitler">
            <a:extLst>
              <a:ext uri="{FF2B5EF4-FFF2-40B4-BE49-F238E27FC236}">
                <a16:creationId xmlns:a16="http://schemas.microsoft.com/office/drawing/2014/main" id="{FC615540-890D-415C-8E03-461850DA41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6467" y="2289865"/>
            <a:ext cx="1879066" cy="28486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Ã½sledek obrÃ¡zku pro VersailleskÃ¡ smlouva">
            <a:extLst>
              <a:ext uri="{FF2B5EF4-FFF2-40B4-BE49-F238E27FC236}">
                <a16:creationId xmlns:a16="http://schemas.microsoft.com/office/drawing/2014/main" id="{4FF11D5D-B36F-4EE9-B754-6C5F94D9B3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659" y="2104852"/>
            <a:ext cx="2050715" cy="17495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VÃ½sledek obrÃ¡zku pro inflace v nÄmecku">
            <a:extLst>
              <a:ext uri="{FF2B5EF4-FFF2-40B4-BE49-F238E27FC236}">
                <a16:creationId xmlns:a16="http://schemas.microsoft.com/office/drawing/2014/main" id="{1CE34080-EA1D-4EEE-AC74-C68C631482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4746" y="2594979"/>
            <a:ext cx="2011804" cy="13680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VÃ½sledek obrÃ¡zku pro PivnÃ­ puÄ">
            <a:extLst>
              <a:ext uri="{FF2B5EF4-FFF2-40B4-BE49-F238E27FC236}">
                <a16:creationId xmlns:a16="http://schemas.microsoft.com/office/drawing/2014/main" id="{0B393005-B73B-4773-B15D-2D42BC716A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4858" y="4080012"/>
            <a:ext cx="2432045" cy="13680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s://upload.wikimedia.org/wikipedia/commons/b/b7/Bundesarchiv_Bild_183-S38324%2C_Tag_von_Potsdam%2C_Adolf_Hitler%2C_Paul_v._Hindenburg.jpg">
            <a:extLst>
              <a:ext uri="{FF2B5EF4-FFF2-40B4-BE49-F238E27FC236}">
                <a16:creationId xmlns:a16="http://schemas.microsoft.com/office/drawing/2014/main" id="{D257CCD0-4924-4C59-98C4-C1304B6740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25450" y="2031325"/>
            <a:ext cx="2011804" cy="14082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VÃ½sledek obrÃ¡zku pro Diskriminace Å½idÅ¯">
            <a:extLst>
              <a:ext uri="{FF2B5EF4-FFF2-40B4-BE49-F238E27FC236}">
                <a16:creationId xmlns:a16="http://schemas.microsoft.com/office/drawing/2014/main" id="{C398C2C6-6E7C-43E2-BACD-6947D7AA5F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29407" y="4586958"/>
            <a:ext cx="2204985" cy="15119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https://upload.wikimedia.org/wikipedia/commons/6/6a/Bundesarchiv_Bild_183-2006-0429-502%2C_Tannenberg-Denkmal%2C_Beisetzung_Hindenburg.jpg">
            <a:extLst>
              <a:ext uri="{FF2B5EF4-FFF2-40B4-BE49-F238E27FC236}">
                <a16:creationId xmlns:a16="http://schemas.microsoft.com/office/drawing/2014/main" id="{3C0B00DF-788E-4179-ADA9-065E34138B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27703" y="3207010"/>
            <a:ext cx="2119439" cy="15119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VÃ½sledek obrÃ¡zku pro olympijskÃ© hry nÄmecko">
            <a:extLst>
              <a:ext uri="{FF2B5EF4-FFF2-40B4-BE49-F238E27FC236}">
                <a16:creationId xmlns:a16="http://schemas.microsoft.com/office/drawing/2014/main" id="{EC772C13-1DFE-4924-9A6C-5B034F6DDBC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43934" y="4629896"/>
            <a:ext cx="2175368" cy="1483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98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Nadpis 1">
            <a:extLst>
              <a:ext uri="{FF2B5EF4-FFF2-40B4-BE49-F238E27FC236}">
                <a16:creationId xmlns:a16="http://schemas.microsoft.com/office/drawing/2014/main" id="{2903222D-493D-44F8-8024-D7A874E87EC1}"/>
              </a:ext>
            </a:extLst>
          </p:cNvPr>
          <p:cNvSpPr>
            <a:spLocks noGrp="1"/>
          </p:cNvSpPr>
          <p:nvPr>
            <p:ph type="title"/>
          </p:nvPr>
        </p:nvSpPr>
        <p:spPr>
          <a:xfrm>
            <a:off x="2415209" y="484632"/>
            <a:ext cx="9285177" cy="1609344"/>
          </a:xfrm>
          <a:ln>
            <a:noFill/>
          </a:ln>
        </p:spPr>
        <p:txBody>
          <a:bodyPr>
            <a:normAutofit/>
          </a:bodyPr>
          <a:lstStyle/>
          <a:p>
            <a:r>
              <a:rPr lang="cs-CZ" sz="3200" dirty="0"/>
              <a:t>Armáda</a:t>
            </a:r>
          </a:p>
        </p:txBody>
      </p:sp>
      <p:grpSp>
        <p:nvGrpSpPr>
          <p:cNvPr id="12" name="Group 1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28" name="Picture 4" descr="Vlajka stÃ¡tu">
            <a:extLst>
              <a:ext uri="{FF2B5EF4-FFF2-40B4-BE49-F238E27FC236}">
                <a16:creationId xmlns:a16="http://schemas.microsoft.com/office/drawing/2014/main" id="{E7C293F2-C3F1-4AC9-BC19-7A8D6BD7C0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614" y="484632"/>
            <a:ext cx="1638300" cy="9829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upload.wikimedia.org/wikipedia/commons/thumb/1/1f/Balkenkreuz.svg/800px-Balkenkreuz.svg.png">
            <a:extLst>
              <a:ext uri="{FF2B5EF4-FFF2-40B4-BE49-F238E27FC236}">
                <a16:creationId xmlns:a16="http://schemas.microsoft.com/office/drawing/2014/main" id="{C2B08218-44F4-4ECD-9EA7-EF5C99587E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5906" y="2128906"/>
            <a:ext cx="2600187" cy="26001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upload.wikimedia.org/wikipedia/commons/7/74/Bundesarchiv_Bild_102-16108A%2C_Vereidigung_von_Reichswehr-Soldaten_auf_Hitler.jpg">
            <a:extLst>
              <a:ext uri="{FF2B5EF4-FFF2-40B4-BE49-F238E27FC236}">
                <a16:creationId xmlns:a16="http://schemas.microsoft.com/office/drawing/2014/main" id="{D347F7F3-23C8-46B1-A8F6-A963E7649D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679" y="1932713"/>
            <a:ext cx="2307303" cy="16093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VÃ½sledek obrÃ¡zku pro panzer 3 munster">
            <a:extLst>
              <a:ext uri="{FF2B5EF4-FFF2-40B4-BE49-F238E27FC236}">
                <a16:creationId xmlns:a16="http://schemas.microsoft.com/office/drawing/2014/main" id="{2A215F12-617C-4989-AEDD-00F86DE06C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29276" y="3716273"/>
            <a:ext cx="2050028" cy="14555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VÃ½sledek obrÃ¡zku pro bf 109 speyer">
            <a:extLst>
              <a:ext uri="{FF2B5EF4-FFF2-40B4-BE49-F238E27FC236}">
                <a16:creationId xmlns:a16="http://schemas.microsoft.com/office/drawing/2014/main" id="{908C7A49-EFB2-457F-9AC9-E530722EC8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011" y="5346295"/>
            <a:ext cx="2183279" cy="14555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Admiral Scheer">
            <a:extLst>
              <a:ext uri="{FF2B5EF4-FFF2-40B4-BE49-F238E27FC236}">
                <a16:creationId xmlns:a16="http://schemas.microsoft.com/office/drawing/2014/main" id="{FC11B32F-202E-433B-AA1B-0031EE7D2C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82379" y="5338570"/>
            <a:ext cx="1939925" cy="1455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https://upload.wikimedia.org/wikipedia/commons/thumb/c/c2/Flag_of_the_Schutzstaffel.svg/1280px-Flag_of_the_Schutzstaffel.svg.png">
            <a:extLst>
              <a:ext uri="{FF2B5EF4-FFF2-40B4-BE49-F238E27FC236}">
                <a16:creationId xmlns:a16="http://schemas.microsoft.com/office/drawing/2014/main" id="{DB7A1EBE-92D1-4999-ACF0-15EC017390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05112" y="1807392"/>
            <a:ext cx="1121013" cy="7469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VÃ½sledek obrÃ¡zku pro wehrmacht in Rhineland">
            <a:extLst>
              <a:ext uri="{FF2B5EF4-FFF2-40B4-BE49-F238E27FC236}">
                <a16:creationId xmlns:a16="http://schemas.microsoft.com/office/drawing/2014/main" id="{CCD434A9-AD23-4B6C-825C-3F0224ACB6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39822" y="535549"/>
            <a:ext cx="1664389" cy="21234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VÃ½sledek obrÃ¡zku pro Å¡panÄlskÃ¡ obÄanskÃ¡ vÃ¡lka">
            <a:extLst>
              <a:ext uri="{FF2B5EF4-FFF2-40B4-BE49-F238E27FC236}">
                <a16:creationId xmlns:a16="http://schemas.microsoft.com/office/drawing/2014/main" id="{AFBB3BED-22E1-4A16-913E-3FAF3B5815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47940" y="1289304"/>
            <a:ext cx="2333168" cy="17526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SouvisejÃ­cÃ­ obrÃ¡zek">
            <a:extLst>
              <a:ext uri="{FF2B5EF4-FFF2-40B4-BE49-F238E27FC236}">
                <a16:creationId xmlns:a16="http://schemas.microsoft.com/office/drawing/2014/main" id="{EB528D38-8BC5-47E8-97C1-31BFDECB35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11702" y="2814571"/>
            <a:ext cx="1142916" cy="17928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VÃ½sledek obrÃ¡zku pro obsazenÃ­ Äeskoslovenska">
            <a:extLst>
              <a:ext uri="{FF2B5EF4-FFF2-40B4-BE49-F238E27FC236}">
                <a16:creationId xmlns:a16="http://schemas.microsoft.com/office/drawing/2014/main" id="{DAB72401-444C-4736-83E5-10ABF28D2E3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44702" y="3429000"/>
            <a:ext cx="2229930" cy="14891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VÃ½sledek obrÃ¡zku pro hitler prague castle">
            <a:extLst>
              <a:ext uri="{FF2B5EF4-FFF2-40B4-BE49-F238E27FC236}">
                <a16:creationId xmlns:a16="http://schemas.microsoft.com/office/drawing/2014/main" id="{2EFD85A3-D4A6-4CF8-9C55-DEF0DE08F44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10415" y="5214645"/>
            <a:ext cx="2587591" cy="14555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2" descr="SouvisejÃ­cÃ­ obrÃ¡zek">
            <a:extLst>
              <a:ext uri="{FF2B5EF4-FFF2-40B4-BE49-F238E27FC236}">
                <a16:creationId xmlns:a16="http://schemas.microsoft.com/office/drawing/2014/main" id="{D7EFB100-509D-4A74-8004-42905F227BC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15784" y="5225943"/>
            <a:ext cx="2755624" cy="143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97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řevo">
  <a:themeElements>
    <a:clrScheme name="Dřev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Dřev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řev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993</TotalTime>
  <Words>985</Words>
  <Application>Microsoft Office PowerPoint</Application>
  <PresentationFormat>Širokoúhlá obrazovka</PresentationFormat>
  <Paragraphs>188</Paragraphs>
  <Slides>23</Slides>
  <Notes>18</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23</vt:i4>
      </vt:variant>
    </vt:vector>
  </HeadingPairs>
  <TitlesOfParts>
    <vt:vector size="29" baseType="lpstr">
      <vt:lpstr>Calibri</vt:lpstr>
      <vt:lpstr>Rockwell</vt:lpstr>
      <vt:lpstr>Rockwell Condensed</vt:lpstr>
      <vt:lpstr>Rockwell Extra Bold</vt:lpstr>
      <vt:lpstr>Wingdings</vt:lpstr>
      <vt:lpstr>Dřevo</vt:lpstr>
      <vt:lpstr>Velká vlastenecká válka</vt:lpstr>
      <vt:lpstr>SSSR</vt:lpstr>
      <vt:lpstr>Mapa</vt:lpstr>
      <vt:lpstr>Situace v SSSR před napadením</vt:lpstr>
      <vt:lpstr>aRMÁDA</vt:lpstr>
      <vt:lpstr>Německá říše</vt:lpstr>
      <vt:lpstr>Něměcká říše</vt:lpstr>
      <vt:lpstr>Situace v Německu před napadením</vt:lpstr>
      <vt:lpstr>Armáda</vt:lpstr>
      <vt:lpstr>Začátek Druhé světové války</vt:lpstr>
      <vt:lpstr>Napadení Polska</vt:lpstr>
      <vt:lpstr>Následný vývoj</vt:lpstr>
      <vt:lpstr>Příprava na válku</vt:lpstr>
      <vt:lpstr>Plán Barbarosa</vt:lpstr>
      <vt:lpstr>Bitva o Moskvu</vt:lpstr>
      <vt:lpstr>Blokáda Leningradu</vt:lpstr>
      <vt:lpstr>Stalingrad</vt:lpstr>
      <vt:lpstr>Kurský oblouk</vt:lpstr>
      <vt:lpstr>Operace Bagration</vt:lpstr>
      <vt:lpstr>Bitva o Berlín</vt:lpstr>
      <vt:lpstr>Pražská ofenzíva</vt:lpstr>
      <vt:lpstr>Válečné zločiny</vt:lpstr>
      <vt:lpstr>Konec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Velká vlastenecká válka</dc:title>
  <dc:creator>Chvojka Vojtěch</dc:creator>
  <cp:lastModifiedBy>Vojtěch Chvojka</cp:lastModifiedBy>
  <cp:revision>78</cp:revision>
  <dcterms:created xsi:type="dcterms:W3CDTF">2018-11-04T16:33:50Z</dcterms:created>
  <dcterms:modified xsi:type="dcterms:W3CDTF">2018-12-18T06:51:58Z</dcterms:modified>
</cp:coreProperties>
</file>