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7" r:id="rId6"/>
    <p:sldId id="261" r:id="rId7"/>
    <p:sldId id="262" r:id="rId8"/>
    <p:sldId id="263" r:id="rId9"/>
    <p:sldId id="259" r:id="rId10"/>
    <p:sldId id="265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C751FAE-3D85-41D2-B007-0D64F5670FD4}">
          <p14:sldIdLst>
            <p14:sldId id="256"/>
            <p14:sldId id="257"/>
            <p14:sldId id="258"/>
            <p14:sldId id="260"/>
            <p14:sldId id="267"/>
            <p14:sldId id="261"/>
            <p14:sldId id="262"/>
            <p14:sldId id="263"/>
            <p14:sldId id="259"/>
            <p14:sldId id="265"/>
            <p14:sldId id="266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0" autoAdjust="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8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pexels.com/photo/selective-focus-photography-of-chameleon-754104/" TargetMode="External"/><Relationship Id="rId1" Type="http://schemas.openxmlformats.org/officeDocument/2006/relationships/image" Target="../media/image6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fanaticcook.blogspot.com/2013/10/sugar-and-diabetes.html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8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pexels.com/photo/selective-focus-photography-of-chameleon-754104/" TargetMode="External"/><Relationship Id="rId1" Type="http://schemas.openxmlformats.org/officeDocument/2006/relationships/image" Target="../media/image6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fanaticcook.blogspot.com/2013/10/sugar-and-diabetes.html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B04E7-0C33-42BC-A489-DEA2876F797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3F48DBC-68BC-454C-AE05-9EF974800EC8}">
      <dgm:prSet/>
      <dgm:spPr/>
      <dgm:t>
        <a:bodyPr/>
        <a:lstStyle/>
        <a:p>
          <a:pPr rtl="0"/>
          <a:r>
            <a:rPr lang="cs-CZ" dirty="0"/>
            <a:t>osobní zkušenost</a:t>
          </a:r>
        </a:p>
      </dgm:t>
    </dgm:pt>
    <dgm:pt modelId="{E2469E78-F6A2-45B4-BE3B-10E8A2066715}" type="parTrans" cxnId="{6A61E18D-408A-410A-A6B5-289EB3C4DBE4}">
      <dgm:prSet/>
      <dgm:spPr/>
      <dgm:t>
        <a:bodyPr/>
        <a:lstStyle/>
        <a:p>
          <a:endParaRPr lang="cs-CZ"/>
        </a:p>
      </dgm:t>
    </dgm:pt>
    <dgm:pt modelId="{7641E52E-CA4D-4CD1-90C2-12E707056A7A}" type="sibTrans" cxnId="{6A61E18D-408A-410A-A6B5-289EB3C4DBE4}">
      <dgm:prSet/>
      <dgm:spPr/>
      <dgm:t>
        <a:bodyPr/>
        <a:lstStyle/>
        <a:p>
          <a:endParaRPr lang="cs-CZ"/>
        </a:p>
      </dgm:t>
    </dgm:pt>
    <dgm:pt modelId="{849029F9-595A-4462-BBE2-27D612D951F1}">
      <dgm:prSet/>
      <dgm:spPr/>
      <dgm:t>
        <a:bodyPr/>
        <a:lstStyle/>
        <a:p>
          <a:pPr rtl="0"/>
          <a:r>
            <a:rPr lang="cs-CZ" dirty="0"/>
            <a:t>snaha o větší informovanost lidí</a:t>
          </a:r>
        </a:p>
      </dgm:t>
    </dgm:pt>
    <dgm:pt modelId="{E46777C6-2EAB-4BA6-BE84-B342C14112AE}" type="parTrans" cxnId="{18BDD92E-6432-43D9-A9E3-8782C683EF34}">
      <dgm:prSet/>
      <dgm:spPr/>
      <dgm:t>
        <a:bodyPr/>
        <a:lstStyle/>
        <a:p>
          <a:endParaRPr lang="cs-CZ"/>
        </a:p>
      </dgm:t>
    </dgm:pt>
    <dgm:pt modelId="{6E149021-C118-4C94-ADDF-41F2957D0770}" type="sibTrans" cxnId="{18BDD92E-6432-43D9-A9E3-8782C683EF34}">
      <dgm:prSet/>
      <dgm:spPr/>
      <dgm:t>
        <a:bodyPr/>
        <a:lstStyle/>
        <a:p>
          <a:endParaRPr lang="cs-CZ"/>
        </a:p>
      </dgm:t>
    </dgm:pt>
    <dgm:pt modelId="{E130B64B-D8A1-46BE-8749-9A60E07472C7}" type="pres">
      <dgm:prSet presAssocID="{4C1B04E7-0C33-42BC-A489-DEA2876F797F}" presName="Name0" presStyleCnt="0">
        <dgm:presLayoutVars>
          <dgm:dir/>
          <dgm:resizeHandles val="exact"/>
        </dgm:presLayoutVars>
      </dgm:prSet>
      <dgm:spPr/>
    </dgm:pt>
    <dgm:pt modelId="{322F7610-1836-4BEE-805F-755D5DBB662E}" type="pres">
      <dgm:prSet presAssocID="{E3F48DBC-68BC-454C-AE05-9EF974800EC8}" presName="node" presStyleLbl="node1" presStyleIdx="0" presStyleCnt="2">
        <dgm:presLayoutVars>
          <dgm:bulletEnabled val="1"/>
        </dgm:presLayoutVars>
      </dgm:prSet>
      <dgm:spPr/>
    </dgm:pt>
    <dgm:pt modelId="{403417C7-ADC6-454A-B39A-6C51C4C2DCE7}" type="pres">
      <dgm:prSet presAssocID="{7641E52E-CA4D-4CD1-90C2-12E707056A7A}" presName="sibTrans" presStyleLbl="sibTrans2D1" presStyleIdx="0" presStyleCnt="1" custFlipVert="1" custFlipHor="1" custScaleX="16168" custScaleY="7941"/>
      <dgm:spPr/>
    </dgm:pt>
    <dgm:pt modelId="{D45EE3ED-5FFE-4255-9CEA-17E8EE6D0D29}" type="pres">
      <dgm:prSet presAssocID="{7641E52E-CA4D-4CD1-90C2-12E707056A7A}" presName="connectorText" presStyleLbl="sibTrans2D1" presStyleIdx="0" presStyleCnt="1"/>
      <dgm:spPr/>
    </dgm:pt>
    <dgm:pt modelId="{3359C373-279A-4353-BE0D-7FCE4268754C}" type="pres">
      <dgm:prSet presAssocID="{849029F9-595A-4462-BBE2-27D612D951F1}" presName="node" presStyleLbl="node1" presStyleIdx="1" presStyleCnt="2">
        <dgm:presLayoutVars>
          <dgm:bulletEnabled val="1"/>
        </dgm:presLayoutVars>
      </dgm:prSet>
      <dgm:spPr/>
    </dgm:pt>
  </dgm:ptLst>
  <dgm:cxnLst>
    <dgm:cxn modelId="{18BDD92E-6432-43D9-A9E3-8782C683EF34}" srcId="{4C1B04E7-0C33-42BC-A489-DEA2876F797F}" destId="{849029F9-595A-4462-BBE2-27D612D951F1}" srcOrd="1" destOrd="0" parTransId="{E46777C6-2EAB-4BA6-BE84-B342C14112AE}" sibTransId="{6E149021-C118-4C94-ADDF-41F2957D0770}"/>
    <dgm:cxn modelId="{9294426F-C44A-47B6-8C13-A951C2F8D0EF}" type="presOf" srcId="{7641E52E-CA4D-4CD1-90C2-12E707056A7A}" destId="{D45EE3ED-5FFE-4255-9CEA-17E8EE6D0D29}" srcOrd="1" destOrd="0" presId="urn:microsoft.com/office/officeart/2005/8/layout/process1"/>
    <dgm:cxn modelId="{6A61E18D-408A-410A-A6B5-289EB3C4DBE4}" srcId="{4C1B04E7-0C33-42BC-A489-DEA2876F797F}" destId="{E3F48DBC-68BC-454C-AE05-9EF974800EC8}" srcOrd="0" destOrd="0" parTransId="{E2469E78-F6A2-45B4-BE3B-10E8A2066715}" sibTransId="{7641E52E-CA4D-4CD1-90C2-12E707056A7A}"/>
    <dgm:cxn modelId="{FF45C4BB-8422-4B13-AC51-45A364FE2B02}" type="presOf" srcId="{849029F9-595A-4462-BBE2-27D612D951F1}" destId="{3359C373-279A-4353-BE0D-7FCE4268754C}" srcOrd="0" destOrd="0" presId="urn:microsoft.com/office/officeart/2005/8/layout/process1"/>
    <dgm:cxn modelId="{3EE791D3-D93D-4EF4-8A52-B5582F7A2834}" type="presOf" srcId="{7641E52E-CA4D-4CD1-90C2-12E707056A7A}" destId="{403417C7-ADC6-454A-B39A-6C51C4C2DCE7}" srcOrd="0" destOrd="0" presId="urn:microsoft.com/office/officeart/2005/8/layout/process1"/>
    <dgm:cxn modelId="{4CD1C9D3-067A-4392-9EC5-FC8DA025A8F5}" type="presOf" srcId="{E3F48DBC-68BC-454C-AE05-9EF974800EC8}" destId="{322F7610-1836-4BEE-805F-755D5DBB662E}" srcOrd="0" destOrd="0" presId="urn:microsoft.com/office/officeart/2005/8/layout/process1"/>
    <dgm:cxn modelId="{039351F6-E487-4118-91D4-373B95E40D3C}" type="presOf" srcId="{4C1B04E7-0C33-42BC-A489-DEA2876F797F}" destId="{E130B64B-D8A1-46BE-8749-9A60E07472C7}" srcOrd="0" destOrd="0" presId="urn:microsoft.com/office/officeart/2005/8/layout/process1"/>
    <dgm:cxn modelId="{CF39E6E8-4A0F-49D6-805F-9FE30926B128}" type="presParOf" srcId="{E130B64B-D8A1-46BE-8749-9A60E07472C7}" destId="{322F7610-1836-4BEE-805F-755D5DBB662E}" srcOrd="0" destOrd="0" presId="urn:microsoft.com/office/officeart/2005/8/layout/process1"/>
    <dgm:cxn modelId="{8B077F7F-ABE0-4708-8D1C-478852E4C28B}" type="presParOf" srcId="{E130B64B-D8A1-46BE-8749-9A60E07472C7}" destId="{403417C7-ADC6-454A-B39A-6C51C4C2DCE7}" srcOrd="1" destOrd="0" presId="urn:microsoft.com/office/officeart/2005/8/layout/process1"/>
    <dgm:cxn modelId="{95C02E76-9A82-4C07-A9D7-8641FFCEB4B2}" type="presParOf" srcId="{403417C7-ADC6-454A-B39A-6C51C4C2DCE7}" destId="{D45EE3ED-5FFE-4255-9CEA-17E8EE6D0D29}" srcOrd="0" destOrd="0" presId="urn:microsoft.com/office/officeart/2005/8/layout/process1"/>
    <dgm:cxn modelId="{A82969CF-CEA6-4A5D-B04A-C86C75B39075}" type="presParOf" srcId="{E130B64B-D8A1-46BE-8749-9A60E07472C7}" destId="{3359C373-279A-4353-BE0D-7FCE4268754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23F772C-C3D3-4277-A2C6-F4E23019CBA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7643608-531F-4990-9A58-E68ECF4CC7FD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cs-CZ" sz="2400" dirty="0">
              <a:solidFill>
                <a:schemeClr val="tx1"/>
              </a:solidFill>
            </a:rPr>
            <a:t>v 11 letech </a:t>
          </a:r>
          <a:r>
            <a:rPr lang="cs-CZ" sz="1800" dirty="0">
              <a:solidFill>
                <a:schemeClr val="tx1"/>
              </a:solidFill>
            </a:rPr>
            <a:t>- </a:t>
          </a:r>
          <a:r>
            <a:rPr lang="cs-CZ" sz="2000" dirty="0">
              <a:solidFill>
                <a:schemeClr val="tx1"/>
              </a:solidFill>
            </a:rPr>
            <a:t>vyřazení bílé mouky</a:t>
          </a:r>
          <a:endParaRPr lang="de-DE" sz="1800" dirty="0">
            <a:solidFill>
              <a:schemeClr val="tx1"/>
            </a:solidFill>
          </a:endParaRPr>
        </a:p>
      </dgm:t>
    </dgm:pt>
    <dgm:pt modelId="{56655F8A-5F2F-4A50-8F8F-A5B5FF1FEE7E}" type="parTrans" cxnId="{57D1C03F-2AFD-4374-B7D5-50FAF5B99B40}">
      <dgm:prSet/>
      <dgm:spPr/>
      <dgm:t>
        <a:bodyPr/>
        <a:lstStyle/>
        <a:p>
          <a:endParaRPr lang="de-DE"/>
        </a:p>
      </dgm:t>
    </dgm:pt>
    <dgm:pt modelId="{72E2D147-214F-47D5-8531-217D35ACBE42}" type="sibTrans" cxnId="{57D1C03F-2AFD-4374-B7D5-50FAF5B99B40}">
      <dgm:prSet/>
      <dgm:spPr>
        <a:ln>
          <a:solidFill>
            <a:schemeClr val="accent1"/>
          </a:solidFill>
        </a:ln>
      </dgm:spPr>
      <dgm:t>
        <a:bodyPr/>
        <a:lstStyle/>
        <a:p>
          <a:endParaRPr lang="de-DE"/>
        </a:p>
      </dgm:t>
    </dgm:pt>
    <dgm:pt modelId="{8D460B23-97AE-4BBB-BF68-1582A0780212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sz="2400" dirty="0">
              <a:solidFill>
                <a:schemeClr val="tx1"/>
              </a:solidFill>
            </a:rPr>
            <a:t>pravidelné kontrolní krevní testy</a:t>
          </a:r>
          <a:endParaRPr lang="de-DE" sz="2400" dirty="0">
            <a:solidFill>
              <a:schemeClr val="tx1"/>
            </a:solidFill>
          </a:endParaRPr>
        </a:p>
      </dgm:t>
    </dgm:pt>
    <dgm:pt modelId="{37161CBF-038A-4FA3-B18C-6F30CF5444C9}" type="parTrans" cxnId="{EB650FF7-2E44-40A4-AE43-7A78342FC00D}">
      <dgm:prSet/>
      <dgm:spPr/>
      <dgm:t>
        <a:bodyPr/>
        <a:lstStyle/>
        <a:p>
          <a:endParaRPr lang="de-DE"/>
        </a:p>
      </dgm:t>
    </dgm:pt>
    <dgm:pt modelId="{812F8B92-A121-46D3-9EBA-6BD21FA3B3B9}" type="sibTrans" cxnId="{EB650FF7-2E44-40A4-AE43-7A78342FC00D}">
      <dgm:prSet/>
      <dgm:spPr/>
      <dgm:t>
        <a:bodyPr/>
        <a:lstStyle/>
        <a:p>
          <a:endParaRPr lang="de-DE"/>
        </a:p>
      </dgm:t>
    </dgm:pt>
    <dgm:pt modelId="{52C30623-25E0-414E-99AD-0E16D3B5061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2400" dirty="0">
              <a:solidFill>
                <a:schemeClr val="tx1"/>
              </a:solidFill>
            </a:rPr>
            <a:t>další potíže - </a:t>
          </a:r>
          <a:r>
            <a:rPr lang="cs-CZ" sz="1800" dirty="0">
              <a:solidFill>
                <a:schemeClr val="tx1"/>
              </a:solidFill>
            </a:rPr>
            <a:t> </a:t>
          </a:r>
          <a:r>
            <a:rPr lang="cs-CZ" sz="2000" dirty="0">
              <a:solidFill>
                <a:schemeClr val="tx1"/>
              </a:solidFill>
            </a:rPr>
            <a:t>vyřazení laktózy</a:t>
          </a:r>
          <a:endParaRPr lang="cs-CZ" sz="1800" dirty="0">
            <a:solidFill>
              <a:schemeClr val="tx1"/>
            </a:solidFill>
          </a:endParaRPr>
        </a:p>
      </dgm:t>
    </dgm:pt>
    <dgm:pt modelId="{D5611837-69ED-4516-B0F0-9B78938975CD}" type="parTrans" cxnId="{0666F3B8-1476-4997-A26F-CC8798E5B509}">
      <dgm:prSet/>
      <dgm:spPr/>
      <dgm:t>
        <a:bodyPr/>
        <a:lstStyle/>
        <a:p>
          <a:endParaRPr lang="de-DE"/>
        </a:p>
      </dgm:t>
    </dgm:pt>
    <dgm:pt modelId="{D8CF0952-6233-4865-A8DF-33F22B49ACE4}" type="sibTrans" cxnId="{0666F3B8-1476-4997-A26F-CC8798E5B509}">
      <dgm:prSet/>
      <dgm:spPr>
        <a:ln>
          <a:solidFill>
            <a:schemeClr val="accent1"/>
          </a:solidFill>
        </a:ln>
      </dgm:spPr>
      <dgm:t>
        <a:bodyPr/>
        <a:lstStyle/>
        <a:p>
          <a:endParaRPr lang="de-DE"/>
        </a:p>
      </dgm:t>
    </dgm:pt>
    <dgm:pt modelId="{2A7CF2FA-521C-417D-8EC8-BDF77BDE269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cs-CZ" sz="2400" dirty="0">
              <a:solidFill>
                <a:schemeClr val="tx1"/>
              </a:solidFill>
            </a:rPr>
            <a:t>návštěva alergoložky – </a:t>
          </a:r>
          <a:r>
            <a:rPr lang="cs-CZ" sz="2000" dirty="0">
              <a:solidFill>
                <a:schemeClr val="tx1"/>
              </a:solidFill>
            </a:rPr>
            <a:t>díky krevním testům se potvrdila celiakie</a:t>
          </a:r>
          <a:endParaRPr lang="cs-CZ" sz="1800" dirty="0">
            <a:solidFill>
              <a:schemeClr val="tx1"/>
            </a:solidFill>
          </a:endParaRPr>
        </a:p>
      </dgm:t>
    </dgm:pt>
    <dgm:pt modelId="{C6E7D8E6-96A8-44E4-B061-86B87EC66411}" type="parTrans" cxnId="{7A7D30FF-153B-4AF6-8469-A68BA1528879}">
      <dgm:prSet/>
      <dgm:spPr/>
      <dgm:t>
        <a:bodyPr/>
        <a:lstStyle/>
        <a:p>
          <a:endParaRPr lang="de-DE"/>
        </a:p>
      </dgm:t>
    </dgm:pt>
    <dgm:pt modelId="{297B51D5-F285-4FB5-9757-C8CC717846C8}" type="sibTrans" cxnId="{7A7D30FF-153B-4AF6-8469-A68BA1528879}">
      <dgm:prSet/>
      <dgm:spPr>
        <a:ln>
          <a:solidFill>
            <a:schemeClr val="accent1"/>
          </a:solidFill>
        </a:ln>
      </dgm:spPr>
      <dgm:t>
        <a:bodyPr/>
        <a:lstStyle/>
        <a:p>
          <a:endParaRPr lang="de-DE"/>
        </a:p>
      </dgm:t>
    </dgm:pt>
    <dgm:pt modelId="{4098D4DD-B6B9-4C45-81C9-E6D03719051F}" type="pres">
      <dgm:prSet presAssocID="{823F772C-C3D3-4277-A2C6-F4E23019CBA0}" presName="Name0" presStyleCnt="0">
        <dgm:presLayoutVars>
          <dgm:dir/>
          <dgm:resizeHandles val="exact"/>
        </dgm:presLayoutVars>
      </dgm:prSet>
      <dgm:spPr/>
    </dgm:pt>
    <dgm:pt modelId="{35B3F1E0-1939-46DD-BF8E-D5D4DE7C9B9D}" type="pres">
      <dgm:prSet presAssocID="{67643608-531F-4990-9A58-E68ECF4CC7FD}" presName="node" presStyleLbl="node1" presStyleIdx="0" presStyleCnt="4" custScaleX="104795" custScaleY="134501">
        <dgm:presLayoutVars>
          <dgm:bulletEnabled val="1"/>
        </dgm:presLayoutVars>
      </dgm:prSet>
      <dgm:spPr/>
    </dgm:pt>
    <dgm:pt modelId="{59432AB4-DA05-440C-8D21-C09BDA9AA671}" type="pres">
      <dgm:prSet presAssocID="{72E2D147-214F-47D5-8531-217D35ACBE42}" presName="sibTrans" presStyleLbl="sibTrans2D1" presStyleIdx="0" presStyleCnt="3"/>
      <dgm:spPr/>
    </dgm:pt>
    <dgm:pt modelId="{2200F7E8-433F-4425-A7C5-8ECEE4D70017}" type="pres">
      <dgm:prSet presAssocID="{72E2D147-214F-47D5-8531-217D35ACBE42}" presName="connectorText" presStyleLbl="sibTrans2D1" presStyleIdx="0" presStyleCnt="3"/>
      <dgm:spPr/>
    </dgm:pt>
    <dgm:pt modelId="{92D8F958-C967-4314-B72B-6EB6850865EF}" type="pres">
      <dgm:prSet presAssocID="{52C30623-25E0-414E-99AD-0E16D3B50611}" presName="node" presStyleLbl="node1" presStyleIdx="1" presStyleCnt="4" custScaleX="102245" custScaleY="132583">
        <dgm:presLayoutVars>
          <dgm:bulletEnabled val="1"/>
        </dgm:presLayoutVars>
      </dgm:prSet>
      <dgm:spPr/>
    </dgm:pt>
    <dgm:pt modelId="{65A2B3B8-3C4A-4DED-8978-186EAB842FDF}" type="pres">
      <dgm:prSet presAssocID="{D8CF0952-6233-4865-A8DF-33F22B49ACE4}" presName="sibTrans" presStyleLbl="sibTrans2D1" presStyleIdx="1" presStyleCnt="3"/>
      <dgm:spPr/>
    </dgm:pt>
    <dgm:pt modelId="{8D8C4061-4B8C-49A8-837A-3D7BAFEB5DDF}" type="pres">
      <dgm:prSet presAssocID="{D8CF0952-6233-4865-A8DF-33F22B49ACE4}" presName="connectorText" presStyleLbl="sibTrans2D1" presStyleIdx="1" presStyleCnt="3"/>
      <dgm:spPr/>
    </dgm:pt>
    <dgm:pt modelId="{A025D770-E190-427D-9B37-67FB2318482C}" type="pres">
      <dgm:prSet presAssocID="{2A7CF2FA-521C-417D-8EC8-BDF77BDE2695}" presName="node" presStyleLbl="node1" presStyleIdx="2" presStyleCnt="4" custScaleX="105125" custScaleY="127031">
        <dgm:presLayoutVars>
          <dgm:bulletEnabled val="1"/>
        </dgm:presLayoutVars>
      </dgm:prSet>
      <dgm:spPr/>
    </dgm:pt>
    <dgm:pt modelId="{8384B6B0-1CD6-4358-9F6F-EBF650FAC26A}" type="pres">
      <dgm:prSet presAssocID="{297B51D5-F285-4FB5-9757-C8CC717846C8}" presName="sibTrans" presStyleLbl="sibTrans2D1" presStyleIdx="2" presStyleCnt="3"/>
      <dgm:spPr/>
    </dgm:pt>
    <dgm:pt modelId="{1A38D5B5-2F00-41D7-8B19-B506D5F5FF0E}" type="pres">
      <dgm:prSet presAssocID="{297B51D5-F285-4FB5-9757-C8CC717846C8}" presName="connectorText" presStyleLbl="sibTrans2D1" presStyleIdx="2" presStyleCnt="3"/>
      <dgm:spPr/>
    </dgm:pt>
    <dgm:pt modelId="{727AD8C0-F70E-4E6B-B796-6D4639EDD25F}" type="pres">
      <dgm:prSet presAssocID="{8D460B23-97AE-4BBB-BF68-1582A0780212}" presName="node" presStyleLbl="node1" presStyleIdx="3" presStyleCnt="4" custScaleX="96668" custScaleY="125991" custLinFactNeighborX="4971" custLinFactNeighborY="-2841">
        <dgm:presLayoutVars>
          <dgm:bulletEnabled val="1"/>
        </dgm:presLayoutVars>
      </dgm:prSet>
      <dgm:spPr/>
    </dgm:pt>
  </dgm:ptLst>
  <dgm:cxnLst>
    <dgm:cxn modelId="{F2C22007-4E97-4EE7-AC7B-8EB7F084E76E}" type="presOf" srcId="{D8CF0952-6233-4865-A8DF-33F22B49ACE4}" destId="{65A2B3B8-3C4A-4DED-8978-186EAB842FDF}" srcOrd="0" destOrd="0" presId="urn:microsoft.com/office/officeart/2005/8/layout/process1"/>
    <dgm:cxn modelId="{6EDE262E-287A-4367-93DE-A4DA7E2E9D03}" type="presOf" srcId="{297B51D5-F285-4FB5-9757-C8CC717846C8}" destId="{1A38D5B5-2F00-41D7-8B19-B506D5F5FF0E}" srcOrd="1" destOrd="0" presId="urn:microsoft.com/office/officeart/2005/8/layout/process1"/>
    <dgm:cxn modelId="{A3F02E35-1666-4C34-A7E1-54F3C8829981}" type="presOf" srcId="{52C30623-25E0-414E-99AD-0E16D3B50611}" destId="{92D8F958-C967-4314-B72B-6EB6850865EF}" srcOrd="0" destOrd="0" presId="urn:microsoft.com/office/officeart/2005/8/layout/process1"/>
    <dgm:cxn modelId="{239A7F35-EF74-4041-8BC4-D19064A207C2}" type="presOf" srcId="{823F772C-C3D3-4277-A2C6-F4E23019CBA0}" destId="{4098D4DD-B6B9-4C45-81C9-E6D03719051F}" srcOrd="0" destOrd="0" presId="urn:microsoft.com/office/officeart/2005/8/layout/process1"/>
    <dgm:cxn modelId="{57D1C03F-2AFD-4374-B7D5-50FAF5B99B40}" srcId="{823F772C-C3D3-4277-A2C6-F4E23019CBA0}" destId="{67643608-531F-4990-9A58-E68ECF4CC7FD}" srcOrd="0" destOrd="0" parTransId="{56655F8A-5F2F-4A50-8F8F-A5B5FF1FEE7E}" sibTransId="{72E2D147-214F-47D5-8531-217D35ACBE42}"/>
    <dgm:cxn modelId="{B71AB04F-6C13-43A2-91BF-70482C5ABA98}" type="presOf" srcId="{72E2D147-214F-47D5-8531-217D35ACBE42}" destId="{2200F7E8-433F-4425-A7C5-8ECEE4D70017}" srcOrd="1" destOrd="0" presId="urn:microsoft.com/office/officeart/2005/8/layout/process1"/>
    <dgm:cxn modelId="{9F3E1780-C4FA-47AC-934E-2ED1A70ECC94}" type="presOf" srcId="{297B51D5-F285-4FB5-9757-C8CC717846C8}" destId="{8384B6B0-1CD6-4358-9F6F-EBF650FAC26A}" srcOrd="0" destOrd="0" presId="urn:microsoft.com/office/officeart/2005/8/layout/process1"/>
    <dgm:cxn modelId="{390B6A86-0241-4013-8563-B6864DF6BE39}" type="presOf" srcId="{67643608-531F-4990-9A58-E68ECF4CC7FD}" destId="{35B3F1E0-1939-46DD-BF8E-D5D4DE7C9B9D}" srcOrd="0" destOrd="0" presId="urn:microsoft.com/office/officeart/2005/8/layout/process1"/>
    <dgm:cxn modelId="{04A35399-8DB9-43E1-84EE-EC547360FFB4}" type="presOf" srcId="{8D460B23-97AE-4BBB-BF68-1582A0780212}" destId="{727AD8C0-F70E-4E6B-B796-6D4639EDD25F}" srcOrd="0" destOrd="0" presId="urn:microsoft.com/office/officeart/2005/8/layout/process1"/>
    <dgm:cxn modelId="{0666F3B8-1476-4997-A26F-CC8798E5B509}" srcId="{823F772C-C3D3-4277-A2C6-F4E23019CBA0}" destId="{52C30623-25E0-414E-99AD-0E16D3B50611}" srcOrd="1" destOrd="0" parTransId="{D5611837-69ED-4516-B0F0-9B78938975CD}" sibTransId="{D8CF0952-6233-4865-A8DF-33F22B49ACE4}"/>
    <dgm:cxn modelId="{85F43DC5-D313-447D-978E-022FA95FA719}" type="presOf" srcId="{2A7CF2FA-521C-417D-8EC8-BDF77BDE2695}" destId="{A025D770-E190-427D-9B37-67FB2318482C}" srcOrd="0" destOrd="0" presId="urn:microsoft.com/office/officeart/2005/8/layout/process1"/>
    <dgm:cxn modelId="{AFD2BFD1-E1EA-4976-9790-99A072ACC1D3}" type="presOf" srcId="{72E2D147-214F-47D5-8531-217D35ACBE42}" destId="{59432AB4-DA05-440C-8D21-C09BDA9AA671}" srcOrd="0" destOrd="0" presId="urn:microsoft.com/office/officeart/2005/8/layout/process1"/>
    <dgm:cxn modelId="{6E6272DA-30C7-4E1D-B731-AC45C7D4E211}" type="presOf" srcId="{D8CF0952-6233-4865-A8DF-33F22B49ACE4}" destId="{8D8C4061-4B8C-49A8-837A-3D7BAFEB5DDF}" srcOrd="1" destOrd="0" presId="urn:microsoft.com/office/officeart/2005/8/layout/process1"/>
    <dgm:cxn modelId="{EB650FF7-2E44-40A4-AE43-7A78342FC00D}" srcId="{823F772C-C3D3-4277-A2C6-F4E23019CBA0}" destId="{8D460B23-97AE-4BBB-BF68-1582A0780212}" srcOrd="3" destOrd="0" parTransId="{37161CBF-038A-4FA3-B18C-6F30CF5444C9}" sibTransId="{812F8B92-A121-46D3-9EBA-6BD21FA3B3B9}"/>
    <dgm:cxn modelId="{7A7D30FF-153B-4AF6-8469-A68BA1528879}" srcId="{823F772C-C3D3-4277-A2C6-F4E23019CBA0}" destId="{2A7CF2FA-521C-417D-8EC8-BDF77BDE2695}" srcOrd="2" destOrd="0" parTransId="{C6E7D8E6-96A8-44E4-B061-86B87EC66411}" sibTransId="{297B51D5-F285-4FB5-9757-C8CC717846C8}"/>
    <dgm:cxn modelId="{98DC1823-869E-41E1-8B18-E310284C6815}" type="presParOf" srcId="{4098D4DD-B6B9-4C45-81C9-E6D03719051F}" destId="{35B3F1E0-1939-46DD-BF8E-D5D4DE7C9B9D}" srcOrd="0" destOrd="0" presId="urn:microsoft.com/office/officeart/2005/8/layout/process1"/>
    <dgm:cxn modelId="{947F1D2E-D2EE-4381-8050-8DD13A832AB9}" type="presParOf" srcId="{4098D4DD-B6B9-4C45-81C9-E6D03719051F}" destId="{59432AB4-DA05-440C-8D21-C09BDA9AA671}" srcOrd="1" destOrd="0" presId="urn:microsoft.com/office/officeart/2005/8/layout/process1"/>
    <dgm:cxn modelId="{E284985C-EBD1-4433-8F3B-4730A362DC0B}" type="presParOf" srcId="{59432AB4-DA05-440C-8D21-C09BDA9AA671}" destId="{2200F7E8-433F-4425-A7C5-8ECEE4D70017}" srcOrd="0" destOrd="0" presId="urn:microsoft.com/office/officeart/2005/8/layout/process1"/>
    <dgm:cxn modelId="{67DCA0B7-2B70-4024-A248-B6B76DA70EEF}" type="presParOf" srcId="{4098D4DD-B6B9-4C45-81C9-E6D03719051F}" destId="{92D8F958-C967-4314-B72B-6EB6850865EF}" srcOrd="2" destOrd="0" presId="urn:microsoft.com/office/officeart/2005/8/layout/process1"/>
    <dgm:cxn modelId="{F6AE48EB-D782-4ABC-979D-77EFB64410AB}" type="presParOf" srcId="{4098D4DD-B6B9-4C45-81C9-E6D03719051F}" destId="{65A2B3B8-3C4A-4DED-8978-186EAB842FDF}" srcOrd="3" destOrd="0" presId="urn:microsoft.com/office/officeart/2005/8/layout/process1"/>
    <dgm:cxn modelId="{A45DB284-EE75-4EFD-BA84-33A32185CEE2}" type="presParOf" srcId="{65A2B3B8-3C4A-4DED-8978-186EAB842FDF}" destId="{8D8C4061-4B8C-49A8-837A-3D7BAFEB5DDF}" srcOrd="0" destOrd="0" presId="urn:microsoft.com/office/officeart/2005/8/layout/process1"/>
    <dgm:cxn modelId="{2C4ACD13-027B-415B-BAAD-C9D344ACD240}" type="presParOf" srcId="{4098D4DD-B6B9-4C45-81C9-E6D03719051F}" destId="{A025D770-E190-427D-9B37-67FB2318482C}" srcOrd="4" destOrd="0" presId="urn:microsoft.com/office/officeart/2005/8/layout/process1"/>
    <dgm:cxn modelId="{B6918206-D3EE-4733-A856-743FB16A2B94}" type="presParOf" srcId="{4098D4DD-B6B9-4C45-81C9-E6D03719051F}" destId="{8384B6B0-1CD6-4358-9F6F-EBF650FAC26A}" srcOrd="5" destOrd="0" presId="urn:microsoft.com/office/officeart/2005/8/layout/process1"/>
    <dgm:cxn modelId="{DEE0E12B-EE39-4EFA-8208-B38241D8EF62}" type="presParOf" srcId="{8384B6B0-1CD6-4358-9F6F-EBF650FAC26A}" destId="{1A38D5B5-2F00-41D7-8B19-B506D5F5FF0E}" srcOrd="0" destOrd="0" presId="urn:microsoft.com/office/officeart/2005/8/layout/process1"/>
    <dgm:cxn modelId="{B690CBB5-6A6D-42CD-8426-D328ABBE744A}" type="presParOf" srcId="{4098D4DD-B6B9-4C45-81C9-E6D03719051F}" destId="{727AD8C0-F70E-4E6B-B796-6D4639EDD25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1DF59A5-CB67-4B43-82D9-3E0D889BE9C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4D46C99-AE39-4AA9-8BDD-F45B71FB7126}">
      <dgm:prSet phldrT="[Text]" custT="1"/>
      <dgm:spPr/>
      <dgm:t>
        <a:bodyPr/>
        <a:lstStyle/>
        <a:p>
          <a:r>
            <a:rPr lang="cs-CZ" sz="2800" dirty="0"/>
            <a:t>co celiakie je</a:t>
          </a:r>
          <a:endParaRPr lang="de-DE" sz="2800" dirty="0"/>
        </a:p>
      </dgm:t>
    </dgm:pt>
    <dgm:pt modelId="{3BE848DE-8F33-4FC6-A245-A818A3561A38}" type="parTrans" cxnId="{6A530CBA-7F6A-4F1C-9ACE-7813DB33136D}">
      <dgm:prSet/>
      <dgm:spPr/>
      <dgm:t>
        <a:bodyPr/>
        <a:lstStyle/>
        <a:p>
          <a:endParaRPr lang="de-DE"/>
        </a:p>
      </dgm:t>
    </dgm:pt>
    <dgm:pt modelId="{5C1367DC-6767-4061-8282-49FE4A48FD8D}" type="sibTrans" cxnId="{6A530CBA-7F6A-4F1C-9ACE-7813DB33136D}">
      <dgm:prSet/>
      <dgm:spPr/>
      <dgm:t>
        <a:bodyPr/>
        <a:lstStyle/>
        <a:p>
          <a:endParaRPr lang="de-DE"/>
        </a:p>
      </dgm:t>
    </dgm:pt>
    <dgm:pt modelId="{1CC6B4C4-1083-4CFD-9D7B-C29100440C8F}">
      <dgm:prSet phldrT="[Text]" custT="1"/>
      <dgm:spPr/>
      <dgm:t>
        <a:bodyPr/>
        <a:lstStyle/>
        <a:p>
          <a:r>
            <a:rPr lang="cs-CZ" sz="2800" dirty="0"/>
            <a:t>jak ji poznat</a:t>
          </a:r>
          <a:endParaRPr lang="de-DE" sz="2800" dirty="0"/>
        </a:p>
      </dgm:t>
    </dgm:pt>
    <dgm:pt modelId="{51437404-C0C8-4DBC-A7BF-564373443E99}" type="parTrans" cxnId="{EEAF42C6-232E-453B-9E00-43B15BDDA215}">
      <dgm:prSet/>
      <dgm:spPr/>
      <dgm:t>
        <a:bodyPr/>
        <a:lstStyle/>
        <a:p>
          <a:endParaRPr lang="de-DE"/>
        </a:p>
      </dgm:t>
    </dgm:pt>
    <dgm:pt modelId="{68EAE499-1659-4430-8683-13B01B0AA06B}" type="sibTrans" cxnId="{EEAF42C6-232E-453B-9E00-43B15BDDA215}">
      <dgm:prSet/>
      <dgm:spPr/>
      <dgm:t>
        <a:bodyPr/>
        <a:lstStyle/>
        <a:p>
          <a:endParaRPr lang="de-DE"/>
        </a:p>
      </dgm:t>
    </dgm:pt>
    <dgm:pt modelId="{CA0051FB-111D-4B46-B958-5353385A93C1}">
      <dgm:prSet custT="1"/>
      <dgm:spPr/>
      <dgm:t>
        <a:bodyPr/>
        <a:lstStyle/>
        <a:p>
          <a:r>
            <a:rPr lang="cs-CZ" sz="2800" dirty="0"/>
            <a:t>jak ji vědci „identifikovali“ </a:t>
          </a:r>
          <a:endParaRPr lang="de-DE" sz="2800" dirty="0"/>
        </a:p>
      </dgm:t>
    </dgm:pt>
    <dgm:pt modelId="{02143953-79E6-4208-863C-3A2159A4D548}" type="parTrans" cxnId="{0D4F32B3-FFF0-4A1A-8542-BD778FFCC75F}">
      <dgm:prSet/>
      <dgm:spPr/>
      <dgm:t>
        <a:bodyPr/>
        <a:lstStyle/>
        <a:p>
          <a:endParaRPr lang="de-DE"/>
        </a:p>
      </dgm:t>
    </dgm:pt>
    <dgm:pt modelId="{6832A5CD-04C8-4F0C-BD23-D683466D5C56}" type="sibTrans" cxnId="{0D4F32B3-FFF0-4A1A-8542-BD778FFCC75F}">
      <dgm:prSet/>
      <dgm:spPr/>
      <dgm:t>
        <a:bodyPr/>
        <a:lstStyle/>
        <a:p>
          <a:endParaRPr lang="de-DE"/>
        </a:p>
      </dgm:t>
    </dgm:pt>
    <dgm:pt modelId="{1DAAD582-C063-4D15-8F54-13DE47C5DB39}" type="pres">
      <dgm:prSet presAssocID="{51DF59A5-CB67-4B43-82D9-3E0D889BE9CB}" presName="Name0" presStyleCnt="0">
        <dgm:presLayoutVars>
          <dgm:dir/>
          <dgm:resizeHandles val="exact"/>
        </dgm:presLayoutVars>
      </dgm:prSet>
      <dgm:spPr/>
    </dgm:pt>
    <dgm:pt modelId="{53EA8A48-6FAA-4BBE-888E-F155F31B1775}" type="pres">
      <dgm:prSet presAssocID="{14D46C99-AE39-4AA9-8BDD-F45B71FB7126}" presName="composite" presStyleCnt="0"/>
      <dgm:spPr/>
    </dgm:pt>
    <dgm:pt modelId="{03C6D77B-5E00-4192-B795-7F82238615E7}" type="pres">
      <dgm:prSet presAssocID="{14D46C99-AE39-4AA9-8BDD-F45B71FB7126}" presName="rect1" presStyleLbl="trAlignAcc1" presStyleIdx="0" presStyleCnt="3" custScaleX="67274" custScaleY="85884" custLinFactNeighborX="-561" custLinFactNeighborY="676">
        <dgm:presLayoutVars>
          <dgm:bulletEnabled val="1"/>
        </dgm:presLayoutVars>
      </dgm:prSet>
      <dgm:spPr/>
    </dgm:pt>
    <dgm:pt modelId="{260E7AF9-A6D4-491B-BAF2-48FD477E6FE7}" type="pres">
      <dgm:prSet presAssocID="{14D46C99-AE39-4AA9-8BDD-F45B71FB7126}" presName="rect2" presStyleLbl="fgImgPlace1" presStyleIdx="0" presStyleCnt="3" custScaleX="183114" custScaleY="127995" custLinFactNeighborX="10682" custLinFactNeighborY="-311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93831F2A-2570-40DA-8731-18ACB2AD9947}" type="pres">
      <dgm:prSet presAssocID="{5C1367DC-6767-4061-8282-49FE4A48FD8D}" presName="sibTrans" presStyleCnt="0"/>
      <dgm:spPr/>
    </dgm:pt>
    <dgm:pt modelId="{D865C806-4A3E-4C54-9323-29AEFC3C718A}" type="pres">
      <dgm:prSet presAssocID="{1CC6B4C4-1083-4CFD-9D7B-C29100440C8F}" presName="composite" presStyleCnt="0"/>
      <dgm:spPr/>
    </dgm:pt>
    <dgm:pt modelId="{D2B29E26-441E-4161-835A-CBBB48FA3CF1}" type="pres">
      <dgm:prSet presAssocID="{1CC6B4C4-1083-4CFD-9D7B-C29100440C8F}" presName="rect1" presStyleLbl="trAlignAcc1" presStyleIdx="1" presStyleCnt="3" custScaleX="72578" custScaleY="93055">
        <dgm:presLayoutVars>
          <dgm:bulletEnabled val="1"/>
        </dgm:presLayoutVars>
      </dgm:prSet>
      <dgm:spPr/>
    </dgm:pt>
    <dgm:pt modelId="{A64F9C74-DA91-43ED-BC1F-A13415F22AC3}" type="pres">
      <dgm:prSet presAssocID="{1CC6B4C4-1083-4CFD-9D7B-C29100440C8F}" presName="rect2" presStyleLbl="fgImgPlace1" presStyleIdx="1" presStyleCnt="3" custScaleX="185841" custScaleY="130295" custLinFactNeighborX="4930" custLinFactNeighborY="-1986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057925F5-EF1F-4271-98EC-8EF5F04678DC}" type="pres">
      <dgm:prSet presAssocID="{68EAE499-1659-4430-8683-13B01B0AA06B}" presName="sibTrans" presStyleCnt="0"/>
      <dgm:spPr/>
    </dgm:pt>
    <dgm:pt modelId="{CC4647AB-428A-49DE-867E-B57379113954}" type="pres">
      <dgm:prSet presAssocID="{CA0051FB-111D-4B46-B958-5353385A93C1}" presName="composite" presStyleCnt="0"/>
      <dgm:spPr/>
    </dgm:pt>
    <dgm:pt modelId="{32DF4D4D-4457-48A3-AA16-E3FF64A292CF}" type="pres">
      <dgm:prSet presAssocID="{CA0051FB-111D-4B46-B958-5353385A93C1}" presName="rect1" presStyleLbl="trAlignAcc1" presStyleIdx="2" presStyleCnt="3" custScaleX="79602" custScaleY="91865">
        <dgm:presLayoutVars>
          <dgm:bulletEnabled val="1"/>
        </dgm:presLayoutVars>
      </dgm:prSet>
      <dgm:spPr/>
    </dgm:pt>
    <dgm:pt modelId="{CD736CC5-2950-4322-91B0-EE4698B7F52B}" type="pres">
      <dgm:prSet presAssocID="{CA0051FB-111D-4B46-B958-5353385A93C1}" presName="rect2" presStyleLbl="fgImgPlace1" presStyleIdx="2" presStyleCnt="3" custScaleX="189595" custScaleY="127636" custLinFactNeighborX="-2874" custLinFactNeighborY="1334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</dgm:ptLst>
  <dgm:cxnLst>
    <dgm:cxn modelId="{BCDF331C-DDFF-4B86-9137-47A6D43C17F6}" type="presOf" srcId="{14D46C99-AE39-4AA9-8BDD-F45B71FB7126}" destId="{03C6D77B-5E00-4192-B795-7F82238615E7}" srcOrd="0" destOrd="0" presId="urn:microsoft.com/office/officeart/2008/layout/PictureStrips"/>
    <dgm:cxn modelId="{12F6832E-C5E9-4334-8EFE-F0C5FB1BAA80}" type="presOf" srcId="{51DF59A5-CB67-4B43-82D9-3E0D889BE9CB}" destId="{1DAAD582-C063-4D15-8F54-13DE47C5DB39}" srcOrd="0" destOrd="0" presId="urn:microsoft.com/office/officeart/2008/layout/PictureStrips"/>
    <dgm:cxn modelId="{72CA768D-48A4-4E8E-A851-792E2F06A283}" type="presOf" srcId="{CA0051FB-111D-4B46-B958-5353385A93C1}" destId="{32DF4D4D-4457-48A3-AA16-E3FF64A292CF}" srcOrd="0" destOrd="0" presId="urn:microsoft.com/office/officeart/2008/layout/PictureStrips"/>
    <dgm:cxn modelId="{0D4F32B3-FFF0-4A1A-8542-BD778FFCC75F}" srcId="{51DF59A5-CB67-4B43-82D9-3E0D889BE9CB}" destId="{CA0051FB-111D-4B46-B958-5353385A93C1}" srcOrd="2" destOrd="0" parTransId="{02143953-79E6-4208-863C-3A2159A4D548}" sibTransId="{6832A5CD-04C8-4F0C-BD23-D683466D5C56}"/>
    <dgm:cxn modelId="{6B1D92B8-9D64-483D-A49C-8BD239517AA1}" type="presOf" srcId="{1CC6B4C4-1083-4CFD-9D7B-C29100440C8F}" destId="{D2B29E26-441E-4161-835A-CBBB48FA3CF1}" srcOrd="0" destOrd="0" presId="urn:microsoft.com/office/officeart/2008/layout/PictureStrips"/>
    <dgm:cxn modelId="{6A530CBA-7F6A-4F1C-9ACE-7813DB33136D}" srcId="{51DF59A5-CB67-4B43-82D9-3E0D889BE9CB}" destId="{14D46C99-AE39-4AA9-8BDD-F45B71FB7126}" srcOrd="0" destOrd="0" parTransId="{3BE848DE-8F33-4FC6-A245-A818A3561A38}" sibTransId="{5C1367DC-6767-4061-8282-49FE4A48FD8D}"/>
    <dgm:cxn modelId="{EEAF42C6-232E-453B-9E00-43B15BDDA215}" srcId="{51DF59A5-CB67-4B43-82D9-3E0D889BE9CB}" destId="{1CC6B4C4-1083-4CFD-9D7B-C29100440C8F}" srcOrd="1" destOrd="0" parTransId="{51437404-C0C8-4DBC-A7BF-564373443E99}" sibTransId="{68EAE499-1659-4430-8683-13B01B0AA06B}"/>
    <dgm:cxn modelId="{C7A0CD09-62CA-4252-80E4-456781E86402}" type="presParOf" srcId="{1DAAD582-C063-4D15-8F54-13DE47C5DB39}" destId="{53EA8A48-6FAA-4BBE-888E-F155F31B1775}" srcOrd="0" destOrd="0" presId="urn:microsoft.com/office/officeart/2008/layout/PictureStrips"/>
    <dgm:cxn modelId="{170F92D8-01B1-49E0-BF0D-E0F99550E401}" type="presParOf" srcId="{53EA8A48-6FAA-4BBE-888E-F155F31B1775}" destId="{03C6D77B-5E00-4192-B795-7F82238615E7}" srcOrd="0" destOrd="0" presId="urn:microsoft.com/office/officeart/2008/layout/PictureStrips"/>
    <dgm:cxn modelId="{0C3A42E3-EA12-4BFF-9BE2-6C6CF9002AAA}" type="presParOf" srcId="{53EA8A48-6FAA-4BBE-888E-F155F31B1775}" destId="{260E7AF9-A6D4-491B-BAF2-48FD477E6FE7}" srcOrd="1" destOrd="0" presId="urn:microsoft.com/office/officeart/2008/layout/PictureStrips"/>
    <dgm:cxn modelId="{8872AFE0-785A-477D-B45A-412F7E82EABA}" type="presParOf" srcId="{1DAAD582-C063-4D15-8F54-13DE47C5DB39}" destId="{93831F2A-2570-40DA-8731-18ACB2AD9947}" srcOrd="1" destOrd="0" presId="urn:microsoft.com/office/officeart/2008/layout/PictureStrips"/>
    <dgm:cxn modelId="{C445FC5A-505A-4B87-B2E2-CF104D644EB0}" type="presParOf" srcId="{1DAAD582-C063-4D15-8F54-13DE47C5DB39}" destId="{D865C806-4A3E-4C54-9323-29AEFC3C718A}" srcOrd="2" destOrd="0" presId="urn:microsoft.com/office/officeart/2008/layout/PictureStrips"/>
    <dgm:cxn modelId="{C6DDB50A-595F-4F8C-820B-0141BBA45BDC}" type="presParOf" srcId="{D865C806-4A3E-4C54-9323-29AEFC3C718A}" destId="{D2B29E26-441E-4161-835A-CBBB48FA3CF1}" srcOrd="0" destOrd="0" presId="urn:microsoft.com/office/officeart/2008/layout/PictureStrips"/>
    <dgm:cxn modelId="{6BE87828-41BE-4CD6-958C-0252907E6C7D}" type="presParOf" srcId="{D865C806-4A3E-4C54-9323-29AEFC3C718A}" destId="{A64F9C74-DA91-43ED-BC1F-A13415F22AC3}" srcOrd="1" destOrd="0" presId="urn:microsoft.com/office/officeart/2008/layout/PictureStrips"/>
    <dgm:cxn modelId="{23A0CFF1-A6B6-4B03-B29A-8E09C15ACBF0}" type="presParOf" srcId="{1DAAD582-C063-4D15-8F54-13DE47C5DB39}" destId="{057925F5-EF1F-4271-98EC-8EF5F04678DC}" srcOrd="3" destOrd="0" presId="urn:microsoft.com/office/officeart/2008/layout/PictureStrips"/>
    <dgm:cxn modelId="{0D4A7DED-5D8E-470C-A2A5-06CBF45E1682}" type="presParOf" srcId="{1DAAD582-C063-4D15-8F54-13DE47C5DB39}" destId="{CC4647AB-428A-49DE-867E-B57379113954}" srcOrd="4" destOrd="0" presId="urn:microsoft.com/office/officeart/2008/layout/PictureStrips"/>
    <dgm:cxn modelId="{1EC2CFD7-F6DE-4A04-BC08-3887E81BFFBD}" type="presParOf" srcId="{CC4647AB-428A-49DE-867E-B57379113954}" destId="{32DF4D4D-4457-48A3-AA16-E3FF64A292CF}" srcOrd="0" destOrd="0" presId="urn:microsoft.com/office/officeart/2008/layout/PictureStrips"/>
    <dgm:cxn modelId="{D8347807-2346-4E22-BDDF-1D3ED3BE4E64}" type="presParOf" srcId="{CC4647AB-428A-49DE-867E-B57379113954}" destId="{CD736CC5-2950-4322-91B0-EE4698B7F52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FB8381-83D0-4E91-824C-58B91D0E18B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86030F6-F78D-4295-800C-7E6E14D91BEF}">
      <dgm:prSet phldrT="[Text]" custT="1"/>
      <dgm:spPr/>
      <dgm:t>
        <a:bodyPr/>
        <a:lstStyle/>
        <a:p>
          <a:r>
            <a:rPr lang="cs-CZ" sz="2000" dirty="0"/>
            <a:t>nevyléčitelná nemoc</a:t>
          </a:r>
          <a:endParaRPr lang="de-DE" sz="2000" dirty="0"/>
        </a:p>
      </dgm:t>
    </dgm:pt>
    <dgm:pt modelId="{5F184FBE-3ACE-4851-9C33-4362AA850E42}" type="parTrans" cxnId="{F59EB887-283B-4B07-9B65-F730B26057BF}">
      <dgm:prSet/>
      <dgm:spPr/>
      <dgm:t>
        <a:bodyPr/>
        <a:lstStyle/>
        <a:p>
          <a:endParaRPr lang="de-DE"/>
        </a:p>
      </dgm:t>
    </dgm:pt>
    <dgm:pt modelId="{D841D4BE-A1FE-431B-B5E5-96185702EAB7}" type="sibTrans" cxnId="{F59EB887-283B-4B07-9B65-F730B26057BF}">
      <dgm:prSet/>
      <dgm:spPr/>
      <dgm:t>
        <a:bodyPr/>
        <a:lstStyle/>
        <a:p>
          <a:endParaRPr lang="de-DE"/>
        </a:p>
      </dgm:t>
    </dgm:pt>
    <dgm:pt modelId="{D3AECEC6-4E7C-42CC-917F-0714B4AA8B1C}">
      <dgm:prSet phldrT="[Text]" custT="1"/>
      <dgm:spPr/>
      <dgm:t>
        <a:bodyPr/>
        <a:lstStyle/>
        <a:p>
          <a:r>
            <a:rPr lang="cs-CZ" sz="2000" dirty="0"/>
            <a:t>spouštěč: přítomnost lepku v potravě</a:t>
          </a:r>
          <a:endParaRPr lang="de-DE" sz="2000" dirty="0"/>
        </a:p>
      </dgm:t>
    </dgm:pt>
    <dgm:pt modelId="{F14122FE-3608-4BFE-914D-21DD689A31BB}" type="parTrans" cxnId="{E684A741-155C-4E16-8238-0DF15C375A4C}">
      <dgm:prSet/>
      <dgm:spPr/>
      <dgm:t>
        <a:bodyPr/>
        <a:lstStyle/>
        <a:p>
          <a:endParaRPr lang="de-DE"/>
        </a:p>
      </dgm:t>
    </dgm:pt>
    <dgm:pt modelId="{E65858CD-BE6A-45A7-AF16-953329E95B5E}" type="sibTrans" cxnId="{E684A741-155C-4E16-8238-0DF15C375A4C}">
      <dgm:prSet/>
      <dgm:spPr/>
      <dgm:t>
        <a:bodyPr/>
        <a:lstStyle/>
        <a:p>
          <a:endParaRPr lang="de-DE"/>
        </a:p>
      </dgm:t>
    </dgm:pt>
    <dgm:pt modelId="{25862FB7-3720-4EC6-A278-5C4A49521D8F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dirty="0"/>
            <a:t>dochází k zánětu sliznice tenkého střeva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dirty="0"/>
            <a:t>         </a:t>
          </a:r>
          <a:r>
            <a:rPr lang="cs-CZ" sz="2000" dirty="0">
              <a:solidFill>
                <a:schemeClr val="tx1"/>
              </a:solidFill>
            </a:rPr>
            <a:t>=&gt;</a:t>
          </a:r>
          <a:r>
            <a:rPr lang="cs-CZ" sz="2000" dirty="0"/>
            <a:t>  povrch tenkého střeva se zmenšuje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dirty="0"/>
            <a:t>                 </a:t>
          </a:r>
          <a:r>
            <a:rPr lang="cs-CZ" sz="2000" dirty="0">
              <a:solidFill>
                <a:schemeClr val="tx1"/>
              </a:solidFill>
            </a:rPr>
            <a:t>=&gt;</a:t>
          </a:r>
          <a:r>
            <a:rPr lang="cs-CZ" sz="2000" dirty="0"/>
            <a:t>  rozvrat metabolismu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700" dirty="0"/>
        </a:p>
      </dgm:t>
    </dgm:pt>
    <dgm:pt modelId="{A4728CDB-44CC-43B8-8EE4-59F169371E25}" type="parTrans" cxnId="{6C2DD9F5-5FA7-43EB-A30C-A21ADFA7F4BD}">
      <dgm:prSet/>
      <dgm:spPr/>
      <dgm:t>
        <a:bodyPr/>
        <a:lstStyle/>
        <a:p>
          <a:endParaRPr lang="de-DE"/>
        </a:p>
      </dgm:t>
    </dgm:pt>
    <dgm:pt modelId="{E3F6E163-6C0A-413A-94DA-9FBED88681B5}" type="sibTrans" cxnId="{6C2DD9F5-5FA7-43EB-A30C-A21ADFA7F4BD}">
      <dgm:prSet/>
      <dgm:spPr/>
      <dgm:t>
        <a:bodyPr/>
        <a:lstStyle/>
        <a:p>
          <a:endParaRPr lang="de-DE"/>
        </a:p>
      </dgm:t>
    </dgm:pt>
    <dgm:pt modelId="{7EAA71E6-ACB9-4D7E-B5BE-D9F0D40C87F3}" type="pres">
      <dgm:prSet presAssocID="{0CFB8381-83D0-4E91-824C-58B91D0E18B9}" presName="Name0" presStyleCnt="0">
        <dgm:presLayoutVars>
          <dgm:chMax val="7"/>
          <dgm:chPref val="7"/>
          <dgm:dir/>
        </dgm:presLayoutVars>
      </dgm:prSet>
      <dgm:spPr/>
    </dgm:pt>
    <dgm:pt modelId="{97E0FFC5-B364-410E-8408-5CB8DB910FA4}" type="pres">
      <dgm:prSet presAssocID="{0CFB8381-83D0-4E91-824C-58B91D0E18B9}" presName="Name1" presStyleCnt="0"/>
      <dgm:spPr/>
    </dgm:pt>
    <dgm:pt modelId="{7BFED2FC-5EB4-4816-AED9-4B2B9A195BE3}" type="pres">
      <dgm:prSet presAssocID="{0CFB8381-83D0-4E91-824C-58B91D0E18B9}" presName="cycle" presStyleCnt="0"/>
      <dgm:spPr/>
    </dgm:pt>
    <dgm:pt modelId="{A204DF8A-F9C2-40F3-8C33-F9C6825C6F80}" type="pres">
      <dgm:prSet presAssocID="{0CFB8381-83D0-4E91-824C-58B91D0E18B9}" presName="srcNode" presStyleLbl="node1" presStyleIdx="0" presStyleCnt="3"/>
      <dgm:spPr/>
    </dgm:pt>
    <dgm:pt modelId="{89BF4987-322A-4708-86B3-BCA1CC38A23E}" type="pres">
      <dgm:prSet presAssocID="{0CFB8381-83D0-4E91-824C-58B91D0E18B9}" presName="conn" presStyleLbl="parChTrans1D2" presStyleIdx="0" presStyleCnt="1"/>
      <dgm:spPr/>
    </dgm:pt>
    <dgm:pt modelId="{1BFC64D4-427A-475C-B5C4-0F0CD3DF127D}" type="pres">
      <dgm:prSet presAssocID="{0CFB8381-83D0-4E91-824C-58B91D0E18B9}" presName="extraNode" presStyleLbl="node1" presStyleIdx="0" presStyleCnt="3"/>
      <dgm:spPr/>
    </dgm:pt>
    <dgm:pt modelId="{F3A53176-C1F5-47E1-A235-252448FD9C73}" type="pres">
      <dgm:prSet presAssocID="{0CFB8381-83D0-4E91-824C-58B91D0E18B9}" presName="dstNode" presStyleLbl="node1" presStyleIdx="0" presStyleCnt="3"/>
      <dgm:spPr/>
    </dgm:pt>
    <dgm:pt modelId="{EFDCC33C-7B9A-4F95-A68C-B140DBF86A4B}" type="pres">
      <dgm:prSet presAssocID="{F86030F6-F78D-4295-800C-7E6E14D91BEF}" presName="text_1" presStyleLbl="node1" presStyleIdx="0" presStyleCnt="3" custScaleX="85789" custScaleY="104955" custLinFactNeighborX="-5436" custLinFactNeighborY="4216">
        <dgm:presLayoutVars>
          <dgm:bulletEnabled val="1"/>
        </dgm:presLayoutVars>
      </dgm:prSet>
      <dgm:spPr/>
    </dgm:pt>
    <dgm:pt modelId="{80182DBE-DF39-4D92-8729-C3A539A67D78}" type="pres">
      <dgm:prSet presAssocID="{F86030F6-F78D-4295-800C-7E6E14D91BEF}" presName="accent_1" presStyleCnt="0"/>
      <dgm:spPr/>
    </dgm:pt>
    <dgm:pt modelId="{5414F3DE-D871-48D2-A399-918FA867C3BC}" type="pres">
      <dgm:prSet presAssocID="{F86030F6-F78D-4295-800C-7E6E14D91BEF}" presName="accentRepeatNode" presStyleLbl="solidFgAcc1" presStyleIdx="0" presStyleCnt="3" custScaleX="49667" custScaleY="50161" custLinFactNeighborX="-1467" custLinFactNeighborY="3107"/>
      <dgm:spPr>
        <a:solidFill>
          <a:schemeClr val="accent1">
            <a:lumMod val="20000"/>
            <a:lumOff val="80000"/>
          </a:schemeClr>
        </a:solidFill>
      </dgm:spPr>
    </dgm:pt>
    <dgm:pt modelId="{57B8CD81-C320-400F-8AB8-865FB4B790E6}" type="pres">
      <dgm:prSet presAssocID="{D3AECEC6-4E7C-42CC-917F-0714B4AA8B1C}" presName="text_2" presStyleLbl="node1" presStyleIdx="1" presStyleCnt="3" custAng="0" custScaleX="88535" custLinFactNeighborX="-7968" custLinFactNeighborY="549">
        <dgm:presLayoutVars>
          <dgm:bulletEnabled val="1"/>
        </dgm:presLayoutVars>
      </dgm:prSet>
      <dgm:spPr/>
    </dgm:pt>
    <dgm:pt modelId="{29F29984-A26F-4269-AEE2-688AA3F8CAEC}" type="pres">
      <dgm:prSet presAssocID="{D3AECEC6-4E7C-42CC-917F-0714B4AA8B1C}" presName="accent_2" presStyleCnt="0"/>
      <dgm:spPr/>
    </dgm:pt>
    <dgm:pt modelId="{41344D29-A8CB-4660-B91A-F9C94AC8F3C5}" type="pres">
      <dgm:prSet presAssocID="{D3AECEC6-4E7C-42CC-917F-0714B4AA8B1C}" presName="accentRepeatNode" presStyleLbl="solidFgAcc1" presStyleIdx="1" presStyleCnt="3" custScaleX="53529" custScaleY="49266" custLinFactNeighborX="-22738" custLinFactNeighborY="840"/>
      <dgm:spPr>
        <a:solidFill>
          <a:schemeClr val="accent1">
            <a:lumMod val="40000"/>
            <a:lumOff val="60000"/>
          </a:schemeClr>
        </a:solidFill>
      </dgm:spPr>
    </dgm:pt>
    <dgm:pt modelId="{AB05C0A5-DDFB-403A-AFFB-B8DC9BFB274B}" type="pres">
      <dgm:prSet presAssocID="{25862FB7-3720-4EC6-A278-5C4A49521D8F}" presName="text_3" presStyleLbl="node1" presStyleIdx="2" presStyleCnt="3" custScaleX="84291" custScaleY="144336" custLinFactNeighborX="-4724" custLinFactNeighborY="3132">
        <dgm:presLayoutVars>
          <dgm:bulletEnabled val="1"/>
        </dgm:presLayoutVars>
      </dgm:prSet>
      <dgm:spPr/>
    </dgm:pt>
    <dgm:pt modelId="{6DC7BC44-E25B-43E2-A5C6-6D87052F1304}" type="pres">
      <dgm:prSet presAssocID="{25862FB7-3720-4EC6-A278-5C4A49521D8F}" presName="accent_3" presStyleCnt="0"/>
      <dgm:spPr/>
    </dgm:pt>
    <dgm:pt modelId="{3599BAD9-FFF4-4A59-8373-797F39DCCA63}" type="pres">
      <dgm:prSet presAssocID="{25862FB7-3720-4EC6-A278-5C4A49521D8F}" presName="accentRepeatNode" presStyleLbl="solidFgAcc1" presStyleIdx="2" presStyleCnt="3" custScaleX="52601" custScaleY="46634"/>
      <dgm:spPr>
        <a:solidFill>
          <a:schemeClr val="accent1">
            <a:lumMod val="60000"/>
            <a:lumOff val="40000"/>
          </a:schemeClr>
        </a:solidFill>
      </dgm:spPr>
    </dgm:pt>
  </dgm:ptLst>
  <dgm:cxnLst>
    <dgm:cxn modelId="{7FD3FB03-2382-4B24-8145-65C535A0A278}" type="presOf" srcId="{D3AECEC6-4E7C-42CC-917F-0714B4AA8B1C}" destId="{57B8CD81-C320-400F-8AB8-865FB4B790E6}" srcOrd="0" destOrd="0" presId="urn:microsoft.com/office/officeart/2008/layout/VerticalCurvedList"/>
    <dgm:cxn modelId="{CB3F4424-ADBC-4558-A378-79D0777C22C9}" type="presOf" srcId="{25862FB7-3720-4EC6-A278-5C4A49521D8F}" destId="{AB05C0A5-DDFB-403A-AFFB-B8DC9BFB274B}" srcOrd="0" destOrd="0" presId="urn:microsoft.com/office/officeart/2008/layout/VerticalCurvedList"/>
    <dgm:cxn modelId="{9A550D2C-97BC-4369-A639-E3A272036C46}" type="presOf" srcId="{0CFB8381-83D0-4E91-824C-58B91D0E18B9}" destId="{7EAA71E6-ACB9-4D7E-B5BE-D9F0D40C87F3}" srcOrd="0" destOrd="0" presId="urn:microsoft.com/office/officeart/2008/layout/VerticalCurvedList"/>
    <dgm:cxn modelId="{E684A741-155C-4E16-8238-0DF15C375A4C}" srcId="{0CFB8381-83D0-4E91-824C-58B91D0E18B9}" destId="{D3AECEC6-4E7C-42CC-917F-0714B4AA8B1C}" srcOrd="1" destOrd="0" parTransId="{F14122FE-3608-4BFE-914D-21DD689A31BB}" sibTransId="{E65858CD-BE6A-45A7-AF16-953329E95B5E}"/>
    <dgm:cxn modelId="{F59EB887-283B-4B07-9B65-F730B26057BF}" srcId="{0CFB8381-83D0-4E91-824C-58B91D0E18B9}" destId="{F86030F6-F78D-4295-800C-7E6E14D91BEF}" srcOrd="0" destOrd="0" parTransId="{5F184FBE-3ACE-4851-9C33-4362AA850E42}" sibTransId="{D841D4BE-A1FE-431B-B5E5-96185702EAB7}"/>
    <dgm:cxn modelId="{F3E548E5-61BE-4DB0-8611-59DB15771B3D}" type="presOf" srcId="{F86030F6-F78D-4295-800C-7E6E14D91BEF}" destId="{EFDCC33C-7B9A-4F95-A68C-B140DBF86A4B}" srcOrd="0" destOrd="0" presId="urn:microsoft.com/office/officeart/2008/layout/VerticalCurvedList"/>
    <dgm:cxn modelId="{70DFA6F0-1D87-406B-8EC3-14B9B619BED1}" type="presOf" srcId="{D841D4BE-A1FE-431B-B5E5-96185702EAB7}" destId="{89BF4987-322A-4708-86B3-BCA1CC38A23E}" srcOrd="0" destOrd="0" presId="urn:microsoft.com/office/officeart/2008/layout/VerticalCurvedList"/>
    <dgm:cxn modelId="{6C2DD9F5-5FA7-43EB-A30C-A21ADFA7F4BD}" srcId="{0CFB8381-83D0-4E91-824C-58B91D0E18B9}" destId="{25862FB7-3720-4EC6-A278-5C4A49521D8F}" srcOrd="2" destOrd="0" parTransId="{A4728CDB-44CC-43B8-8EE4-59F169371E25}" sibTransId="{E3F6E163-6C0A-413A-94DA-9FBED88681B5}"/>
    <dgm:cxn modelId="{423C397D-1C68-4570-A9E1-096461D8F43F}" type="presParOf" srcId="{7EAA71E6-ACB9-4D7E-B5BE-D9F0D40C87F3}" destId="{97E0FFC5-B364-410E-8408-5CB8DB910FA4}" srcOrd="0" destOrd="0" presId="urn:microsoft.com/office/officeart/2008/layout/VerticalCurvedList"/>
    <dgm:cxn modelId="{B9B21705-7F59-4BBA-81EF-40CA6B935C98}" type="presParOf" srcId="{97E0FFC5-B364-410E-8408-5CB8DB910FA4}" destId="{7BFED2FC-5EB4-4816-AED9-4B2B9A195BE3}" srcOrd="0" destOrd="0" presId="urn:microsoft.com/office/officeart/2008/layout/VerticalCurvedList"/>
    <dgm:cxn modelId="{07943F74-52AD-4B34-9D3B-0A3879BA021E}" type="presParOf" srcId="{7BFED2FC-5EB4-4816-AED9-4B2B9A195BE3}" destId="{A204DF8A-F9C2-40F3-8C33-F9C6825C6F80}" srcOrd="0" destOrd="0" presId="urn:microsoft.com/office/officeart/2008/layout/VerticalCurvedList"/>
    <dgm:cxn modelId="{93A0D029-CE75-4143-B85E-A21B6DD01C52}" type="presParOf" srcId="{7BFED2FC-5EB4-4816-AED9-4B2B9A195BE3}" destId="{89BF4987-322A-4708-86B3-BCA1CC38A23E}" srcOrd="1" destOrd="0" presId="urn:microsoft.com/office/officeart/2008/layout/VerticalCurvedList"/>
    <dgm:cxn modelId="{61FB1DC5-D911-4245-81E9-991AB1392EB2}" type="presParOf" srcId="{7BFED2FC-5EB4-4816-AED9-4B2B9A195BE3}" destId="{1BFC64D4-427A-475C-B5C4-0F0CD3DF127D}" srcOrd="2" destOrd="0" presId="urn:microsoft.com/office/officeart/2008/layout/VerticalCurvedList"/>
    <dgm:cxn modelId="{48A0C2F2-9C1C-4BAF-B91A-E2FDE35AAFA1}" type="presParOf" srcId="{7BFED2FC-5EB4-4816-AED9-4B2B9A195BE3}" destId="{F3A53176-C1F5-47E1-A235-252448FD9C73}" srcOrd="3" destOrd="0" presId="urn:microsoft.com/office/officeart/2008/layout/VerticalCurvedList"/>
    <dgm:cxn modelId="{ED3B3005-A408-4DCC-89C9-23473F512808}" type="presParOf" srcId="{97E0FFC5-B364-410E-8408-5CB8DB910FA4}" destId="{EFDCC33C-7B9A-4F95-A68C-B140DBF86A4B}" srcOrd="1" destOrd="0" presId="urn:microsoft.com/office/officeart/2008/layout/VerticalCurvedList"/>
    <dgm:cxn modelId="{237051AB-1E38-4BC4-988E-A1FA32D2E360}" type="presParOf" srcId="{97E0FFC5-B364-410E-8408-5CB8DB910FA4}" destId="{80182DBE-DF39-4D92-8729-C3A539A67D78}" srcOrd="2" destOrd="0" presId="urn:microsoft.com/office/officeart/2008/layout/VerticalCurvedList"/>
    <dgm:cxn modelId="{271DE05D-5F5E-4C5F-A3C2-6AAAAE8BF195}" type="presParOf" srcId="{80182DBE-DF39-4D92-8729-C3A539A67D78}" destId="{5414F3DE-D871-48D2-A399-918FA867C3BC}" srcOrd="0" destOrd="0" presId="urn:microsoft.com/office/officeart/2008/layout/VerticalCurvedList"/>
    <dgm:cxn modelId="{3835A488-766D-46CC-A20A-A4DF50DDEEA5}" type="presParOf" srcId="{97E0FFC5-B364-410E-8408-5CB8DB910FA4}" destId="{57B8CD81-C320-400F-8AB8-865FB4B790E6}" srcOrd="3" destOrd="0" presId="urn:microsoft.com/office/officeart/2008/layout/VerticalCurvedList"/>
    <dgm:cxn modelId="{A864D5CF-2664-4D9C-BB1A-35B1ACBA0995}" type="presParOf" srcId="{97E0FFC5-B364-410E-8408-5CB8DB910FA4}" destId="{29F29984-A26F-4269-AEE2-688AA3F8CAEC}" srcOrd="4" destOrd="0" presId="urn:microsoft.com/office/officeart/2008/layout/VerticalCurvedList"/>
    <dgm:cxn modelId="{1A936EFF-2D41-4EB0-813D-DB829548B353}" type="presParOf" srcId="{29F29984-A26F-4269-AEE2-688AA3F8CAEC}" destId="{41344D29-A8CB-4660-B91A-F9C94AC8F3C5}" srcOrd="0" destOrd="0" presId="urn:microsoft.com/office/officeart/2008/layout/VerticalCurvedList"/>
    <dgm:cxn modelId="{CE8EF6E2-4376-4434-9914-69941FDC8D46}" type="presParOf" srcId="{97E0FFC5-B364-410E-8408-5CB8DB910FA4}" destId="{AB05C0A5-DDFB-403A-AFFB-B8DC9BFB274B}" srcOrd="5" destOrd="0" presId="urn:microsoft.com/office/officeart/2008/layout/VerticalCurvedList"/>
    <dgm:cxn modelId="{6C92DF0C-F607-44A7-8D5C-8322304A8F99}" type="presParOf" srcId="{97E0FFC5-B364-410E-8408-5CB8DB910FA4}" destId="{6DC7BC44-E25B-43E2-A5C6-6D87052F1304}" srcOrd="6" destOrd="0" presId="urn:microsoft.com/office/officeart/2008/layout/VerticalCurvedList"/>
    <dgm:cxn modelId="{1E5015EB-7DE6-4FE6-960E-531770EF7A31}" type="presParOf" srcId="{6DC7BC44-E25B-43E2-A5C6-6D87052F1304}" destId="{3599BAD9-FFF4-4A59-8373-797F39DCCA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526695-3CF2-4411-924C-B1C696D51B9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044F9A4-B13F-4CA4-8EAF-96BCF0285D39}">
      <dgm:prSet phldrT="[Text]" custT="1"/>
      <dgm:spPr/>
      <dgm:t>
        <a:bodyPr/>
        <a:lstStyle/>
        <a:p>
          <a:r>
            <a:rPr lang="cs-CZ" sz="3200" dirty="0"/>
            <a:t>u dětí</a:t>
          </a:r>
          <a:endParaRPr lang="de-DE" sz="3200" dirty="0"/>
        </a:p>
      </dgm:t>
    </dgm:pt>
    <dgm:pt modelId="{D36F84AC-15FB-4E5F-9688-01B6EA243C92}" type="parTrans" cxnId="{E7E806FB-4DB8-4B7C-BA77-E6E00F71C2CC}">
      <dgm:prSet/>
      <dgm:spPr/>
      <dgm:t>
        <a:bodyPr/>
        <a:lstStyle/>
        <a:p>
          <a:endParaRPr lang="de-DE"/>
        </a:p>
      </dgm:t>
    </dgm:pt>
    <dgm:pt modelId="{1C89946E-4746-4838-BBC7-1A0D4182C8B1}" type="sibTrans" cxnId="{E7E806FB-4DB8-4B7C-BA77-E6E00F71C2CC}">
      <dgm:prSet/>
      <dgm:spPr/>
      <dgm:t>
        <a:bodyPr/>
        <a:lstStyle/>
        <a:p>
          <a:endParaRPr lang="de-DE"/>
        </a:p>
      </dgm:t>
    </dgm:pt>
    <dgm:pt modelId="{66E4D0BD-CC74-4075-9B93-3AAD200D7930}">
      <dgm:prSet phldrT="[Text]" custT="1"/>
      <dgm:spPr/>
      <dgm:t>
        <a:bodyPr/>
        <a:lstStyle/>
        <a:p>
          <a:r>
            <a:rPr lang="cs-CZ" sz="2000" dirty="0"/>
            <a:t>průjmy a bolesti břicha</a:t>
          </a:r>
          <a:endParaRPr lang="de-DE" sz="2000" dirty="0"/>
        </a:p>
      </dgm:t>
    </dgm:pt>
    <dgm:pt modelId="{BC6EFF5B-2B69-4973-BA6A-4C0AF4FA632F}" type="parTrans" cxnId="{F5E3F152-254A-4859-85DC-2A2AC80E926F}">
      <dgm:prSet/>
      <dgm:spPr/>
      <dgm:t>
        <a:bodyPr/>
        <a:lstStyle/>
        <a:p>
          <a:endParaRPr lang="de-DE"/>
        </a:p>
      </dgm:t>
    </dgm:pt>
    <dgm:pt modelId="{CD4881D7-BFAA-406E-91D7-08205033DA4F}" type="sibTrans" cxnId="{F5E3F152-254A-4859-85DC-2A2AC80E926F}">
      <dgm:prSet/>
      <dgm:spPr/>
      <dgm:t>
        <a:bodyPr/>
        <a:lstStyle/>
        <a:p>
          <a:endParaRPr lang="de-DE"/>
        </a:p>
      </dgm:t>
    </dgm:pt>
    <dgm:pt modelId="{43220A2C-06D0-4E85-82B3-0AB77E1094FE}">
      <dgm:prSet phldrT="[Text]" custT="1"/>
      <dgm:spPr/>
      <dgm:t>
        <a:bodyPr/>
        <a:lstStyle/>
        <a:p>
          <a:r>
            <a:rPr lang="cs-CZ" sz="2000" dirty="0"/>
            <a:t>jsou</a:t>
          </a:r>
          <a:r>
            <a:rPr lang="cs-CZ" sz="2000" baseline="0" dirty="0"/>
            <a:t> plačtivé a mrzuté</a:t>
          </a:r>
          <a:endParaRPr lang="cs-CZ" sz="2000" dirty="0"/>
        </a:p>
      </dgm:t>
    </dgm:pt>
    <dgm:pt modelId="{CCA5949A-0D4E-4F51-A359-D111BD929CD7}" type="parTrans" cxnId="{AA73986C-67A4-4661-B31B-1CC7796BD751}">
      <dgm:prSet/>
      <dgm:spPr/>
      <dgm:t>
        <a:bodyPr/>
        <a:lstStyle/>
        <a:p>
          <a:endParaRPr lang="de-DE"/>
        </a:p>
      </dgm:t>
    </dgm:pt>
    <dgm:pt modelId="{BFF286AC-3B12-44AD-BAD8-07333FEF2D2D}" type="sibTrans" cxnId="{AA73986C-67A4-4661-B31B-1CC7796BD751}">
      <dgm:prSet/>
      <dgm:spPr/>
      <dgm:t>
        <a:bodyPr/>
        <a:lstStyle/>
        <a:p>
          <a:endParaRPr lang="de-DE"/>
        </a:p>
      </dgm:t>
    </dgm:pt>
    <dgm:pt modelId="{53DFFB0E-154A-4F8F-B951-B306490C8FC4}">
      <dgm:prSet custT="1"/>
      <dgm:spPr/>
      <dgm:t>
        <a:bodyPr/>
        <a:lstStyle/>
        <a:p>
          <a:r>
            <a:rPr lang="cs-CZ" sz="2000" dirty="0"/>
            <a:t>ubývají na váze a málo rostou</a:t>
          </a:r>
          <a:endParaRPr lang="de-DE" sz="2000" dirty="0"/>
        </a:p>
      </dgm:t>
    </dgm:pt>
    <dgm:pt modelId="{9B8A07F6-C56A-41D5-B43F-187C9800B3C2}" type="parTrans" cxnId="{87C16CA8-1405-46C1-A954-9FDE9C5ABE2B}">
      <dgm:prSet/>
      <dgm:spPr/>
      <dgm:t>
        <a:bodyPr/>
        <a:lstStyle/>
        <a:p>
          <a:endParaRPr lang="de-DE"/>
        </a:p>
      </dgm:t>
    </dgm:pt>
    <dgm:pt modelId="{77419F02-607F-4A19-BA57-941B192CC384}" type="sibTrans" cxnId="{87C16CA8-1405-46C1-A954-9FDE9C5ABE2B}">
      <dgm:prSet/>
      <dgm:spPr/>
      <dgm:t>
        <a:bodyPr/>
        <a:lstStyle/>
        <a:p>
          <a:endParaRPr lang="de-DE"/>
        </a:p>
      </dgm:t>
    </dgm:pt>
    <dgm:pt modelId="{F939F7F9-4851-4FA6-825E-984AA0E4053A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dirty="0"/>
            <a:t>ztrácejí chuť k jídlu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dirty="0"/>
        </a:p>
      </dgm:t>
    </dgm:pt>
    <dgm:pt modelId="{5EDA760B-2651-48A0-9F2D-B8143A07084F}" type="parTrans" cxnId="{5D50B59E-9DAB-4EA3-9764-C6F66872A9FE}">
      <dgm:prSet/>
      <dgm:spPr/>
      <dgm:t>
        <a:bodyPr/>
        <a:lstStyle/>
        <a:p>
          <a:endParaRPr lang="de-DE"/>
        </a:p>
      </dgm:t>
    </dgm:pt>
    <dgm:pt modelId="{A66EE5D4-BE9E-49E1-8AE8-CE5F0CF678F8}" type="sibTrans" cxnId="{5D50B59E-9DAB-4EA3-9764-C6F66872A9FE}">
      <dgm:prSet/>
      <dgm:spPr/>
      <dgm:t>
        <a:bodyPr/>
        <a:lstStyle/>
        <a:p>
          <a:endParaRPr lang="de-DE"/>
        </a:p>
      </dgm:t>
    </dgm:pt>
    <dgm:pt modelId="{5A1B5AA9-2268-4833-86A6-D334A63E666C}">
      <dgm:prSet custT="1"/>
      <dgm:spPr/>
      <dgm:t>
        <a:bodyPr/>
        <a:lstStyle/>
        <a:p>
          <a:r>
            <a:rPr lang="cs-CZ" sz="2000" dirty="0"/>
            <a:t>jsou chudokrevní</a:t>
          </a:r>
          <a:endParaRPr lang="de-DE" sz="2000" dirty="0"/>
        </a:p>
      </dgm:t>
    </dgm:pt>
    <dgm:pt modelId="{C48412DD-8030-471F-B478-55CCDDC93A77}" type="parTrans" cxnId="{4BBAE839-0C38-46B5-8377-443119371FCD}">
      <dgm:prSet/>
      <dgm:spPr/>
      <dgm:t>
        <a:bodyPr/>
        <a:lstStyle/>
        <a:p>
          <a:endParaRPr lang="de-DE"/>
        </a:p>
      </dgm:t>
    </dgm:pt>
    <dgm:pt modelId="{FF068573-9ABD-4436-9953-5C58737C0220}" type="sibTrans" cxnId="{4BBAE839-0C38-46B5-8377-443119371FCD}">
      <dgm:prSet/>
      <dgm:spPr/>
      <dgm:t>
        <a:bodyPr/>
        <a:lstStyle/>
        <a:p>
          <a:endParaRPr lang="de-DE"/>
        </a:p>
      </dgm:t>
    </dgm:pt>
    <dgm:pt modelId="{24C9F412-3F45-40E5-B8B2-FFEE3EAD2E4C}" type="pres">
      <dgm:prSet presAssocID="{FD526695-3CF2-4411-924C-B1C696D51B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1B0644D-689A-4BC1-A1AB-8472BAF1E2E0}" type="pres">
      <dgm:prSet presAssocID="{2044F9A4-B13F-4CA4-8EAF-96BCF0285D39}" presName="root" presStyleCnt="0"/>
      <dgm:spPr/>
    </dgm:pt>
    <dgm:pt modelId="{76EF3582-D393-4964-B4A4-2BE0BC6C8D8D}" type="pres">
      <dgm:prSet presAssocID="{2044F9A4-B13F-4CA4-8EAF-96BCF0285D39}" presName="rootComposite" presStyleCnt="0"/>
      <dgm:spPr/>
    </dgm:pt>
    <dgm:pt modelId="{7B8B119F-9667-494D-91E3-7E7C95B81AE5}" type="pres">
      <dgm:prSet presAssocID="{2044F9A4-B13F-4CA4-8EAF-96BCF0285D39}" presName="rootText" presStyleLbl="node1" presStyleIdx="0" presStyleCnt="1" custScaleX="83679" custScaleY="64416" custLinFactNeighborX="2859" custLinFactNeighborY="5689"/>
      <dgm:spPr/>
    </dgm:pt>
    <dgm:pt modelId="{774A68A6-2CDA-4E41-82CC-890B701EF17C}" type="pres">
      <dgm:prSet presAssocID="{2044F9A4-B13F-4CA4-8EAF-96BCF0285D39}" presName="rootConnector" presStyleLbl="node1" presStyleIdx="0" presStyleCnt="1"/>
      <dgm:spPr/>
    </dgm:pt>
    <dgm:pt modelId="{D42944DC-9988-4568-83E4-01D4487FA491}" type="pres">
      <dgm:prSet presAssocID="{2044F9A4-B13F-4CA4-8EAF-96BCF0285D39}" presName="childShape" presStyleCnt="0"/>
      <dgm:spPr/>
    </dgm:pt>
    <dgm:pt modelId="{6B4E4F59-0B79-4630-949E-D4ABD30DA61C}" type="pres">
      <dgm:prSet presAssocID="{BC6EFF5B-2B69-4973-BA6A-4C0AF4FA632F}" presName="Name13" presStyleLbl="parChTrans1D2" presStyleIdx="0" presStyleCnt="5"/>
      <dgm:spPr/>
    </dgm:pt>
    <dgm:pt modelId="{260D0CBD-1AF5-486F-A6AB-9F1B02F8E227}" type="pres">
      <dgm:prSet presAssocID="{66E4D0BD-CC74-4075-9B93-3AAD200D7930}" presName="childText" presStyleLbl="bgAcc1" presStyleIdx="0" presStyleCnt="5" custScaleX="142504" custScaleY="63356" custLinFactNeighborX="-1973" custLinFactNeighborY="-2904">
        <dgm:presLayoutVars>
          <dgm:bulletEnabled val="1"/>
        </dgm:presLayoutVars>
      </dgm:prSet>
      <dgm:spPr/>
    </dgm:pt>
    <dgm:pt modelId="{D8BD9D66-7CC1-478B-A812-B2A8D56F69CE}" type="pres">
      <dgm:prSet presAssocID="{5EDA760B-2651-48A0-9F2D-B8143A07084F}" presName="Name13" presStyleLbl="parChTrans1D2" presStyleIdx="1" presStyleCnt="5"/>
      <dgm:spPr/>
    </dgm:pt>
    <dgm:pt modelId="{87228E90-DE05-4286-A4F5-26EBE1CE0A1A}" type="pres">
      <dgm:prSet presAssocID="{F939F7F9-4851-4FA6-825E-984AA0E4053A}" presName="childText" presStyleLbl="bgAcc1" presStyleIdx="1" presStyleCnt="5" custScaleX="142486" custScaleY="70464" custLinFactNeighborX="-1973" custLinFactNeighborY="-2904">
        <dgm:presLayoutVars>
          <dgm:bulletEnabled val="1"/>
        </dgm:presLayoutVars>
      </dgm:prSet>
      <dgm:spPr/>
    </dgm:pt>
    <dgm:pt modelId="{AD45AEC9-C7BA-4013-BC92-C7D39C7B6549}" type="pres">
      <dgm:prSet presAssocID="{9B8A07F6-C56A-41D5-B43F-187C9800B3C2}" presName="Name13" presStyleLbl="parChTrans1D2" presStyleIdx="2" presStyleCnt="5"/>
      <dgm:spPr/>
    </dgm:pt>
    <dgm:pt modelId="{0FAEB7A2-F2FC-4DC4-B428-8C0EC91849C4}" type="pres">
      <dgm:prSet presAssocID="{53DFFB0E-154A-4F8F-B951-B306490C8FC4}" presName="childText" presStyleLbl="bgAcc1" presStyleIdx="2" presStyleCnt="5" custScaleX="144570" custScaleY="68284" custLinFactNeighborX="-818" custLinFactNeighborY="-1760">
        <dgm:presLayoutVars>
          <dgm:bulletEnabled val="1"/>
        </dgm:presLayoutVars>
      </dgm:prSet>
      <dgm:spPr/>
    </dgm:pt>
    <dgm:pt modelId="{5979ED95-319D-45B6-884D-57C6F606F156}" type="pres">
      <dgm:prSet presAssocID="{CCA5949A-0D4E-4F51-A359-D111BD929CD7}" presName="Name13" presStyleLbl="parChTrans1D2" presStyleIdx="3" presStyleCnt="5"/>
      <dgm:spPr/>
    </dgm:pt>
    <dgm:pt modelId="{5DFD8D42-46C8-46B4-8E0F-21ED42623A80}" type="pres">
      <dgm:prSet presAssocID="{43220A2C-06D0-4E85-82B3-0AB77E1094FE}" presName="childText" presStyleLbl="bgAcc1" presStyleIdx="3" presStyleCnt="5" custScaleX="145597" custScaleY="75490" custLinFactNeighborX="-797" custLinFactNeighborY="-85">
        <dgm:presLayoutVars>
          <dgm:bulletEnabled val="1"/>
        </dgm:presLayoutVars>
      </dgm:prSet>
      <dgm:spPr/>
    </dgm:pt>
    <dgm:pt modelId="{A5D17108-C97B-48EA-B357-A695FAEEFB0B}" type="pres">
      <dgm:prSet presAssocID="{C48412DD-8030-471F-B478-55CCDDC93A77}" presName="Name13" presStyleLbl="parChTrans1D2" presStyleIdx="4" presStyleCnt="5"/>
      <dgm:spPr/>
    </dgm:pt>
    <dgm:pt modelId="{3850BE8E-CBDC-4E16-ADA7-7AF74056733D}" type="pres">
      <dgm:prSet presAssocID="{5A1B5AA9-2268-4833-86A6-D334A63E666C}" presName="childText" presStyleLbl="bgAcc1" presStyleIdx="4" presStyleCnt="5" custScaleX="146187" custScaleY="72404">
        <dgm:presLayoutVars>
          <dgm:bulletEnabled val="1"/>
        </dgm:presLayoutVars>
      </dgm:prSet>
      <dgm:spPr/>
    </dgm:pt>
  </dgm:ptLst>
  <dgm:cxnLst>
    <dgm:cxn modelId="{7ABE8110-D907-40E6-98AA-ED6CC1EF0434}" type="presOf" srcId="{53DFFB0E-154A-4F8F-B951-B306490C8FC4}" destId="{0FAEB7A2-F2FC-4DC4-B428-8C0EC91849C4}" srcOrd="0" destOrd="0" presId="urn:microsoft.com/office/officeart/2005/8/layout/hierarchy3"/>
    <dgm:cxn modelId="{D95A9E1E-9570-4CDD-9DDB-32CFBCEFB46C}" type="presOf" srcId="{CCA5949A-0D4E-4F51-A359-D111BD929CD7}" destId="{5979ED95-319D-45B6-884D-57C6F606F156}" srcOrd="0" destOrd="0" presId="urn:microsoft.com/office/officeart/2005/8/layout/hierarchy3"/>
    <dgm:cxn modelId="{033B0129-7B87-4D29-8CC2-997EEB90C23D}" type="presOf" srcId="{66E4D0BD-CC74-4075-9B93-3AAD200D7930}" destId="{260D0CBD-1AF5-486F-A6AB-9F1B02F8E227}" srcOrd="0" destOrd="0" presId="urn:microsoft.com/office/officeart/2005/8/layout/hierarchy3"/>
    <dgm:cxn modelId="{4BBAE839-0C38-46B5-8377-443119371FCD}" srcId="{2044F9A4-B13F-4CA4-8EAF-96BCF0285D39}" destId="{5A1B5AA9-2268-4833-86A6-D334A63E666C}" srcOrd="4" destOrd="0" parTransId="{C48412DD-8030-471F-B478-55CCDDC93A77}" sibTransId="{FF068573-9ABD-4436-9953-5C58737C0220}"/>
    <dgm:cxn modelId="{2AEBEC40-5622-441A-8034-732853F139A2}" type="presOf" srcId="{F939F7F9-4851-4FA6-825E-984AA0E4053A}" destId="{87228E90-DE05-4286-A4F5-26EBE1CE0A1A}" srcOrd="0" destOrd="0" presId="urn:microsoft.com/office/officeart/2005/8/layout/hierarchy3"/>
    <dgm:cxn modelId="{AA73986C-67A4-4661-B31B-1CC7796BD751}" srcId="{2044F9A4-B13F-4CA4-8EAF-96BCF0285D39}" destId="{43220A2C-06D0-4E85-82B3-0AB77E1094FE}" srcOrd="3" destOrd="0" parTransId="{CCA5949A-0D4E-4F51-A359-D111BD929CD7}" sibTransId="{BFF286AC-3B12-44AD-BAD8-07333FEF2D2D}"/>
    <dgm:cxn modelId="{F7C94F6E-D7A2-40A1-965F-CD6928647F3A}" type="presOf" srcId="{FD526695-3CF2-4411-924C-B1C696D51B9F}" destId="{24C9F412-3F45-40E5-B8B2-FFEE3EAD2E4C}" srcOrd="0" destOrd="0" presId="urn:microsoft.com/office/officeart/2005/8/layout/hierarchy3"/>
    <dgm:cxn modelId="{3033C151-33A4-4008-9036-13CF87FD0FD4}" type="presOf" srcId="{43220A2C-06D0-4E85-82B3-0AB77E1094FE}" destId="{5DFD8D42-46C8-46B4-8E0F-21ED42623A80}" srcOrd="0" destOrd="0" presId="urn:microsoft.com/office/officeart/2005/8/layout/hierarchy3"/>
    <dgm:cxn modelId="{F5E3F152-254A-4859-85DC-2A2AC80E926F}" srcId="{2044F9A4-B13F-4CA4-8EAF-96BCF0285D39}" destId="{66E4D0BD-CC74-4075-9B93-3AAD200D7930}" srcOrd="0" destOrd="0" parTransId="{BC6EFF5B-2B69-4973-BA6A-4C0AF4FA632F}" sibTransId="{CD4881D7-BFAA-406E-91D7-08205033DA4F}"/>
    <dgm:cxn modelId="{32274D8E-398F-42DB-8109-1A99E037110B}" type="presOf" srcId="{BC6EFF5B-2B69-4973-BA6A-4C0AF4FA632F}" destId="{6B4E4F59-0B79-4630-949E-D4ABD30DA61C}" srcOrd="0" destOrd="0" presId="urn:microsoft.com/office/officeart/2005/8/layout/hierarchy3"/>
    <dgm:cxn modelId="{AE81A78F-5810-47EE-8675-166210AB4649}" type="presOf" srcId="{2044F9A4-B13F-4CA4-8EAF-96BCF0285D39}" destId="{7B8B119F-9667-494D-91E3-7E7C95B81AE5}" srcOrd="0" destOrd="0" presId="urn:microsoft.com/office/officeart/2005/8/layout/hierarchy3"/>
    <dgm:cxn modelId="{5D50B59E-9DAB-4EA3-9764-C6F66872A9FE}" srcId="{2044F9A4-B13F-4CA4-8EAF-96BCF0285D39}" destId="{F939F7F9-4851-4FA6-825E-984AA0E4053A}" srcOrd="1" destOrd="0" parTransId="{5EDA760B-2651-48A0-9F2D-B8143A07084F}" sibTransId="{A66EE5D4-BE9E-49E1-8AE8-CE5F0CF678F8}"/>
    <dgm:cxn modelId="{87C16CA8-1405-46C1-A954-9FDE9C5ABE2B}" srcId="{2044F9A4-B13F-4CA4-8EAF-96BCF0285D39}" destId="{53DFFB0E-154A-4F8F-B951-B306490C8FC4}" srcOrd="2" destOrd="0" parTransId="{9B8A07F6-C56A-41D5-B43F-187C9800B3C2}" sibTransId="{77419F02-607F-4A19-BA57-941B192CC384}"/>
    <dgm:cxn modelId="{BF27C1C3-CCCD-4D6C-91F4-1AD62C2A6FE8}" type="presOf" srcId="{5EDA760B-2651-48A0-9F2D-B8143A07084F}" destId="{D8BD9D66-7CC1-478B-A812-B2A8D56F69CE}" srcOrd="0" destOrd="0" presId="urn:microsoft.com/office/officeart/2005/8/layout/hierarchy3"/>
    <dgm:cxn modelId="{570D89CC-8711-4A27-8775-CEF67FB4C953}" type="presOf" srcId="{5A1B5AA9-2268-4833-86A6-D334A63E666C}" destId="{3850BE8E-CBDC-4E16-ADA7-7AF74056733D}" srcOrd="0" destOrd="0" presId="urn:microsoft.com/office/officeart/2005/8/layout/hierarchy3"/>
    <dgm:cxn modelId="{B4DAEBE5-A801-4D9E-995B-4B6DD2281733}" type="presOf" srcId="{C48412DD-8030-471F-B478-55CCDDC93A77}" destId="{A5D17108-C97B-48EA-B357-A695FAEEFB0B}" srcOrd="0" destOrd="0" presId="urn:microsoft.com/office/officeart/2005/8/layout/hierarchy3"/>
    <dgm:cxn modelId="{962490ED-0462-45E1-AAE6-1204872920AC}" type="presOf" srcId="{2044F9A4-B13F-4CA4-8EAF-96BCF0285D39}" destId="{774A68A6-2CDA-4E41-82CC-890B701EF17C}" srcOrd="1" destOrd="0" presId="urn:microsoft.com/office/officeart/2005/8/layout/hierarchy3"/>
    <dgm:cxn modelId="{949660F1-C86E-45B7-8479-562F6E0CB9B9}" type="presOf" srcId="{9B8A07F6-C56A-41D5-B43F-187C9800B3C2}" destId="{AD45AEC9-C7BA-4013-BC92-C7D39C7B6549}" srcOrd="0" destOrd="0" presId="urn:microsoft.com/office/officeart/2005/8/layout/hierarchy3"/>
    <dgm:cxn modelId="{E7E806FB-4DB8-4B7C-BA77-E6E00F71C2CC}" srcId="{FD526695-3CF2-4411-924C-B1C696D51B9F}" destId="{2044F9A4-B13F-4CA4-8EAF-96BCF0285D39}" srcOrd="0" destOrd="0" parTransId="{D36F84AC-15FB-4E5F-9688-01B6EA243C92}" sibTransId="{1C89946E-4746-4838-BBC7-1A0D4182C8B1}"/>
    <dgm:cxn modelId="{401A0D53-AD2E-4CF3-837D-088BDCD92C28}" type="presParOf" srcId="{24C9F412-3F45-40E5-B8B2-FFEE3EAD2E4C}" destId="{D1B0644D-689A-4BC1-A1AB-8472BAF1E2E0}" srcOrd="0" destOrd="0" presId="urn:microsoft.com/office/officeart/2005/8/layout/hierarchy3"/>
    <dgm:cxn modelId="{87CBE23C-F4ED-4AD2-8BAF-32FAED8EA0A5}" type="presParOf" srcId="{D1B0644D-689A-4BC1-A1AB-8472BAF1E2E0}" destId="{76EF3582-D393-4964-B4A4-2BE0BC6C8D8D}" srcOrd="0" destOrd="0" presId="urn:microsoft.com/office/officeart/2005/8/layout/hierarchy3"/>
    <dgm:cxn modelId="{B220E201-2915-483B-BAFF-38E13014CB12}" type="presParOf" srcId="{76EF3582-D393-4964-B4A4-2BE0BC6C8D8D}" destId="{7B8B119F-9667-494D-91E3-7E7C95B81AE5}" srcOrd="0" destOrd="0" presId="urn:microsoft.com/office/officeart/2005/8/layout/hierarchy3"/>
    <dgm:cxn modelId="{2ECF7EDF-A8E0-4866-9C22-3A5C1D249F38}" type="presParOf" srcId="{76EF3582-D393-4964-B4A4-2BE0BC6C8D8D}" destId="{774A68A6-2CDA-4E41-82CC-890B701EF17C}" srcOrd="1" destOrd="0" presId="urn:microsoft.com/office/officeart/2005/8/layout/hierarchy3"/>
    <dgm:cxn modelId="{4398337F-A93B-4AA1-A6E0-8DF70A421485}" type="presParOf" srcId="{D1B0644D-689A-4BC1-A1AB-8472BAF1E2E0}" destId="{D42944DC-9988-4568-83E4-01D4487FA491}" srcOrd="1" destOrd="0" presId="urn:microsoft.com/office/officeart/2005/8/layout/hierarchy3"/>
    <dgm:cxn modelId="{C292EAC9-88E0-4EF0-B827-F23546769C91}" type="presParOf" srcId="{D42944DC-9988-4568-83E4-01D4487FA491}" destId="{6B4E4F59-0B79-4630-949E-D4ABD30DA61C}" srcOrd="0" destOrd="0" presId="urn:microsoft.com/office/officeart/2005/8/layout/hierarchy3"/>
    <dgm:cxn modelId="{946D33E2-C59A-4958-99E8-E676A7D94CB4}" type="presParOf" srcId="{D42944DC-9988-4568-83E4-01D4487FA491}" destId="{260D0CBD-1AF5-486F-A6AB-9F1B02F8E227}" srcOrd="1" destOrd="0" presId="urn:microsoft.com/office/officeart/2005/8/layout/hierarchy3"/>
    <dgm:cxn modelId="{C289C90F-4192-4E70-913E-BF46358F4407}" type="presParOf" srcId="{D42944DC-9988-4568-83E4-01D4487FA491}" destId="{D8BD9D66-7CC1-478B-A812-B2A8D56F69CE}" srcOrd="2" destOrd="0" presId="urn:microsoft.com/office/officeart/2005/8/layout/hierarchy3"/>
    <dgm:cxn modelId="{9259DE74-ECF5-42C7-9611-9ED4120F82A3}" type="presParOf" srcId="{D42944DC-9988-4568-83E4-01D4487FA491}" destId="{87228E90-DE05-4286-A4F5-26EBE1CE0A1A}" srcOrd="3" destOrd="0" presId="urn:microsoft.com/office/officeart/2005/8/layout/hierarchy3"/>
    <dgm:cxn modelId="{4E8DC7FC-602E-4BEC-B1CF-EB691F163DE3}" type="presParOf" srcId="{D42944DC-9988-4568-83E4-01D4487FA491}" destId="{AD45AEC9-C7BA-4013-BC92-C7D39C7B6549}" srcOrd="4" destOrd="0" presId="urn:microsoft.com/office/officeart/2005/8/layout/hierarchy3"/>
    <dgm:cxn modelId="{9F92D50C-8410-416D-A591-98EAFE4C9C8E}" type="presParOf" srcId="{D42944DC-9988-4568-83E4-01D4487FA491}" destId="{0FAEB7A2-F2FC-4DC4-B428-8C0EC91849C4}" srcOrd="5" destOrd="0" presId="urn:microsoft.com/office/officeart/2005/8/layout/hierarchy3"/>
    <dgm:cxn modelId="{FA3D9844-B748-4272-B20B-1F561CF45AD2}" type="presParOf" srcId="{D42944DC-9988-4568-83E4-01D4487FA491}" destId="{5979ED95-319D-45B6-884D-57C6F606F156}" srcOrd="6" destOrd="0" presId="urn:microsoft.com/office/officeart/2005/8/layout/hierarchy3"/>
    <dgm:cxn modelId="{9228FA63-160D-418F-83A4-B49AC0A7A5D1}" type="presParOf" srcId="{D42944DC-9988-4568-83E4-01D4487FA491}" destId="{5DFD8D42-46C8-46B4-8E0F-21ED42623A80}" srcOrd="7" destOrd="0" presId="urn:microsoft.com/office/officeart/2005/8/layout/hierarchy3"/>
    <dgm:cxn modelId="{F7CE3662-218B-40A3-AA66-75262FB2C24E}" type="presParOf" srcId="{D42944DC-9988-4568-83E4-01D4487FA491}" destId="{A5D17108-C97B-48EA-B357-A695FAEEFB0B}" srcOrd="8" destOrd="0" presId="urn:microsoft.com/office/officeart/2005/8/layout/hierarchy3"/>
    <dgm:cxn modelId="{A3F6CA84-F7CE-46BC-AFC7-02B938803267}" type="presParOf" srcId="{D42944DC-9988-4568-83E4-01D4487FA491}" destId="{3850BE8E-CBDC-4E16-ADA7-7AF74056733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5B5BCB-183F-4E21-96C3-05EB49EF676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184EA46-4A7B-44AC-933A-3D3C49CDCFC6}">
      <dgm:prSet phldrT="[Text]" custT="1"/>
      <dgm:spPr/>
      <dgm:t>
        <a:bodyPr/>
        <a:lstStyle/>
        <a:p>
          <a:r>
            <a:rPr lang="cs-CZ" sz="3200" dirty="0"/>
            <a:t>u dospívajících a dospělých</a:t>
          </a:r>
          <a:endParaRPr lang="de-DE" sz="3200" dirty="0"/>
        </a:p>
      </dgm:t>
    </dgm:pt>
    <dgm:pt modelId="{A932757C-31B0-495B-AD15-39300A6E9A6D}" type="parTrans" cxnId="{63C9642E-E375-43EC-9A4D-25078904D34F}">
      <dgm:prSet/>
      <dgm:spPr/>
      <dgm:t>
        <a:bodyPr/>
        <a:lstStyle/>
        <a:p>
          <a:endParaRPr lang="de-DE"/>
        </a:p>
      </dgm:t>
    </dgm:pt>
    <dgm:pt modelId="{2852537B-C83E-48F5-9DA6-6601EFF332B9}" type="sibTrans" cxnId="{63C9642E-E375-43EC-9A4D-25078904D34F}">
      <dgm:prSet/>
      <dgm:spPr/>
      <dgm:t>
        <a:bodyPr/>
        <a:lstStyle/>
        <a:p>
          <a:endParaRPr lang="de-DE"/>
        </a:p>
      </dgm:t>
    </dgm:pt>
    <dgm:pt modelId="{E3759BF4-3F57-4633-A529-F20D4CE7FC62}">
      <dgm:prSet custT="1"/>
      <dgm:spPr>
        <a:solidFill>
          <a:schemeClr val="lt1">
            <a:hueOff val="0"/>
            <a:satOff val="0"/>
            <a:lumOff val="0"/>
            <a:alpha val="96000"/>
          </a:schemeClr>
        </a:solidFill>
      </dgm:spPr>
      <dgm:t>
        <a:bodyPr/>
        <a:lstStyle/>
        <a:p>
          <a:r>
            <a:rPr lang="cs-CZ" sz="2000" dirty="0"/>
            <a:t>zvýšená kazivost zubů, porucha skloviny a afty </a:t>
          </a:r>
          <a:endParaRPr lang="de-DE" sz="2000" dirty="0"/>
        </a:p>
      </dgm:t>
    </dgm:pt>
    <dgm:pt modelId="{C05024C8-0343-4A4E-9205-8ACC6E44E0C7}" type="parTrans" cxnId="{B04C6F63-D779-485F-B4B2-BFD224AC687B}">
      <dgm:prSet/>
      <dgm:spPr/>
      <dgm:t>
        <a:bodyPr/>
        <a:lstStyle/>
        <a:p>
          <a:endParaRPr lang="de-DE"/>
        </a:p>
      </dgm:t>
    </dgm:pt>
    <dgm:pt modelId="{81CB56CE-848E-4FCA-9DDE-EB46EF185141}" type="sibTrans" cxnId="{B04C6F63-D779-485F-B4B2-BFD224AC687B}">
      <dgm:prSet/>
      <dgm:spPr/>
      <dgm:t>
        <a:bodyPr/>
        <a:lstStyle/>
        <a:p>
          <a:endParaRPr lang="de-DE"/>
        </a:p>
      </dgm:t>
    </dgm:pt>
    <dgm:pt modelId="{7960DE28-80FF-4792-8902-5EE53D191672}">
      <dgm:prSet custT="1"/>
      <dgm:spPr/>
      <dgm:t>
        <a:bodyPr/>
        <a:lstStyle/>
        <a:p>
          <a:r>
            <a:rPr lang="cs-CZ" sz="2000" dirty="0"/>
            <a:t>bolesti kloubů, osteoporóza</a:t>
          </a:r>
          <a:endParaRPr lang="de-DE" sz="2000" dirty="0"/>
        </a:p>
      </dgm:t>
    </dgm:pt>
    <dgm:pt modelId="{284EE567-B497-4CD4-8D80-2C24BDE330A0}" type="parTrans" cxnId="{D12F773C-D25D-4111-B802-637A18901EE2}">
      <dgm:prSet/>
      <dgm:spPr/>
      <dgm:t>
        <a:bodyPr/>
        <a:lstStyle/>
        <a:p>
          <a:endParaRPr lang="de-DE"/>
        </a:p>
      </dgm:t>
    </dgm:pt>
    <dgm:pt modelId="{1D41006E-1144-4DA5-818B-C6C78AFA4F9D}" type="sibTrans" cxnId="{D12F773C-D25D-4111-B802-637A18901EE2}">
      <dgm:prSet/>
      <dgm:spPr/>
      <dgm:t>
        <a:bodyPr/>
        <a:lstStyle/>
        <a:p>
          <a:endParaRPr lang="de-DE"/>
        </a:p>
      </dgm:t>
    </dgm:pt>
    <dgm:pt modelId="{FAFB15EC-96D6-4833-BE45-19E5F419E542}">
      <dgm:prSet custT="1"/>
      <dgm:spPr/>
      <dgm:t>
        <a:bodyPr/>
        <a:lstStyle/>
        <a:p>
          <a:r>
            <a:rPr lang="cs-CZ" sz="2000" dirty="0"/>
            <a:t>únava, či duševní obtíže</a:t>
          </a:r>
          <a:endParaRPr lang="de-DE" sz="2000" dirty="0"/>
        </a:p>
      </dgm:t>
    </dgm:pt>
    <dgm:pt modelId="{BECE5458-BB97-40FC-9719-A856894EC917}" type="parTrans" cxnId="{D3436F24-EA2C-44EB-9B39-8AD05D6EBB5E}">
      <dgm:prSet/>
      <dgm:spPr/>
      <dgm:t>
        <a:bodyPr/>
        <a:lstStyle/>
        <a:p>
          <a:endParaRPr lang="de-DE"/>
        </a:p>
      </dgm:t>
    </dgm:pt>
    <dgm:pt modelId="{D1CFF292-F25F-42A9-B4AA-81326F7F4871}" type="sibTrans" cxnId="{D3436F24-EA2C-44EB-9B39-8AD05D6EBB5E}">
      <dgm:prSet/>
      <dgm:spPr/>
      <dgm:t>
        <a:bodyPr/>
        <a:lstStyle/>
        <a:p>
          <a:endParaRPr lang="de-DE"/>
        </a:p>
      </dgm:t>
    </dgm:pt>
    <dgm:pt modelId="{B2DCBA98-7E94-4AD0-9F33-D13DDF906997}">
      <dgm:prSet custT="1"/>
      <dgm:spPr/>
      <dgm:t>
        <a:bodyPr/>
        <a:lstStyle/>
        <a:p>
          <a:r>
            <a:rPr lang="cs-CZ" sz="2000" dirty="0"/>
            <a:t>neplodnost a spontánní potraty</a:t>
          </a:r>
          <a:endParaRPr lang="de-DE" sz="2000" dirty="0"/>
        </a:p>
      </dgm:t>
    </dgm:pt>
    <dgm:pt modelId="{A9C89D0D-9F65-4E15-89F2-0F29829BC0D9}" type="parTrans" cxnId="{C546FBAD-BDF3-4CED-88C6-10E789E59B71}">
      <dgm:prSet/>
      <dgm:spPr/>
      <dgm:t>
        <a:bodyPr/>
        <a:lstStyle/>
        <a:p>
          <a:endParaRPr lang="de-DE"/>
        </a:p>
      </dgm:t>
    </dgm:pt>
    <dgm:pt modelId="{1B80EFBE-E447-4637-A1BA-A08E673C99BD}" type="sibTrans" cxnId="{C546FBAD-BDF3-4CED-88C6-10E789E59B71}">
      <dgm:prSet/>
      <dgm:spPr/>
      <dgm:t>
        <a:bodyPr/>
        <a:lstStyle/>
        <a:p>
          <a:endParaRPr lang="de-DE"/>
        </a:p>
      </dgm:t>
    </dgm:pt>
    <dgm:pt modelId="{3F126DAE-5F30-4DFF-B6AE-72714BEA8008}" type="pres">
      <dgm:prSet presAssocID="{805B5BCB-183F-4E21-96C3-05EB49EF676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0E6DD96-AB78-4C4D-876F-691F3E56A003}" type="pres">
      <dgm:prSet presAssocID="{4184EA46-4A7B-44AC-933A-3D3C49CDCFC6}" presName="root" presStyleCnt="0"/>
      <dgm:spPr/>
    </dgm:pt>
    <dgm:pt modelId="{E15F0751-AFC7-4B4D-BDF8-D13AD2A73A5F}" type="pres">
      <dgm:prSet presAssocID="{4184EA46-4A7B-44AC-933A-3D3C49CDCFC6}" presName="rootComposite" presStyleCnt="0"/>
      <dgm:spPr/>
    </dgm:pt>
    <dgm:pt modelId="{A214DED1-1132-4F13-A3D0-6445CDD984DE}" type="pres">
      <dgm:prSet presAssocID="{4184EA46-4A7B-44AC-933A-3D3C49CDCFC6}" presName="rootText" presStyleLbl="node1" presStyleIdx="0" presStyleCnt="1" custScaleX="120759" custScaleY="95010"/>
      <dgm:spPr/>
    </dgm:pt>
    <dgm:pt modelId="{2B64CA8D-0B30-472F-8D80-C28503E3620F}" type="pres">
      <dgm:prSet presAssocID="{4184EA46-4A7B-44AC-933A-3D3C49CDCFC6}" presName="rootConnector" presStyleLbl="node1" presStyleIdx="0" presStyleCnt="1"/>
      <dgm:spPr/>
    </dgm:pt>
    <dgm:pt modelId="{35259FA7-F1FE-4269-AA2B-00A98C5DB85B}" type="pres">
      <dgm:prSet presAssocID="{4184EA46-4A7B-44AC-933A-3D3C49CDCFC6}" presName="childShape" presStyleCnt="0"/>
      <dgm:spPr/>
    </dgm:pt>
    <dgm:pt modelId="{0DEEBC6A-CD75-4DD5-B9CF-13D625B9CEDE}" type="pres">
      <dgm:prSet presAssocID="{284EE567-B497-4CD4-8D80-2C24BDE330A0}" presName="Name13" presStyleLbl="parChTrans1D2" presStyleIdx="0" presStyleCnt="4"/>
      <dgm:spPr/>
    </dgm:pt>
    <dgm:pt modelId="{7E51DD35-7D17-410F-8964-D88B29EFAD00}" type="pres">
      <dgm:prSet presAssocID="{7960DE28-80FF-4792-8902-5EE53D191672}" presName="childText" presStyleLbl="bgAcc1" presStyleIdx="0" presStyleCnt="4" custScaleX="149202" custScaleY="69587">
        <dgm:presLayoutVars>
          <dgm:bulletEnabled val="1"/>
        </dgm:presLayoutVars>
      </dgm:prSet>
      <dgm:spPr/>
    </dgm:pt>
    <dgm:pt modelId="{CEECA499-C513-4C08-B0A6-D406D35727A2}" type="pres">
      <dgm:prSet presAssocID="{C05024C8-0343-4A4E-9205-8ACC6E44E0C7}" presName="Name13" presStyleLbl="parChTrans1D2" presStyleIdx="1" presStyleCnt="4"/>
      <dgm:spPr/>
    </dgm:pt>
    <dgm:pt modelId="{C1EF045A-71E3-4DD5-A729-E8BC8EA52E0F}" type="pres">
      <dgm:prSet presAssocID="{E3759BF4-3F57-4633-A529-F20D4CE7FC62}" presName="childText" presStyleLbl="bgAcc1" presStyleIdx="1" presStyleCnt="4" custScaleX="150532" custScaleY="84366">
        <dgm:presLayoutVars>
          <dgm:bulletEnabled val="1"/>
        </dgm:presLayoutVars>
      </dgm:prSet>
      <dgm:spPr/>
    </dgm:pt>
    <dgm:pt modelId="{A8CAFB37-49B5-4252-8855-786B79FF051F}" type="pres">
      <dgm:prSet presAssocID="{BECE5458-BB97-40FC-9719-A856894EC917}" presName="Name13" presStyleLbl="parChTrans1D2" presStyleIdx="2" presStyleCnt="4"/>
      <dgm:spPr/>
    </dgm:pt>
    <dgm:pt modelId="{741CEC5A-8853-4304-8C51-B4250DC845B7}" type="pres">
      <dgm:prSet presAssocID="{FAFB15EC-96D6-4833-BE45-19E5F419E542}" presName="childText" presStyleLbl="bgAcc1" presStyleIdx="2" presStyleCnt="4" custScaleX="151612" custScaleY="64725">
        <dgm:presLayoutVars>
          <dgm:bulletEnabled val="1"/>
        </dgm:presLayoutVars>
      </dgm:prSet>
      <dgm:spPr/>
    </dgm:pt>
    <dgm:pt modelId="{BE3DCEA7-B707-41EB-B54A-D3BD7A21CFAF}" type="pres">
      <dgm:prSet presAssocID="{A9C89D0D-9F65-4E15-89F2-0F29829BC0D9}" presName="Name13" presStyleLbl="parChTrans1D2" presStyleIdx="3" presStyleCnt="4"/>
      <dgm:spPr/>
    </dgm:pt>
    <dgm:pt modelId="{E35FA938-1C3C-4F36-A977-FFB18DC7334B}" type="pres">
      <dgm:prSet presAssocID="{B2DCBA98-7E94-4AD0-9F33-D13DDF906997}" presName="childText" presStyleLbl="bgAcc1" presStyleIdx="3" presStyleCnt="4" custScaleX="151199" custScaleY="68168">
        <dgm:presLayoutVars>
          <dgm:bulletEnabled val="1"/>
        </dgm:presLayoutVars>
      </dgm:prSet>
      <dgm:spPr/>
    </dgm:pt>
  </dgm:ptLst>
  <dgm:cxnLst>
    <dgm:cxn modelId="{F6477005-12B7-4AC9-AE28-CB9AE4AF19B4}" type="presOf" srcId="{4184EA46-4A7B-44AC-933A-3D3C49CDCFC6}" destId="{2B64CA8D-0B30-472F-8D80-C28503E3620F}" srcOrd="1" destOrd="0" presId="urn:microsoft.com/office/officeart/2005/8/layout/hierarchy3"/>
    <dgm:cxn modelId="{DD65160D-EAB5-4BBD-ADF0-DFF743242291}" type="presOf" srcId="{B2DCBA98-7E94-4AD0-9F33-D13DDF906997}" destId="{E35FA938-1C3C-4F36-A977-FFB18DC7334B}" srcOrd="0" destOrd="0" presId="urn:microsoft.com/office/officeart/2005/8/layout/hierarchy3"/>
    <dgm:cxn modelId="{D3436F24-EA2C-44EB-9B39-8AD05D6EBB5E}" srcId="{4184EA46-4A7B-44AC-933A-3D3C49CDCFC6}" destId="{FAFB15EC-96D6-4833-BE45-19E5F419E542}" srcOrd="2" destOrd="0" parTransId="{BECE5458-BB97-40FC-9719-A856894EC917}" sibTransId="{D1CFF292-F25F-42A9-B4AA-81326F7F4871}"/>
    <dgm:cxn modelId="{EA9BD92B-2502-4CF4-AE5F-C3FCE8789455}" type="presOf" srcId="{A9C89D0D-9F65-4E15-89F2-0F29829BC0D9}" destId="{BE3DCEA7-B707-41EB-B54A-D3BD7A21CFAF}" srcOrd="0" destOrd="0" presId="urn:microsoft.com/office/officeart/2005/8/layout/hierarchy3"/>
    <dgm:cxn modelId="{63C9642E-E375-43EC-9A4D-25078904D34F}" srcId="{805B5BCB-183F-4E21-96C3-05EB49EF676E}" destId="{4184EA46-4A7B-44AC-933A-3D3C49CDCFC6}" srcOrd="0" destOrd="0" parTransId="{A932757C-31B0-495B-AD15-39300A6E9A6D}" sibTransId="{2852537B-C83E-48F5-9DA6-6601EFF332B9}"/>
    <dgm:cxn modelId="{1399AC39-7783-466B-BEAC-86BEC98A5ECC}" type="presOf" srcId="{284EE567-B497-4CD4-8D80-2C24BDE330A0}" destId="{0DEEBC6A-CD75-4DD5-B9CF-13D625B9CEDE}" srcOrd="0" destOrd="0" presId="urn:microsoft.com/office/officeart/2005/8/layout/hierarchy3"/>
    <dgm:cxn modelId="{D12F773C-D25D-4111-B802-637A18901EE2}" srcId="{4184EA46-4A7B-44AC-933A-3D3C49CDCFC6}" destId="{7960DE28-80FF-4792-8902-5EE53D191672}" srcOrd="0" destOrd="0" parTransId="{284EE567-B497-4CD4-8D80-2C24BDE330A0}" sibTransId="{1D41006E-1144-4DA5-818B-C6C78AFA4F9D}"/>
    <dgm:cxn modelId="{80E2625D-A36D-4EDF-A165-C00E1476D87C}" type="presOf" srcId="{7960DE28-80FF-4792-8902-5EE53D191672}" destId="{7E51DD35-7D17-410F-8964-D88B29EFAD00}" srcOrd="0" destOrd="0" presId="urn:microsoft.com/office/officeart/2005/8/layout/hierarchy3"/>
    <dgm:cxn modelId="{B04C6F63-D779-485F-B4B2-BFD224AC687B}" srcId="{4184EA46-4A7B-44AC-933A-3D3C49CDCFC6}" destId="{E3759BF4-3F57-4633-A529-F20D4CE7FC62}" srcOrd="1" destOrd="0" parTransId="{C05024C8-0343-4A4E-9205-8ACC6E44E0C7}" sibTransId="{81CB56CE-848E-4FCA-9DDE-EB46EF185141}"/>
    <dgm:cxn modelId="{B96C8D44-2C8A-48FD-89EA-70C7294FFDB9}" type="presOf" srcId="{C05024C8-0343-4A4E-9205-8ACC6E44E0C7}" destId="{CEECA499-C513-4C08-B0A6-D406D35727A2}" srcOrd="0" destOrd="0" presId="urn:microsoft.com/office/officeart/2005/8/layout/hierarchy3"/>
    <dgm:cxn modelId="{3797C46D-206E-4720-A1CC-95C5E74D02F2}" type="presOf" srcId="{FAFB15EC-96D6-4833-BE45-19E5F419E542}" destId="{741CEC5A-8853-4304-8C51-B4250DC845B7}" srcOrd="0" destOrd="0" presId="urn:microsoft.com/office/officeart/2005/8/layout/hierarchy3"/>
    <dgm:cxn modelId="{FE7595A0-A42C-4015-9811-E9545EF07421}" type="presOf" srcId="{BECE5458-BB97-40FC-9719-A856894EC917}" destId="{A8CAFB37-49B5-4252-8855-786B79FF051F}" srcOrd="0" destOrd="0" presId="urn:microsoft.com/office/officeart/2005/8/layout/hierarchy3"/>
    <dgm:cxn modelId="{C546FBAD-BDF3-4CED-88C6-10E789E59B71}" srcId="{4184EA46-4A7B-44AC-933A-3D3C49CDCFC6}" destId="{B2DCBA98-7E94-4AD0-9F33-D13DDF906997}" srcOrd="3" destOrd="0" parTransId="{A9C89D0D-9F65-4E15-89F2-0F29829BC0D9}" sibTransId="{1B80EFBE-E447-4637-A1BA-A08E673C99BD}"/>
    <dgm:cxn modelId="{A96368CD-6EF7-4298-AD5C-E8639C1D1B0C}" type="presOf" srcId="{4184EA46-4A7B-44AC-933A-3D3C49CDCFC6}" destId="{A214DED1-1132-4F13-A3D0-6445CDD984DE}" srcOrd="0" destOrd="0" presId="urn:microsoft.com/office/officeart/2005/8/layout/hierarchy3"/>
    <dgm:cxn modelId="{8A7793CD-477C-4ADF-8280-29740309159D}" type="presOf" srcId="{805B5BCB-183F-4E21-96C3-05EB49EF676E}" destId="{3F126DAE-5F30-4DFF-B6AE-72714BEA8008}" srcOrd="0" destOrd="0" presId="urn:microsoft.com/office/officeart/2005/8/layout/hierarchy3"/>
    <dgm:cxn modelId="{14C0C7D2-C4B9-4876-9F3A-D1AC4BFD3BC2}" type="presOf" srcId="{E3759BF4-3F57-4633-A529-F20D4CE7FC62}" destId="{C1EF045A-71E3-4DD5-A729-E8BC8EA52E0F}" srcOrd="0" destOrd="0" presId="urn:microsoft.com/office/officeart/2005/8/layout/hierarchy3"/>
    <dgm:cxn modelId="{6E41FA5F-0DBE-4A6E-918E-9DE5FA3F6E03}" type="presParOf" srcId="{3F126DAE-5F30-4DFF-B6AE-72714BEA8008}" destId="{80E6DD96-AB78-4C4D-876F-691F3E56A003}" srcOrd="0" destOrd="0" presId="urn:microsoft.com/office/officeart/2005/8/layout/hierarchy3"/>
    <dgm:cxn modelId="{299BCFF1-4E9B-44E9-8728-8680B1144918}" type="presParOf" srcId="{80E6DD96-AB78-4C4D-876F-691F3E56A003}" destId="{E15F0751-AFC7-4B4D-BDF8-D13AD2A73A5F}" srcOrd="0" destOrd="0" presId="urn:microsoft.com/office/officeart/2005/8/layout/hierarchy3"/>
    <dgm:cxn modelId="{1E992002-6E63-4E04-ABC3-29B01E5AA414}" type="presParOf" srcId="{E15F0751-AFC7-4B4D-BDF8-D13AD2A73A5F}" destId="{A214DED1-1132-4F13-A3D0-6445CDD984DE}" srcOrd="0" destOrd="0" presId="urn:microsoft.com/office/officeart/2005/8/layout/hierarchy3"/>
    <dgm:cxn modelId="{99F2BCAD-A61C-48B6-83C9-196229FF9B66}" type="presParOf" srcId="{E15F0751-AFC7-4B4D-BDF8-D13AD2A73A5F}" destId="{2B64CA8D-0B30-472F-8D80-C28503E3620F}" srcOrd="1" destOrd="0" presId="urn:microsoft.com/office/officeart/2005/8/layout/hierarchy3"/>
    <dgm:cxn modelId="{338093D4-7D56-464F-A211-89E5A993C933}" type="presParOf" srcId="{80E6DD96-AB78-4C4D-876F-691F3E56A003}" destId="{35259FA7-F1FE-4269-AA2B-00A98C5DB85B}" srcOrd="1" destOrd="0" presId="urn:microsoft.com/office/officeart/2005/8/layout/hierarchy3"/>
    <dgm:cxn modelId="{D8601CA1-DE89-4CA3-80CA-257D581B2AF3}" type="presParOf" srcId="{35259FA7-F1FE-4269-AA2B-00A98C5DB85B}" destId="{0DEEBC6A-CD75-4DD5-B9CF-13D625B9CEDE}" srcOrd="0" destOrd="0" presId="urn:microsoft.com/office/officeart/2005/8/layout/hierarchy3"/>
    <dgm:cxn modelId="{39C4952A-B14C-4A0E-BDE4-02E443CFF090}" type="presParOf" srcId="{35259FA7-F1FE-4269-AA2B-00A98C5DB85B}" destId="{7E51DD35-7D17-410F-8964-D88B29EFAD00}" srcOrd="1" destOrd="0" presId="urn:microsoft.com/office/officeart/2005/8/layout/hierarchy3"/>
    <dgm:cxn modelId="{49844F41-D4BC-4694-82EF-7ECFCE7E4EC8}" type="presParOf" srcId="{35259FA7-F1FE-4269-AA2B-00A98C5DB85B}" destId="{CEECA499-C513-4C08-B0A6-D406D35727A2}" srcOrd="2" destOrd="0" presId="urn:microsoft.com/office/officeart/2005/8/layout/hierarchy3"/>
    <dgm:cxn modelId="{0C4C372F-F6AD-4210-824E-D444F2A9B4D3}" type="presParOf" srcId="{35259FA7-F1FE-4269-AA2B-00A98C5DB85B}" destId="{C1EF045A-71E3-4DD5-A729-E8BC8EA52E0F}" srcOrd="3" destOrd="0" presId="urn:microsoft.com/office/officeart/2005/8/layout/hierarchy3"/>
    <dgm:cxn modelId="{29B349DF-3C27-4A1E-80F5-46BF94E3B07E}" type="presParOf" srcId="{35259FA7-F1FE-4269-AA2B-00A98C5DB85B}" destId="{A8CAFB37-49B5-4252-8855-786B79FF051F}" srcOrd="4" destOrd="0" presId="urn:microsoft.com/office/officeart/2005/8/layout/hierarchy3"/>
    <dgm:cxn modelId="{3E4B0E72-D418-4A3B-803A-D696C95E0CF8}" type="presParOf" srcId="{35259FA7-F1FE-4269-AA2B-00A98C5DB85B}" destId="{741CEC5A-8853-4304-8C51-B4250DC845B7}" srcOrd="5" destOrd="0" presId="urn:microsoft.com/office/officeart/2005/8/layout/hierarchy3"/>
    <dgm:cxn modelId="{364A4FD1-A819-46FD-997B-0B68519CE21D}" type="presParOf" srcId="{35259FA7-F1FE-4269-AA2B-00A98C5DB85B}" destId="{BE3DCEA7-B707-41EB-B54A-D3BD7A21CFAF}" srcOrd="6" destOrd="0" presId="urn:microsoft.com/office/officeart/2005/8/layout/hierarchy3"/>
    <dgm:cxn modelId="{7C9615AA-5AA7-4FFC-B6A2-F17BB7C974F7}" type="presParOf" srcId="{35259FA7-F1FE-4269-AA2B-00A98C5DB85B}" destId="{E35FA938-1C3C-4F36-A977-FFB18DC7334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337F1C-F7D5-4CF8-B80D-BF8F805A67B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7456905-EBE1-48C5-BD39-399D8C09226C}">
      <dgm:prSet phldrT="[Text]" custT="1"/>
      <dgm:spPr>
        <a:noFill/>
        <a:ln>
          <a:noFill/>
        </a:ln>
      </dgm:spPr>
      <dgm:t>
        <a:bodyPr/>
        <a:lstStyle/>
        <a:p>
          <a:pPr algn="l"/>
          <a:r>
            <a:rPr lang="cs-CZ" sz="2400" dirty="0"/>
            <a:t>„nemoc chameleon“</a:t>
          </a:r>
          <a:endParaRPr lang="de-DE" sz="2400" dirty="0"/>
        </a:p>
      </dgm:t>
    </dgm:pt>
    <dgm:pt modelId="{479D4D92-730B-43D5-B8A2-BC85FCF1988C}" type="parTrans" cxnId="{F8BF56C0-54EE-4CD7-A167-FC3A3BE817DA}">
      <dgm:prSet/>
      <dgm:spPr/>
      <dgm:t>
        <a:bodyPr/>
        <a:lstStyle/>
        <a:p>
          <a:endParaRPr lang="de-DE"/>
        </a:p>
      </dgm:t>
    </dgm:pt>
    <dgm:pt modelId="{04A18A38-143F-417D-9C5F-29D15D004DB7}" type="sibTrans" cxnId="{F8BF56C0-54EE-4CD7-A167-FC3A3BE817DA}">
      <dgm:prSet/>
      <dgm:spPr/>
      <dgm:t>
        <a:bodyPr/>
        <a:lstStyle/>
        <a:p>
          <a:endParaRPr lang="de-DE"/>
        </a:p>
      </dgm:t>
    </dgm:pt>
    <dgm:pt modelId="{6877E54D-8EB1-4676-814F-EF430FFA0BDB}">
      <dgm:prSet phldrT="[Text]" custT="1"/>
      <dgm:spPr>
        <a:noFill/>
        <a:ln>
          <a:noFill/>
        </a:ln>
      </dgm:spPr>
      <dgm:t>
        <a:bodyPr/>
        <a:lstStyle/>
        <a:p>
          <a:r>
            <a:rPr lang="cs-CZ" sz="2400"/>
            <a:t>s celiakií </a:t>
          </a:r>
          <a:r>
            <a:rPr lang="cs-CZ" sz="2400" dirty="0"/>
            <a:t>se mohou sdružovat i další onemocnění – např. cukrovka              1. typu, poruchy štítné žlázy </a:t>
          </a:r>
          <a:endParaRPr lang="de-DE" sz="2400" dirty="0"/>
        </a:p>
      </dgm:t>
    </dgm:pt>
    <dgm:pt modelId="{B2F20C12-CE53-4935-8C8B-99AD12B5A6B3}" type="parTrans" cxnId="{038D21D5-93BD-44F7-A1DF-C1CD3F980EC3}">
      <dgm:prSet/>
      <dgm:spPr/>
      <dgm:t>
        <a:bodyPr/>
        <a:lstStyle/>
        <a:p>
          <a:endParaRPr lang="de-DE"/>
        </a:p>
      </dgm:t>
    </dgm:pt>
    <dgm:pt modelId="{8E9A776E-26D2-4D7D-A81B-22E9CF6B4F53}" type="sibTrans" cxnId="{038D21D5-93BD-44F7-A1DF-C1CD3F980EC3}">
      <dgm:prSet/>
      <dgm:spPr/>
      <dgm:t>
        <a:bodyPr/>
        <a:lstStyle/>
        <a:p>
          <a:endParaRPr lang="de-DE"/>
        </a:p>
      </dgm:t>
    </dgm:pt>
    <dgm:pt modelId="{5CF0CA4E-045D-4B34-97F1-5D5AB82C5181}">
      <dgm:prSet phldrT="[Text]" custT="1"/>
      <dgm:spPr>
        <a:noFill/>
        <a:ln>
          <a:noFill/>
        </a:ln>
      </dgm:spPr>
      <dgm:t>
        <a:bodyPr/>
        <a:lstStyle/>
        <a:p>
          <a:r>
            <a:rPr lang="cs-CZ" sz="2400" dirty="0"/>
            <a:t>spolu s celiakií se může u pacienta vyskytnout laktózová intolerance</a:t>
          </a:r>
          <a:endParaRPr lang="de-DE" sz="2400" dirty="0"/>
        </a:p>
      </dgm:t>
    </dgm:pt>
    <dgm:pt modelId="{3E8EA7BE-4FA6-4EBA-87FB-06B9F3BD4849}" type="parTrans" cxnId="{76597639-2EC3-4504-BEB7-7619C8E4DCF9}">
      <dgm:prSet/>
      <dgm:spPr/>
      <dgm:t>
        <a:bodyPr/>
        <a:lstStyle/>
        <a:p>
          <a:endParaRPr lang="de-DE"/>
        </a:p>
      </dgm:t>
    </dgm:pt>
    <dgm:pt modelId="{90211D4A-1CA0-4102-B104-0FD311609421}" type="sibTrans" cxnId="{76597639-2EC3-4504-BEB7-7619C8E4DCF9}">
      <dgm:prSet/>
      <dgm:spPr/>
      <dgm:t>
        <a:bodyPr/>
        <a:lstStyle/>
        <a:p>
          <a:endParaRPr lang="de-DE"/>
        </a:p>
      </dgm:t>
    </dgm:pt>
    <dgm:pt modelId="{B45CC497-D67A-40CB-9442-21219DF771C2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cs-CZ" sz="2400" dirty="0"/>
            <a:t>jediná léčba - přísné a celoživotní dodržování bezlepkové diety</a:t>
          </a:r>
        </a:p>
      </dgm:t>
    </dgm:pt>
    <dgm:pt modelId="{4B88E77C-F6F5-4CE3-82C3-6346F1656BB5}" type="parTrans" cxnId="{0AD984E2-5148-4F6C-8FB7-A69722D053F1}">
      <dgm:prSet/>
      <dgm:spPr/>
      <dgm:t>
        <a:bodyPr/>
        <a:lstStyle/>
        <a:p>
          <a:endParaRPr lang="de-DE"/>
        </a:p>
      </dgm:t>
    </dgm:pt>
    <dgm:pt modelId="{EE1E46B4-1AD4-477D-88DE-BC0138479D57}" type="sibTrans" cxnId="{0AD984E2-5148-4F6C-8FB7-A69722D053F1}">
      <dgm:prSet/>
      <dgm:spPr/>
      <dgm:t>
        <a:bodyPr/>
        <a:lstStyle/>
        <a:p>
          <a:endParaRPr lang="de-DE"/>
        </a:p>
      </dgm:t>
    </dgm:pt>
    <dgm:pt modelId="{46EA0EF6-CB97-4E09-A00B-F49B664A02BA}" type="pres">
      <dgm:prSet presAssocID="{5F337F1C-F7D5-4CF8-B80D-BF8F805A67BA}" presName="Name0" presStyleCnt="0">
        <dgm:presLayoutVars>
          <dgm:dir/>
          <dgm:resizeHandles val="exact"/>
        </dgm:presLayoutVars>
      </dgm:prSet>
      <dgm:spPr/>
    </dgm:pt>
    <dgm:pt modelId="{5E56E18F-6D94-46BA-82CD-CE8484A221ED}" type="pres">
      <dgm:prSet presAssocID="{57456905-EBE1-48C5-BD39-399D8C09226C}" presName="composite" presStyleCnt="0"/>
      <dgm:spPr/>
    </dgm:pt>
    <dgm:pt modelId="{3943F967-6AEF-453E-ABCA-C79FA73B9E46}" type="pres">
      <dgm:prSet presAssocID="{57456905-EBE1-48C5-BD39-399D8C09226C}" presName="rect1" presStyleLbl="trAlignAcc1" presStyleIdx="0" presStyleCnt="4" custScaleX="71801" custScaleY="84816" custLinFactNeighborX="175" custLinFactNeighborY="1775">
        <dgm:presLayoutVars>
          <dgm:bulletEnabled val="1"/>
        </dgm:presLayoutVars>
      </dgm:prSet>
      <dgm:spPr/>
    </dgm:pt>
    <dgm:pt modelId="{BA8E4E60-0299-4B7D-91D5-AB37EC5B6BD5}" type="pres">
      <dgm:prSet presAssocID="{57456905-EBE1-48C5-BD39-399D8C09226C}" presName="rect2" presStyleLbl="fgImgPlace1" presStyleIdx="0" presStyleCnt="4" custScaleX="184893" custScaleY="125616" custLinFactNeighborX="10931" custLinFactNeighborY="314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6000" r="-6000"/>
          </a:stretch>
        </a:blipFill>
      </dgm:spPr>
    </dgm:pt>
    <dgm:pt modelId="{A4108AA2-BBA5-4769-87F5-B329DE185818}" type="pres">
      <dgm:prSet presAssocID="{04A18A38-143F-417D-9C5F-29D15D004DB7}" presName="sibTrans" presStyleCnt="0"/>
      <dgm:spPr/>
    </dgm:pt>
    <dgm:pt modelId="{5CE3A35B-1C81-49EC-BA27-2A7B6813B7BF}" type="pres">
      <dgm:prSet presAssocID="{6877E54D-8EB1-4676-814F-EF430FFA0BDB}" presName="composite" presStyleCnt="0"/>
      <dgm:spPr/>
    </dgm:pt>
    <dgm:pt modelId="{A99FE873-CAD6-4198-9469-33C13AAAA398}" type="pres">
      <dgm:prSet presAssocID="{6877E54D-8EB1-4676-814F-EF430FFA0BDB}" presName="rect1" presStyleLbl="trAlignAcc1" presStyleIdx="1" presStyleCnt="4" custScaleX="116214" custScaleY="96827" custLinFactNeighborX="14" custLinFactNeighborY="164">
        <dgm:presLayoutVars>
          <dgm:bulletEnabled val="1"/>
        </dgm:presLayoutVars>
      </dgm:prSet>
      <dgm:spPr/>
    </dgm:pt>
    <dgm:pt modelId="{4D7FC7F7-67B1-4F52-B989-E9E8269971C1}" type="pres">
      <dgm:prSet presAssocID="{6877E54D-8EB1-4676-814F-EF430FFA0BDB}" presName="rect2" presStyleLbl="fgImgPlace1" presStyleIdx="1" presStyleCnt="4" custScaleX="237809" custScaleY="198517" custLinFactNeighborX="-98373" custLinFactNeighborY="103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8000" r="-28000"/>
          </a:stretch>
        </a:blipFill>
      </dgm:spPr>
    </dgm:pt>
    <dgm:pt modelId="{7F476445-7624-4FEA-AEA1-C4A3DA2AAD71}" type="pres">
      <dgm:prSet presAssocID="{8E9A776E-26D2-4D7D-A81B-22E9CF6B4F53}" presName="sibTrans" presStyleCnt="0"/>
      <dgm:spPr/>
    </dgm:pt>
    <dgm:pt modelId="{066A9395-47BA-47A8-8C4D-64DC3F02D858}" type="pres">
      <dgm:prSet presAssocID="{B45CC497-D67A-40CB-9442-21219DF771C2}" presName="composite" presStyleCnt="0"/>
      <dgm:spPr/>
    </dgm:pt>
    <dgm:pt modelId="{9C72D8BC-EE54-426F-BC1F-72A5F6C6D660}" type="pres">
      <dgm:prSet presAssocID="{B45CC497-D67A-40CB-9442-21219DF771C2}" presName="rect1" presStyleLbl="trAlignAcc1" presStyleIdx="2" presStyleCnt="4" custScaleX="80024" custScaleY="89032" custLinFactNeighborX="-4817" custLinFactNeighborY="-645">
        <dgm:presLayoutVars>
          <dgm:bulletEnabled val="1"/>
        </dgm:presLayoutVars>
      </dgm:prSet>
      <dgm:spPr/>
    </dgm:pt>
    <dgm:pt modelId="{F3F43F59-FC36-4614-AEA6-B976DA9EC045}" type="pres">
      <dgm:prSet presAssocID="{B45CC497-D67A-40CB-9442-21219DF771C2}" presName="rect2" presStyleLbl="fgImgPlace1" presStyleIdx="2" presStyleCnt="4" custScaleX="182016" custScaleY="169369" custLinFactNeighborX="-18792" custLinFactNeighborY="9292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1D6659C4-0F2F-456A-8765-0C20B7F9919C}" type="pres">
      <dgm:prSet presAssocID="{EE1E46B4-1AD4-477D-88DE-BC0138479D57}" presName="sibTrans" presStyleCnt="0"/>
      <dgm:spPr/>
    </dgm:pt>
    <dgm:pt modelId="{BD711687-167F-4A90-B2C3-7D479BE73AA3}" type="pres">
      <dgm:prSet presAssocID="{5CF0CA4E-045D-4B34-97F1-5D5AB82C5181}" presName="composite" presStyleCnt="0"/>
      <dgm:spPr/>
    </dgm:pt>
    <dgm:pt modelId="{B4FDBE60-F22B-413B-9770-1FF5A93AD514}" type="pres">
      <dgm:prSet presAssocID="{5CF0CA4E-045D-4B34-97F1-5D5AB82C5181}" presName="rect1" presStyleLbl="trAlignAcc1" presStyleIdx="3" presStyleCnt="4" custLinFactNeighborX="-36" custLinFactNeighborY="-6209">
        <dgm:presLayoutVars>
          <dgm:bulletEnabled val="1"/>
        </dgm:presLayoutVars>
      </dgm:prSet>
      <dgm:spPr/>
    </dgm:pt>
    <dgm:pt modelId="{FD924167-F964-4AEB-A3F0-D1FCF662B513}" type="pres">
      <dgm:prSet presAssocID="{5CF0CA4E-045D-4B34-97F1-5D5AB82C5181}" presName="rect2" presStyleLbl="fgImgPlace1" presStyleIdx="3" presStyleCnt="4" custScaleX="164854" custScaleY="140164" custLinFactNeighborX="-28980" custLinFactNeighborY="7906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791" t="2436" r="-31209" b="-10122"/>
          </a:stretch>
        </a:blipFill>
      </dgm:spPr>
    </dgm:pt>
  </dgm:ptLst>
  <dgm:cxnLst>
    <dgm:cxn modelId="{5581852F-B8C1-427D-9AA5-FAC25CC86CD6}" type="presOf" srcId="{57456905-EBE1-48C5-BD39-399D8C09226C}" destId="{3943F967-6AEF-453E-ABCA-C79FA73B9E46}" srcOrd="0" destOrd="0" presId="urn:microsoft.com/office/officeart/2008/layout/PictureStrips"/>
    <dgm:cxn modelId="{76597639-2EC3-4504-BEB7-7619C8E4DCF9}" srcId="{5F337F1C-F7D5-4CF8-B80D-BF8F805A67BA}" destId="{5CF0CA4E-045D-4B34-97F1-5D5AB82C5181}" srcOrd="3" destOrd="0" parTransId="{3E8EA7BE-4FA6-4EBA-87FB-06B9F3BD4849}" sibTransId="{90211D4A-1CA0-4102-B104-0FD311609421}"/>
    <dgm:cxn modelId="{F4470443-2FD2-45E5-AAE1-93C91AB814A9}" type="presOf" srcId="{B45CC497-D67A-40CB-9442-21219DF771C2}" destId="{9C72D8BC-EE54-426F-BC1F-72A5F6C6D660}" srcOrd="0" destOrd="0" presId="urn:microsoft.com/office/officeart/2008/layout/PictureStrips"/>
    <dgm:cxn modelId="{A646F946-27BB-461C-85FF-27D82B536316}" type="presOf" srcId="{5CF0CA4E-045D-4B34-97F1-5D5AB82C5181}" destId="{B4FDBE60-F22B-413B-9770-1FF5A93AD514}" srcOrd="0" destOrd="0" presId="urn:microsoft.com/office/officeart/2008/layout/PictureStrips"/>
    <dgm:cxn modelId="{E6F1A399-FEB9-4919-A4FC-E3EDF3A5CFE6}" type="presOf" srcId="{6877E54D-8EB1-4676-814F-EF430FFA0BDB}" destId="{A99FE873-CAD6-4198-9469-33C13AAAA398}" srcOrd="0" destOrd="0" presId="urn:microsoft.com/office/officeart/2008/layout/PictureStrips"/>
    <dgm:cxn modelId="{EA94D2BE-0AAB-44B5-A1E9-530534D31304}" type="presOf" srcId="{5F337F1C-F7D5-4CF8-B80D-BF8F805A67BA}" destId="{46EA0EF6-CB97-4E09-A00B-F49B664A02BA}" srcOrd="0" destOrd="0" presId="urn:microsoft.com/office/officeart/2008/layout/PictureStrips"/>
    <dgm:cxn modelId="{F8BF56C0-54EE-4CD7-A167-FC3A3BE817DA}" srcId="{5F337F1C-F7D5-4CF8-B80D-BF8F805A67BA}" destId="{57456905-EBE1-48C5-BD39-399D8C09226C}" srcOrd="0" destOrd="0" parTransId="{479D4D92-730B-43D5-B8A2-BC85FCF1988C}" sibTransId="{04A18A38-143F-417D-9C5F-29D15D004DB7}"/>
    <dgm:cxn modelId="{038D21D5-93BD-44F7-A1DF-C1CD3F980EC3}" srcId="{5F337F1C-F7D5-4CF8-B80D-BF8F805A67BA}" destId="{6877E54D-8EB1-4676-814F-EF430FFA0BDB}" srcOrd="1" destOrd="0" parTransId="{B2F20C12-CE53-4935-8C8B-99AD12B5A6B3}" sibTransId="{8E9A776E-26D2-4D7D-A81B-22E9CF6B4F53}"/>
    <dgm:cxn modelId="{0AD984E2-5148-4F6C-8FB7-A69722D053F1}" srcId="{5F337F1C-F7D5-4CF8-B80D-BF8F805A67BA}" destId="{B45CC497-D67A-40CB-9442-21219DF771C2}" srcOrd="2" destOrd="0" parTransId="{4B88E77C-F6F5-4CE3-82C3-6346F1656BB5}" sibTransId="{EE1E46B4-1AD4-477D-88DE-BC0138479D57}"/>
    <dgm:cxn modelId="{17EEC18F-DCD2-45E2-8B86-181E587DE109}" type="presParOf" srcId="{46EA0EF6-CB97-4E09-A00B-F49B664A02BA}" destId="{5E56E18F-6D94-46BA-82CD-CE8484A221ED}" srcOrd="0" destOrd="0" presId="urn:microsoft.com/office/officeart/2008/layout/PictureStrips"/>
    <dgm:cxn modelId="{0BC3D44C-A6F4-4F57-ADD5-3D4CD63399B3}" type="presParOf" srcId="{5E56E18F-6D94-46BA-82CD-CE8484A221ED}" destId="{3943F967-6AEF-453E-ABCA-C79FA73B9E46}" srcOrd="0" destOrd="0" presId="urn:microsoft.com/office/officeart/2008/layout/PictureStrips"/>
    <dgm:cxn modelId="{6AF5BF04-53D9-4A12-A311-FCB0E1B4A1E0}" type="presParOf" srcId="{5E56E18F-6D94-46BA-82CD-CE8484A221ED}" destId="{BA8E4E60-0299-4B7D-91D5-AB37EC5B6BD5}" srcOrd="1" destOrd="0" presId="urn:microsoft.com/office/officeart/2008/layout/PictureStrips"/>
    <dgm:cxn modelId="{74FE8ABC-F557-44BF-B302-9760ECA55935}" type="presParOf" srcId="{46EA0EF6-CB97-4E09-A00B-F49B664A02BA}" destId="{A4108AA2-BBA5-4769-87F5-B329DE185818}" srcOrd="1" destOrd="0" presId="urn:microsoft.com/office/officeart/2008/layout/PictureStrips"/>
    <dgm:cxn modelId="{711453E5-4BF9-4AC5-A885-C8C9A79E3B98}" type="presParOf" srcId="{46EA0EF6-CB97-4E09-A00B-F49B664A02BA}" destId="{5CE3A35B-1C81-49EC-BA27-2A7B6813B7BF}" srcOrd="2" destOrd="0" presId="urn:microsoft.com/office/officeart/2008/layout/PictureStrips"/>
    <dgm:cxn modelId="{08110DDF-7DDF-463C-923E-DF7359377C04}" type="presParOf" srcId="{5CE3A35B-1C81-49EC-BA27-2A7B6813B7BF}" destId="{A99FE873-CAD6-4198-9469-33C13AAAA398}" srcOrd="0" destOrd="0" presId="urn:microsoft.com/office/officeart/2008/layout/PictureStrips"/>
    <dgm:cxn modelId="{E5EC81BA-4431-49E9-ADFB-0DAE6301EA69}" type="presParOf" srcId="{5CE3A35B-1C81-49EC-BA27-2A7B6813B7BF}" destId="{4D7FC7F7-67B1-4F52-B989-E9E8269971C1}" srcOrd="1" destOrd="0" presId="urn:microsoft.com/office/officeart/2008/layout/PictureStrips"/>
    <dgm:cxn modelId="{3E2C468E-C644-4869-B96C-28B13B9ED126}" type="presParOf" srcId="{46EA0EF6-CB97-4E09-A00B-F49B664A02BA}" destId="{7F476445-7624-4FEA-AEA1-C4A3DA2AAD71}" srcOrd="3" destOrd="0" presId="urn:microsoft.com/office/officeart/2008/layout/PictureStrips"/>
    <dgm:cxn modelId="{FAD32DA7-92E5-4769-870C-084BDCE8D2FB}" type="presParOf" srcId="{46EA0EF6-CB97-4E09-A00B-F49B664A02BA}" destId="{066A9395-47BA-47A8-8C4D-64DC3F02D858}" srcOrd="4" destOrd="0" presId="urn:microsoft.com/office/officeart/2008/layout/PictureStrips"/>
    <dgm:cxn modelId="{269D45DD-08A7-43AC-894C-FE56B789E717}" type="presParOf" srcId="{066A9395-47BA-47A8-8C4D-64DC3F02D858}" destId="{9C72D8BC-EE54-426F-BC1F-72A5F6C6D660}" srcOrd="0" destOrd="0" presId="urn:microsoft.com/office/officeart/2008/layout/PictureStrips"/>
    <dgm:cxn modelId="{73BFA154-C24E-4896-A080-BA409A9030A8}" type="presParOf" srcId="{066A9395-47BA-47A8-8C4D-64DC3F02D858}" destId="{F3F43F59-FC36-4614-AEA6-B976DA9EC045}" srcOrd="1" destOrd="0" presId="urn:microsoft.com/office/officeart/2008/layout/PictureStrips"/>
    <dgm:cxn modelId="{CEA8CD29-5499-4D1F-8749-926FCDBC0F96}" type="presParOf" srcId="{46EA0EF6-CB97-4E09-A00B-F49B664A02BA}" destId="{1D6659C4-0F2F-456A-8765-0C20B7F9919C}" srcOrd="5" destOrd="0" presId="urn:microsoft.com/office/officeart/2008/layout/PictureStrips"/>
    <dgm:cxn modelId="{41E3D092-07AE-4C51-B346-A336E0040DAA}" type="presParOf" srcId="{46EA0EF6-CB97-4E09-A00B-F49B664A02BA}" destId="{BD711687-167F-4A90-B2C3-7D479BE73AA3}" srcOrd="6" destOrd="0" presId="urn:microsoft.com/office/officeart/2008/layout/PictureStrips"/>
    <dgm:cxn modelId="{F08DED26-0664-4231-8B51-95E0FE983047}" type="presParOf" srcId="{BD711687-167F-4A90-B2C3-7D479BE73AA3}" destId="{B4FDBE60-F22B-413B-9770-1FF5A93AD514}" srcOrd="0" destOrd="0" presId="urn:microsoft.com/office/officeart/2008/layout/PictureStrips"/>
    <dgm:cxn modelId="{A50F3856-CB8F-41D6-A7CB-36D36FE9995F}" type="presParOf" srcId="{BD711687-167F-4A90-B2C3-7D479BE73AA3}" destId="{FD924167-F964-4AEB-A3F0-D1FCF662B51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F36D82-D9D6-43CA-AE53-5404652C5D5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92A67CD-F582-47DB-8DC8-4F272E547A7F}">
      <dgm:prSet phldrT="[Text]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cs-CZ" dirty="0"/>
            <a:t>klasická</a:t>
          </a:r>
          <a:endParaRPr lang="de-DE" dirty="0"/>
        </a:p>
      </dgm:t>
    </dgm:pt>
    <dgm:pt modelId="{902F3246-3669-4E9E-B985-F65C865584D2}" type="parTrans" cxnId="{C7F3C2C9-671C-4010-8685-94AA7525E2DF}">
      <dgm:prSet/>
      <dgm:spPr/>
      <dgm:t>
        <a:bodyPr/>
        <a:lstStyle/>
        <a:p>
          <a:endParaRPr lang="de-DE"/>
        </a:p>
      </dgm:t>
    </dgm:pt>
    <dgm:pt modelId="{1135C9EA-6400-4ABD-A5CD-EF675E732288}" type="sibTrans" cxnId="{C7F3C2C9-671C-4010-8685-94AA7525E2DF}">
      <dgm:prSet/>
      <dgm:spPr/>
      <dgm:t>
        <a:bodyPr/>
        <a:lstStyle/>
        <a:p>
          <a:endParaRPr lang="de-DE"/>
        </a:p>
      </dgm:t>
    </dgm:pt>
    <dgm:pt modelId="{F71F2AEF-CD71-48A6-AA75-D4464032292E}">
      <dgm:prSet phldrT="[Text]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cs-CZ" dirty="0"/>
            <a:t>atypická</a:t>
          </a:r>
          <a:endParaRPr lang="de-DE" dirty="0"/>
        </a:p>
      </dgm:t>
    </dgm:pt>
    <dgm:pt modelId="{6475D0D2-FBB8-4B60-B210-5583BCF50FD1}" type="parTrans" cxnId="{10741FED-D483-4865-ACBF-C79C9D7CF600}">
      <dgm:prSet/>
      <dgm:spPr/>
      <dgm:t>
        <a:bodyPr/>
        <a:lstStyle/>
        <a:p>
          <a:endParaRPr lang="de-DE"/>
        </a:p>
      </dgm:t>
    </dgm:pt>
    <dgm:pt modelId="{0B5D85D1-8C63-42B6-AB9A-4BD2D29C2608}" type="sibTrans" cxnId="{10741FED-D483-4865-ACBF-C79C9D7CF600}">
      <dgm:prSet/>
      <dgm:spPr/>
      <dgm:t>
        <a:bodyPr/>
        <a:lstStyle/>
        <a:p>
          <a:endParaRPr lang="de-DE"/>
        </a:p>
      </dgm:t>
    </dgm:pt>
    <dgm:pt modelId="{614A1345-986F-44F7-A19E-659596F9A338}">
      <dgm:prSet phldrT="[Text]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cs-CZ" dirty="0" err="1"/>
            <a:t>silatelní</a:t>
          </a:r>
          <a:endParaRPr lang="de-DE" dirty="0"/>
        </a:p>
      </dgm:t>
    </dgm:pt>
    <dgm:pt modelId="{E14C66A5-5111-4193-B606-F66B15D28599}" type="parTrans" cxnId="{524F2BED-E72C-4406-B5E9-4C186EB616EE}">
      <dgm:prSet/>
      <dgm:spPr/>
      <dgm:t>
        <a:bodyPr/>
        <a:lstStyle/>
        <a:p>
          <a:endParaRPr lang="de-DE"/>
        </a:p>
      </dgm:t>
    </dgm:pt>
    <dgm:pt modelId="{566FD6C1-1EC3-40B3-9CAD-0D38DD380E34}" type="sibTrans" cxnId="{524F2BED-E72C-4406-B5E9-4C186EB616EE}">
      <dgm:prSet/>
      <dgm:spPr/>
      <dgm:t>
        <a:bodyPr/>
        <a:lstStyle/>
        <a:p>
          <a:endParaRPr lang="de-DE"/>
        </a:p>
      </dgm:t>
    </dgm:pt>
    <dgm:pt modelId="{A898ABEC-91AA-44C0-BF6C-61C6B669C832}">
      <dgm:prSet phldrT="[Text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cs-CZ" dirty="0"/>
            <a:t>latentní</a:t>
          </a:r>
          <a:endParaRPr lang="de-DE" dirty="0"/>
        </a:p>
      </dgm:t>
    </dgm:pt>
    <dgm:pt modelId="{3AEA0AC0-9761-4A4C-87EC-4B070EF79A33}" type="parTrans" cxnId="{D71CFBFA-DA15-4696-977B-32EEFBDF6F36}">
      <dgm:prSet/>
      <dgm:spPr/>
      <dgm:t>
        <a:bodyPr/>
        <a:lstStyle/>
        <a:p>
          <a:endParaRPr lang="de-DE"/>
        </a:p>
      </dgm:t>
    </dgm:pt>
    <dgm:pt modelId="{3979C2BE-D6BE-43AC-901F-783330AF591C}" type="sibTrans" cxnId="{D71CFBFA-DA15-4696-977B-32EEFBDF6F36}">
      <dgm:prSet/>
      <dgm:spPr/>
      <dgm:t>
        <a:bodyPr/>
        <a:lstStyle/>
        <a:p>
          <a:endParaRPr lang="de-DE"/>
        </a:p>
      </dgm:t>
    </dgm:pt>
    <dgm:pt modelId="{A2C1804C-3ADF-442C-8E69-DAA757EF8AFC}" type="pres">
      <dgm:prSet presAssocID="{6AF36D82-D9D6-43CA-AE53-5404652C5D5E}" presName="Name0" presStyleCnt="0">
        <dgm:presLayoutVars>
          <dgm:dir/>
          <dgm:resizeHandles val="exact"/>
        </dgm:presLayoutVars>
      </dgm:prSet>
      <dgm:spPr/>
    </dgm:pt>
    <dgm:pt modelId="{B2D57566-403C-49E1-8081-89B0BAD6E4AE}" type="pres">
      <dgm:prSet presAssocID="{192A67CD-F582-47DB-8DC8-4F272E547A7F}" presName="Name5" presStyleLbl="vennNode1" presStyleIdx="0" presStyleCnt="4">
        <dgm:presLayoutVars>
          <dgm:bulletEnabled val="1"/>
        </dgm:presLayoutVars>
      </dgm:prSet>
      <dgm:spPr/>
    </dgm:pt>
    <dgm:pt modelId="{E208A66F-B0A7-4838-B4FE-3EC4A8464AD5}" type="pres">
      <dgm:prSet presAssocID="{1135C9EA-6400-4ABD-A5CD-EF675E732288}" presName="space" presStyleCnt="0"/>
      <dgm:spPr/>
    </dgm:pt>
    <dgm:pt modelId="{F99416EC-C708-4051-9ACA-382C45BE8A3E}" type="pres">
      <dgm:prSet presAssocID="{F71F2AEF-CD71-48A6-AA75-D4464032292E}" presName="Name5" presStyleLbl="vennNode1" presStyleIdx="1" presStyleCnt="4">
        <dgm:presLayoutVars>
          <dgm:bulletEnabled val="1"/>
        </dgm:presLayoutVars>
      </dgm:prSet>
      <dgm:spPr/>
    </dgm:pt>
    <dgm:pt modelId="{81FDF6ED-493D-41C9-8CBB-E3EEA5D140A2}" type="pres">
      <dgm:prSet presAssocID="{0B5D85D1-8C63-42B6-AB9A-4BD2D29C2608}" presName="space" presStyleCnt="0"/>
      <dgm:spPr/>
    </dgm:pt>
    <dgm:pt modelId="{EF1644F7-BD34-466D-BE58-0EC157FA5880}" type="pres">
      <dgm:prSet presAssocID="{614A1345-986F-44F7-A19E-659596F9A338}" presName="Name5" presStyleLbl="vennNode1" presStyleIdx="2" presStyleCnt="4">
        <dgm:presLayoutVars>
          <dgm:bulletEnabled val="1"/>
        </dgm:presLayoutVars>
      </dgm:prSet>
      <dgm:spPr/>
    </dgm:pt>
    <dgm:pt modelId="{1C33DCE5-4081-49DB-B683-A6F46FC70939}" type="pres">
      <dgm:prSet presAssocID="{566FD6C1-1EC3-40B3-9CAD-0D38DD380E34}" presName="space" presStyleCnt="0"/>
      <dgm:spPr/>
    </dgm:pt>
    <dgm:pt modelId="{B8EF84CA-7D36-4981-A3DD-523C357C29A6}" type="pres">
      <dgm:prSet presAssocID="{A898ABEC-91AA-44C0-BF6C-61C6B669C832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F3AAE107-6F97-4000-8E9D-047FC0520D16}" type="presOf" srcId="{614A1345-986F-44F7-A19E-659596F9A338}" destId="{EF1644F7-BD34-466D-BE58-0EC157FA5880}" srcOrd="0" destOrd="0" presId="urn:microsoft.com/office/officeart/2005/8/layout/venn3"/>
    <dgm:cxn modelId="{70056817-2BDC-4FEE-83F8-2FB124C0923F}" type="presOf" srcId="{6AF36D82-D9D6-43CA-AE53-5404652C5D5E}" destId="{A2C1804C-3ADF-442C-8E69-DAA757EF8AFC}" srcOrd="0" destOrd="0" presId="urn:microsoft.com/office/officeart/2005/8/layout/venn3"/>
    <dgm:cxn modelId="{8B115841-B23E-442F-8B63-5B629B504C4D}" type="presOf" srcId="{192A67CD-F582-47DB-8DC8-4F272E547A7F}" destId="{B2D57566-403C-49E1-8081-89B0BAD6E4AE}" srcOrd="0" destOrd="0" presId="urn:microsoft.com/office/officeart/2005/8/layout/venn3"/>
    <dgm:cxn modelId="{64E78A83-D63E-46E8-BC51-AAAD3769A530}" type="presOf" srcId="{F71F2AEF-CD71-48A6-AA75-D4464032292E}" destId="{F99416EC-C708-4051-9ACA-382C45BE8A3E}" srcOrd="0" destOrd="0" presId="urn:microsoft.com/office/officeart/2005/8/layout/venn3"/>
    <dgm:cxn modelId="{B902FDA0-A993-4E14-94D0-5456C3600EFE}" type="presOf" srcId="{A898ABEC-91AA-44C0-BF6C-61C6B669C832}" destId="{B8EF84CA-7D36-4981-A3DD-523C357C29A6}" srcOrd="0" destOrd="0" presId="urn:microsoft.com/office/officeart/2005/8/layout/venn3"/>
    <dgm:cxn modelId="{C7F3C2C9-671C-4010-8685-94AA7525E2DF}" srcId="{6AF36D82-D9D6-43CA-AE53-5404652C5D5E}" destId="{192A67CD-F582-47DB-8DC8-4F272E547A7F}" srcOrd="0" destOrd="0" parTransId="{902F3246-3669-4E9E-B985-F65C865584D2}" sibTransId="{1135C9EA-6400-4ABD-A5CD-EF675E732288}"/>
    <dgm:cxn modelId="{10741FED-D483-4865-ACBF-C79C9D7CF600}" srcId="{6AF36D82-D9D6-43CA-AE53-5404652C5D5E}" destId="{F71F2AEF-CD71-48A6-AA75-D4464032292E}" srcOrd="1" destOrd="0" parTransId="{6475D0D2-FBB8-4B60-B210-5583BCF50FD1}" sibTransId="{0B5D85D1-8C63-42B6-AB9A-4BD2D29C2608}"/>
    <dgm:cxn modelId="{524F2BED-E72C-4406-B5E9-4C186EB616EE}" srcId="{6AF36D82-D9D6-43CA-AE53-5404652C5D5E}" destId="{614A1345-986F-44F7-A19E-659596F9A338}" srcOrd="2" destOrd="0" parTransId="{E14C66A5-5111-4193-B606-F66B15D28599}" sibTransId="{566FD6C1-1EC3-40B3-9CAD-0D38DD380E34}"/>
    <dgm:cxn modelId="{D71CFBFA-DA15-4696-977B-32EEFBDF6F36}" srcId="{6AF36D82-D9D6-43CA-AE53-5404652C5D5E}" destId="{A898ABEC-91AA-44C0-BF6C-61C6B669C832}" srcOrd="3" destOrd="0" parTransId="{3AEA0AC0-9761-4A4C-87EC-4B070EF79A33}" sibTransId="{3979C2BE-D6BE-43AC-901F-783330AF591C}"/>
    <dgm:cxn modelId="{D5AD1F9B-33CC-4889-ADDC-8EC79906E83B}" type="presParOf" srcId="{A2C1804C-3ADF-442C-8E69-DAA757EF8AFC}" destId="{B2D57566-403C-49E1-8081-89B0BAD6E4AE}" srcOrd="0" destOrd="0" presId="urn:microsoft.com/office/officeart/2005/8/layout/venn3"/>
    <dgm:cxn modelId="{F04FA0AE-FD12-47B3-8790-4CA9FD7FEA9D}" type="presParOf" srcId="{A2C1804C-3ADF-442C-8E69-DAA757EF8AFC}" destId="{E208A66F-B0A7-4838-B4FE-3EC4A8464AD5}" srcOrd="1" destOrd="0" presId="urn:microsoft.com/office/officeart/2005/8/layout/venn3"/>
    <dgm:cxn modelId="{CBAB5A23-D05E-481A-85CD-6BC6D5911FE9}" type="presParOf" srcId="{A2C1804C-3ADF-442C-8E69-DAA757EF8AFC}" destId="{F99416EC-C708-4051-9ACA-382C45BE8A3E}" srcOrd="2" destOrd="0" presId="urn:microsoft.com/office/officeart/2005/8/layout/venn3"/>
    <dgm:cxn modelId="{2C35D80D-CADD-4C09-BBB5-C86F60A9C731}" type="presParOf" srcId="{A2C1804C-3ADF-442C-8E69-DAA757EF8AFC}" destId="{81FDF6ED-493D-41C9-8CBB-E3EEA5D140A2}" srcOrd="3" destOrd="0" presId="urn:microsoft.com/office/officeart/2005/8/layout/venn3"/>
    <dgm:cxn modelId="{006516AF-C629-40D5-8888-A5B568BDB365}" type="presParOf" srcId="{A2C1804C-3ADF-442C-8E69-DAA757EF8AFC}" destId="{EF1644F7-BD34-466D-BE58-0EC157FA5880}" srcOrd="4" destOrd="0" presId="urn:microsoft.com/office/officeart/2005/8/layout/venn3"/>
    <dgm:cxn modelId="{1453D665-6E59-46D9-A366-D3A2A1A741BB}" type="presParOf" srcId="{A2C1804C-3ADF-442C-8E69-DAA757EF8AFC}" destId="{1C33DCE5-4081-49DB-B683-A6F46FC70939}" srcOrd="5" destOrd="0" presId="urn:microsoft.com/office/officeart/2005/8/layout/venn3"/>
    <dgm:cxn modelId="{B7B7BA9D-3C40-4B46-9EC7-F2A24A73BB52}" type="presParOf" srcId="{A2C1804C-3ADF-442C-8E69-DAA757EF8AFC}" destId="{B8EF84CA-7D36-4981-A3DD-523C357C29A6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231CF2-8952-4AC0-9B87-FB234EDF0B8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D24635B-5713-41F5-95FA-86E6A3865B2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sz="2500" dirty="0"/>
            <a:t>krevní test </a:t>
          </a:r>
        </a:p>
        <a:p>
          <a:r>
            <a:rPr lang="cs-CZ" sz="2200" dirty="0"/>
            <a:t>(zjištění obsahu protilátek)</a:t>
          </a:r>
          <a:endParaRPr lang="de-DE" sz="2200" dirty="0"/>
        </a:p>
      </dgm:t>
    </dgm:pt>
    <dgm:pt modelId="{7EFEAA0E-2716-423A-9F35-12600DD75318}" type="parTrans" cxnId="{78301B32-8DFB-4C08-B1F5-11DB9FCE8E43}">
      <dgm:prSet/>
      <dgm:spPr/>
      <dgm:t>
        <a:bodyPr/>
        <a:lstStyle/>
        <a:p>
          <a:endParaRPr lang="de-DE"/>
        </a:p>
      </dgm:t>
    </dgm:pt>
    <dgm:pt modelId="{8AA30445-A2EA-4DA4-A155-6B99652DBC83}" type="sibTrans" cxnId="{78301B32-8DFB-4C08-B1F5-11DB9FCE8E43}">
      <dgm:prSet/>
      <dgm:spPr/>
      <dgm:t>
        <a:bodyPr/>
        <a:lstStyle/>
        <a:p>
          <a:endParaRPr lang="de-DE"/>
        </a:p>
      </dgm:t>
    </dgm:pt>
    <dgm:pt modelId="{76E6279F-7A14-495E-88CF-6DC54738BE1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cs-CZ" sz="2500" dirty="0"/>
            <a:t>biopsie tenkého střeva</a:t>
          </a:r>
        </a:p>
        <a:p>
          <a:r>
            <a:rPr lang="cs-CZ" sz="2200" dirty="0"/>
            <a:t> (potvrzení nálezu) </a:t>
          </a:r>
          <a:endParaRPr lang="de-DE" sz="2200" dirty="0"/>
        </a:p>
      </dgm:t>
    </dgm:pt>
    <dgm:pt modelId="{C5C7BEB0-32EF-4A28-BF52-24FE3ADA6F61}" type="parTrans" cxnId="{0628C050-C071-4DF9-B0E5-F53E1DBCFE55}">
      <dgm:prSet/>
      <dgm:spPr/>
      <dgm:t>
        <a:bodyPr/>
        <a:lstStyle/>
        <a:p>
          <a:endParaRPr lang="de-DE"/>
        </a:p>
      </dgm:t>
    </dgm:pt>
    <dgm:pt modelId="{CC75E239-0207-41F4-BDA3-5C9374C5C2CB}" type="sibTrans" cxnId="{0628C050-C071-4DF9-B0E5-F53E1DBCFE55}">
      <dgm:prSet/>
      <dgm:spPr/>
      <dgm:t>
        <a:bodyPr/>
        <a:lstStyle/>
        <a:p>
          <a:endParaRPr lang="de-DE"/>
        </a:p>
      </dgm:t>
    </dgm:pt>
    <dgm:pt modelId="{B416D284-6530-47CB-87A3-32BE7F333747}">
      <dgm:prSet/>
      <dgm:spPr>
        <a:solidFill>
          <a:srgbClr val="FF9933"/>
        </a:solidFill>
      </dgm:spPr>
      <dgm:t>
        <a:bodyPr/>
        <a:lstStyle/>
        <a:p>
          <a:r>
            <a:rPr lang="cs-CZ" dirty="0"/>
            <a:t>vyšetření příbuzných prvního stupně</a:t>
          </a:r>
          <a:endParaRPr lang="de-DE" dirty="0"/>
        </a:p>
      </dgm:t>
    </dgm:pt>
    <dgm:pt modelId="{5DE4683A-B41E-4A38-AD4C-BD347CACD1C1}" type="parTrans" cxnId="{AE39D020-DB94-4E7E-BE40-2D8EF3E8772D}">
      <dgm:prSet/>
      <dgm:spPr/>
      <dgm:t>
        <a:bodyPr/>
        <a:lstStyle/>
        <a:p>
          <a:endParaRPr lang="de-DE"/>
        </a:p>
      </dgm:t>
    </dgm:pt>
    <dgm:pt modelId="{E08BD83B-7F09-45D9-93ED-8569168C8642}" type="sibTrans" cxnId="{AE39D020-DB94-4E7E-BE40-2D8EF3E8772D}">
      <dgm:prSet/>
      <dgm:spPr/>
      <dgm:t>
        <a:bodyPr/>
        <a:lstStyle/>
        <a:p>
          <a:endParaRPr lang="de-DE"/>
        </a:p>
      </dgm:t>
    </dgm:pt>
    <dgm:pt modelId="{35A99091-5968-4FE0-8725-148E67439D7A}" type="pres">
      <dgm:prSet presAssocID="{87231CF2-8952-4AC0-9B87-FB234EDF0B8F}" presName="outerComposite" presStyleCnt="0">
        <dgm:presLayoutVars>
          <dgm:chMax val="5"/>
          <dgm:dir/>
          <dgm:resizeHandles val="exact"/>
        </dgm:presLayoutVars>
      </dgm:prSet>
      <dgm:spPr/>
    </dgm:pt>
    <dgm:pt modelId="{221C138B-DE7D-4887-A6A6-71E254A4F7C5}" type="pres">
      <dgm:prSet presAssocID="{87231CF2-8952-4AC0-9B87-FB234EDF0B8F}" presName="dummyMaxCanvas" presStyleCnt="0">
        <dgm:presLayoutVars/>
      </dgm:prSet>
      <dgm:spPr/>
    </dgm:pt>
    <dgm:pt modelId="{0417956D-9B0D-4A01-B94D-139266262F28}" type="pres">
      <dgm:prSet presAssocID="{87231CF2-8952-4AC0-9B87-FB234EDF0B8F}" presName="ThreeNodes_1" presStyleLbl="node1" presStyleIdx="0" presStyleCnt="3">
        <dgm:presLayoutVars>
          <dgm:bulletEnabled val="1"/>
        </dgm:presLayoutVars>
      </dgm:prSet>
      <dgm:spPr/>
    </dgm:pt>
    <dgm:pt modelId="{9062D8FB-0EB5-45C1-A091-FFEDF2A10FD3}" type="pres">
      <dgm:prSet presAssocID="{87231CF2-8952-4AC0-9B87-FB234EDF0B8F}" presName="ThreeNodes_2" presStyleLbl="node1" presStyleIdx="1" presStyleCnt="3">
        <dgm:presLayoutVars>
          <dgm:bulletEnabled val="1"/>
        </dgm:presLayoutVars>
      </dgm:prSet>
      <dgm:spPr/>
    </dgm:pt>
    <dgm:pt modelId="{B19ED411-879A-4BCD-A864-4F4EE318AEAB}" type="pres">
      <dgm:prSet presAssocID="{87231CF2-8952-4AC0-9B87-FB234EDF0B8F}" presName="ThreeNodes_3" presStyleLbl="node1" presStyleIdx="2" presStyleCnt="3">
        <dgm:presLayoutVars>
          <dgm:bulletEnabled val="1"/>
        </dgm:presLayoutVars>
      </dgm:prSet>
      <dgm:spPr/>
    </dgm:pt>
    <dgm:pt modelId="{4B46F80A-29B0-43D0-93A8-26E0B1F5A5AA}" type="pres">
      <dgm:prSet presAssocID="{87231CF2-8952-4AC0-9B87-FB234EDF0B8F}" presName="ThreeConn_1-2" presStyleLbl="fgAccFollowNode1" presStyleIdx="0" presStyleCnt="2">
        <dgm:presLayoutVars>
          <dgm:bulletEnabled val="1"/>
        </dgm:presLayoutVars>
      </dgm:prSet>
      <dgm:spPr/>
    </dgm:pt>
    <dgm:pt modelId="{C07443A4-FF0A-40E5-8E8A-5A648538B514}" type="pres">
      <dgm:prSet presAssocID="{87231CF2-8952-4AC0-9B87-FB234EDF0B8F}" presName="ThreeConn_2-3" presStyleLbl="fgAccFollowNode1" presStyleIdx="1" presStyleCnt="2">
        <dgm:presLayoutVars>
          <dgm:bulletEnabled val="1"/>
        </dgm:presLayoutVars>
      </dgm:prSet>
      <dgm:spPr/>
    </dgm:pt>
    <dgm:pt modelId="{1E684819-548F-4E00-B158-BA8C4B3B43BE}" type="pres">
      <dgm:prSet presAssocID="{87231CF2-8952-4AC0-9B87-FB234EDF0B8F}" presName="ThreeNodes_1_text" presStyleLbl="node1" presStyleIdx="2" presStyleCnt="3">
        <dgm:presLayoutVars>
          <dgm:bulletEnabled val="1"/>
        </dgm:presLayoutVars>
      </dgm:prSet>
      <dgm:spPr/>
    </dgm:pt>
    <dgm:pt modelId="{6E7ED0F8-CC58-400B-836C-8C6020663F08}" type="pres">
      <dgm:prSet presAssocID="{87231CF2-8952-4AC0-9B87-FB234EDF0B8F}" presName="ThreeNodes_2_text" presStyleLbl="node1" presStyleIdx="2" presStyleCnt="3">
        <dgm:presLayoutVars>
          <dgm:bulletEnabled val="1"/>
        </dgm:presLayoutVars>
      </dgm:prSet>
      <dgm:spPr/>
    </dgm:pt>
    <dgm:pt modelId="{B0D3584E-1195-4831-911C-6B124E7578D5}" type="pres">
      <dgm:prSet presAssocID="{87231CF2-8952-4AC0-9B87-FB234EDF0B8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8CA9113-F6ED-4C76-9A55-FAAFDDFE7EC7}" type="presOf" srcId="{8AA30445-A2EA-4DA4-A155-6B99652DBC83}" destId="{4B46F80A-29B0-43D0-93A8-26E0B1F5A5AA}" srcOrd="0" destOrd="0" presId="urn:microsoft.com/office/officeart/2005/8/layout/vProcess5"/>
    <dgm:cxn modelId="{AE39D020-DB94-4E7E-BE40-2D8EF3E8772D}" srcId="{87231CF2-8952-4AC0-9B87-FB234EDF0B8F}" destId="{B416D284-6530-47CB-87A3-32BE7F333747}" srcOrd="2" destOrd="0" parTransId="{5DE4683A-B41E-4A38-AD4C-BD347CACD1C1}" sibTransId="{E08BD83B-7F09-45D9-93ED-8569168C8642}"/>
    <dgm:cxn modelId="{78301B32-8DFB-4C08-B1F5-11DB9FCE8E43}" srcId="{87231CF2-8952-4AC0-9B87-FB234EDF0B8F}" destId="{5D24635B-5713-41F5-95FA-86E6A3865B24}" srcOrd="0" destOrd="0" parTransId="{7EFEAA0E-2716-423A-9F35-12600DD75318}" sibTransId="{8AA30445-A2EA-4DA4-A155-6B99652DBC83}"/>
    <dgm:cxn modelId="{4C324B3B-E32B-45C5-BC82-611427AEE1EB}" type="presOf" srcId="{5D24635B-5713-41F5-95FA-86E6A3865B24}" destId="{0417956D-9B0D-4A01-B94D-139266262F28}" srcOrd="0" destOrd="0" presId="urn:microsoft.com/office/officeart/2005/8/layout/vProcess5"/>
    <dgm:cxn modelId="{28ED2040-658F-4CAC-A41A-07713EA0A377}" type="presOf" srcId="{5D24635B-5713-41F5-95FA-86E6A3865B24}" destId="{1E684819-548F-4E00-B158-BA8C4B3B43BE}" srcOrd="1" destOrd="0" presId="urn:microsoft.com/office/officeart/2005/8/layout/vProcess5"/>
    <dgm:cxn modelId="{C717D55F-9285-44F5-8CE3-EB07DC31DFAC}" type="presOf" srcId="{B416D284-6530-47CB-87A3-32BE7F333747}" destId="{B19ED411-879A-4BCD-A864-4F4EE318AEAB}" srcOrd="0" destOrd="0" presId="urn:microsoft.com/office/officeart/2005/8/layout/vProcess5"/>
    <dgm:cxn modelId="{BC3E1561-4B30-4272-A4B1-0E50AE46D2A0}" type="presOf" srcId="{76E6279F-7A14-495E-88CF-6DC54738BE1F}" destId="{9062D8FB-0EB5-45C1-A091-FFEDF2A10FD3}" srcOrd="0" destOrd="0" presId="urn:microsoft.com/office/officeart/2005/8/layout/vProcess5"/>
    <dgm:cxn modelId="{C67FC948-FBCC-4C6D-ABB7-AF539FC4993E}" type="presOf" srcId="{B416D284-6530-47CB-87A3-32BE7F333747}" destId="{B0D3584E-1195-4831-911C-6B124E7578D5}" srcOrd="1" destOrd="0" presId="urn:microsoft.com/office/officeart/2005/8/layout/vProcess5"/>
    <dgm:cxn modelId="{0628C050-C071-4DF9-B0E5-F53E1DBCFE55}" srcId="{87231CF2-8952-4AC0-9B87-FB234EDF0B8F}" destId="{76E6279F-7A14-495E-88CF-6DC54738BE1F}" srcOrd="1" destOrd="0" parTransId="{C5C7BEB0-32EF-4A28-BF52-24FE3ADA6F61}" sibTransId="{CC75E239-0207-41F4-BDA3-5C9374C5C2CB}"/>
    <dgm:cxn modelId="{97F49F87-E094-4BCC-BD20-EA2EA5A3B95D}" type="presOf" srcId="{CC75E239-0207-41F4-BDA3-5C9374C5C2CB}" destId="{C07443A4-FF0A-40E5-8E8A-5A648538B514}" srcOrd="0" destOrd="0" presId="urn:microsoft.com/office/officeart/2005/8/layout/vProcess5"/>
    <dgm:cxn modelId="{936510D9-D409-4F13-8ACF-954B734DE440}" type="presOf" srcId="{76E6279F-7A14-495E-88CF-6DC54738BE1F}" destId="{6E7ED0F8-CC58-400B-836C-8C6020663F08}" srcOrd="1" destOrd="0" presId="urn:microsoft.com/office/officeart/2005/8/layout/vProcess5"/>
    <dgm:cxn modelId="{E5133DE6-CD6F-4438-83F8-A95CFA0936B1}" type="presOf" srcId="{87231CF2-8952-4AC0-9B87-FB234EDF0B8F}" destId="{35A99091-5968-4FE0-8725-148E67439D7A}" srcOrd="0" destOrd="0" presId="urn:microsoft.com/office/officeart/2005/8/layout/vProcess5"/>
    <dgm:cxn modelId="{5A322D56-E66E-47B9-B3A9-06CBE0E2B34D}" type="presParOf" srcId="{35A99091-5968-4FE0-8725-148E67439D7A}" destId="{221C138B-DE7D-4887-A6A6-71E254A4F7C5}" srcOrd="0" destOrd="0" presId="urn:microsoft.com/office/officeart/2005/8/layout/vProcess5"/>
    <dgm:cxn modelId="{8477AD4B-A3EE-4D36-8689-62B9ECD8A556}" type="presParOf" srcId="{35A99091-5968-4FE0-8725-148E67439D7A}" destId="{0417956D-9B0D-4A01-B94D-139266262F28}" srcOrd="1" destOrd="0" presId="urn:microsoft.com/office/officeart/2005/8/layout/vProcess5"/>
    <dgm:cxn modelId="{A621E7CB-220F-4C82-95A5-B8E076B8F41B}" type="presParOf" srcId="{35A99091-5968-4FE0-8725-148E67439D7A}" destId="{9062D8FB-0EB5-45C1-A091-FFEDF2A10FD3}" srcOrd="2" destOrd="0" presId="urn:microsoft.com/office/officeart/2005/8/layout/vProcess5"/>
    <dgm:cxn modelId="{4346D610-22DC-42DC-933C-11FC0F89F18E}" type="presParOf" srcId="{35A99091-5968-4FE0-8725-148E67439D7A}" destId="{B19ED411-879A-4BCD-A864-4F4EE318AEAB}" srcOrd="3" destOrd="0" presId="urn:microsoft.com/office/officeart/2005/8/layout/vProcess5"/>
    <dgm:cxn modelId="{EF17F569-675B-4B34-B704-2961A639A8E7}" type="presParOf" srcId="{35A99091-5968-4FE0-8725-148E67439D7A}" destId="{4B46F80A-29B0-43D0-93A8-26E0B1F5A5AA}" srcOrd="4" destOrd="0" presId="urn:microsoft.com/office/officeart/2005/8/layout/vProcess5"/>
    <dgm:cxn modelId="{4B63FC03-68E9-4849-9552-34B47779855C}" type="presParOf" srcId="{35A99091-5968-4FE0-8725-148E67439D7A}" destId="{C07443A4-FF0A-40E5-8E8A-5A648538B514}" srcOrd="5" destOrd="0" presId="urn:microsoft.com/office/officeart/2005/8/layout/vProcess5"/>
    <dgm:cxn modelId="{8593970B-C7B4-4E98-A98B-735263908B79}" type="presParOf" srcId="{35A99091-5968-4FE0-8725-148E67439D7A}" destId="{1E684819-548F-4E00-B158-BA8C4B3B43BE}" srcOrd="6" destOrd="0" presId="urn:microsoft.com/office/officeart/2005/8/layout/vProcess5"/>
    <dgm:cxn modelId="{2743E393-2FB4-4EE4-8180-D56F8CDEEB1E}" type="presParOf" srcId="{35A99091-5968-4FE0-8725-148E67439D7A}" destId="{6E7ED0F8-CC58-400B-836C-8C6020663F08}" srcOrd="7" destOrd="0" presId="urn:microsoft.com/office/officeart/2005/8/layout/vProcess5"/>
    <dgm:cxn modelId="{44562D37-7C32-46ED-B68E-70039AC6F341}" type="presParOf" srcId="{35A99091-5968-4FE0-8725-148E67439D7A}" destId="{B0D3584E-1195-4831-911C-6B124E7578D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D41650-C02A-4CB0-B07A-4EA94FC04C43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B6F4E4D3-85A4-4C2F-83B7-D9E230F0434D}">
      <dgm:prSet phldrT="[Text]" custT="1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pPr algn="l"/>
          <a:r>
            <a:rPr lang="cs-CZ" sz="2800" i="1" dirty="0">
              <a:solidFill>
                <a:schemeClr val="tx1"/>
              </a:solidFill>
            </a:rPr>
            <a:t>lékař </a:t>
          </a:r>
          <a:r>
            <a:rPr lang="cs-CZ" sz="2800" i="1" dirty="0" err="1">
              <a:solidFill>
                <a:schemeClr val="tx1"/>
              </a:solidFill>
            </a:rPr>
            <a:t>Aretaueus</a:t>
          </a:r>
          <a:r>
            <a:rPr lang="cs-CZ" sz="2800" i="1" dirty="0">
              <a:solidFill>
                <a:schemeClr val="tx1"/>
              </a:solidFill>
            </a:rPr>
            <a:t> z </a:t>
          </a:r>
          <a:r>
            <a:rPr lang="cs-CZ" sz="2800" i="1" dirty="0" err="1">
              <a:solidFill>
                <a:schemeClr val="tx1"/>
              </a:solidFill>
            </a:rPr>
            <a:t>Kappadokie</a:t>
          </a:r>
          <a:endParaRPr lang="cs-CZ" sz="2800" i="1" dirty="0">
            <a:solidFill>
              <a:schemeClr val="tx1"/>
            </a:solidFill>
          </a:endParaRPr>
        </a:p>
        <a:p>
          <a:pPr algn="l"/>
          <a:r>
            <a:rPr lang="cs-CZ" sz="2200" dirty="0">
              <a:solidFill>
                <a:schemeClr val="tx1"/>
              </a:solidFill>
            </a:rPr>
            <a:t>     </a:t>
          </a:r>
          <a:r>
            <a:rPr lang="cs-CZ" sz="2400" dirty="0">
              <a:solidFill>
                <a:schemeClr val="tx1"/>
              </a:solidFill>
            </a:rPr>
            <a:t>- 2. století n. l. </a:t>
          </a:r>
        </a:p>
        <a:p>
          <a:pPr algn="l"/>
          <a:r>
            <a:rPr lang="cs-CZ" sz="2400" dirty="0">
              <a:solidFill>
                <a:schemeClr val="tx1"/>
              </a:solidFill>
            </a:rPr>
            <a:t>     - „</a:t>
          </a:r>
          <a:r>
            <a:rPr lang="cs-CZ" sz="2400" i="1" dirty="0" err="1">
              <a:solidFill>
                <a:schemeClr val="tx1"/>
              </a:solidFill>
            </a:rPr>
            <a:t>koiliakos</a:t>
          </a:r>
          <a:r>
            <a:rPr lang="cs-CZ" sz="2400" dirty="0">
              <a:solidFill>
                <a:schemeClr val="tx1"/>
              </a:solidFill>
            </a:rPr>
            <a:t>“ </a:t>
          </a:r>
        </a:p>
        <a:p>
          <a:pPr algn="l"/>
          <a:r>
            <a:rPr lang="cs-CZ" sz="2400" dirty="0">
              <a:solidFill>
                <a:schemeClr val="tx1"/>
              </a:solidFill>
            </a:rPr>
            <a:t>         =„</a:t>
          </a:r>
          <a:r>
            <a:rPr lang="cs-CZ" sz="2400" i="1" dirty="0">
              <a:solidFill>
                <a:schemeClr val="tx1"/>
              </a:solidFill>
            </a:rPr>
            <a:t>utrpení ve střevech</a:t>
          </a:r>
          <a:r>
            <a:rPr lang="cs-CZ" sz="2400" dirty="0">
              <a:solidFill>
                <a:schemeClr val="tx1"/>
              </a:solidFill>
            </a:rPr>
            <a:t>“</a:t>
          </a:r>
          <a:endParaRPr lang="de-DE" sz="2400" dirty="0">
            <a:solidFill>
              <a:schemeClr val="tx1"/>
            </a:solidFill>
          </a:endParaRPr>
        </a:p>
      </dgm:t>
    </dgm:pt>
    <dgm:pt modelId="{323F91F0-FF35-4340-A8F2-CE8C3766F0D0}" type="parTrans" cxnId="{3697DE0A-A31B-4F12-A495-F6D6202FE13B}">
      <dgm:prSet/>
      <dgm:spPr/>
      <dgm:t>
        <a:bodyPr/>
        <a:lstStyle/>
        <a:p>
          <a:endParaRPr lang="de-DE"/>
        </a:p>
      </dgm:t>
    </dgm:pt>
    <dgm:pt modelId="{D7746DF2-BAD8-4281-8DDF-6439DCA0F35A}" type="sibTrans" cxnId="{3697DE0A-A31B-4F12-A495-F6D6202FE13B}">
      <dgm:prSet/>
      <dgm:spPr/>
      <dgm:t>
        <a:bodyPr/>
        <a:lstStyle/>
        <a:p>
          <a:endParaRPr lang="de-DE"/>
        </a:p>
      </dgm:t>
    </dgm:pt>
    <dgm:pt modelId="{F80C2677-71E7-4B54-9021-EEFCB09C572B}" type="pres">
      <dgm:prSet presAssocID="{39D41650-C02A-4CB0-B07A-4EA94FC04C43}" presName="linearFlow" presStyleCnt="0">
        <dgm:presLayoutVars>
          <dgm:dir/>
          <dgm:resizeHandles val="exact"/>
        </dgm:presLayoutVars>
      </dgm:prSet>
      <dgm:spPr/>
    </dgm:pt>
    <dgm:pt modelId="{162E13EC-7628-414F-9FC0-0C0BDD0CAA5D}" type="pres">
      <dgm:prSet presAssocID="{B6F4E4D3-85A4-4C2F-83B7-D9E230F0434D}" presName="composite" presStyleCnt="0"/>
      <dgm:spPr/>
    </dgm:pt>
    <dgm:pt modelId="{46B40294-4EDF-4476-A5A6-A54FF0B8C454}" type="pres">
      <dgm:prSet presAssocID="{B6F4E4D3-85A4-4C2F-83B7-D9E230F0434D}" presName="imgShp" presStyleLbl="fgImgPlace1" presStyleIdx="0" presStyleCnt="1" custScaleX="131295" custScaleY="131269" custLinFactNeighborX="-23314" custLinFactNeighborY="-363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C7EA7EC1-D072-4D69-A04F-F59391D3FE43}" type="pres">
      <dgm:prSet presAssocID="{B6F4E4D3-85A4-4C2F-83B7-D9E230F0434D}" presName="txShp" presStyleLbl="node1" presStyleIdx="0" presStyleCnt="1" custScaleX="85657" custScaleY="87889" custLinFactNeighborX="32986" custLinFactNeighborY="-3730">
        <dgm:presLayoutVars>
          <dgm:bulletEnabled val="1"/>
        </dgm:presLayoutVars>
      </dgm:prSet>
      <dgm:spPr/>
    </dgm:pt>
  </dgm:ptLst>
  <dgm:cxnLst>
    <dgm:cxn modelId="{3697DE0A-A31B-4F12-A495-F6D6202FE13B}" srcId="{39D41650-C02A-4CB0-B07A-4EA94FC04C43}" destId="{B6F4E4D3-85A4-4C2F-83B7-D9E230F0434D}" srcOrd="0" destOrd="0" parTransId="{323F91F0-FF35-4340-A8F2-CE8C3766F0D0}" sibTransId="{D7746DF2-BAD8-4281-8DDF-6439DCA0F35A}"/>
    <dgm:cxn modelId="{489B7A51-958F-4B7D-B578-D40D6FD86C0C}" type="presOf" srcId="{39D41650-C02A-4CB0-B07A-4EA94FC04C43}" destId="{F80C2677-71E7-4B54-9021-EEFCB09C572B}" srcOrd="0" destOrd="0" presId="urn:microsoft.com/office/officeart/2005/8/layout/vList3"/>
    <dgm:cxn modelId="{B469E3B1-B0A4-47C8-A30E-4F2FC266C89E}" type="presOf" srcId="{B6F4E4D3-85A4-4C2F-83B7-D9E230F0434D}" destId="{C7EA7EC1-D072-4D69-A04F-F59391D3FE43}" srcOrd="0" destOrd="0" presId="urn:microsoft.com/office/officeart/2005/8/layout/vList3"/>
    <dgm:cxn modelId="{B74B6054-4843-4A48-95EA-BDAEB2234A76}" type="presParOf" srcId="{F80C2677-71E7-4B54-9021-EEFCB09C572B}" destId="{162E13EC-7628-414F-9FC0-0C0BDD0CAA5D}" srcOrd="0" destOrd="0" presId="urn:microsoft.com/office/officeart/2005/8/layout/vList3"/>
    <dgm:cxn modelId="{566579E8-072B-4980-AB29-3232121746C7}" type="presParOf" srcId="{162E13EC-7628-414F-9FC0-0C0BDD0CAA5D}" destId="{46B40294-4EDF-4476-A5A6-A54FF0B8C454}" srcOrd="0" destOrd="0" presId="urn:microsoft.com/office/officeart/2005/8/layout/vList3"/>
    <dgm:cxn modelId="{CECEAB93-053A-4466-B506-F9B3806C7ACE}" type="presParOf" srcId="{162E13EC-7628-414F-9FC0-0C0BDD0CAA5D}" destId="{C7EA7EC1-D072-4D69-A04F-F59391D3FE4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6317C7-5891-48DA-BC47-586424DA973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DD35E7B-DAC5-47FB-808F-56B5B767F3B1}">
      <dgm:prSet phldrT="[Text]" custT="1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pPr algn="ctr"/>
          <a:r>
            <a:rPr lang="cs-CZ" sz="2800" i="1" dirty="0">
              <a:solidFill>
                <a:schemeClr val="tx1"/>
              </a:solidFill>
            </a:rPr>
            <a:t>pediatr </a:t>
          </a:r>
        </a:p>
        <a:p>
          <a:pPr algn="l"/>
          <a:r>
            <a:rPr lang="cs-CZ" sz="2800" i="1" dirty="0">
              <a:solidFill>
                <a:schemeClr val="tx1"/>
              </a:solidFill>
            </a:rPr>
            <a:t>Samuel Jones </a:t>
          </a:r>
          <a:r>
            <a:rPr lang="cs-CZ" sz="2800" i="1" dirty="0" err="1">
              <a:solidFill>
                <a:schemeClr val="tx1"/>
              </a:solidFill>
            </a:rPr>
            <a:t>Gee</a:t>
          </a:r>
          <a:r>
            <a:rPr lang="cs-CZ" sz="2800" i="1" dirty="0">
              <a:solidFill>
                <a:schemeClr val="tx1"/>
              </a:solidFill>
            </a:rPr>
            <a:t> </a:t>
          </a:r>
        </a:p>
        <a:p>
          <a:pPr algn="ctr"/>
          <a:r>
            <a:rPr lang="cs-CZ" sz="2400" dirty="0">
              <a:solidFill>
                <a:schemeClr val="tx1"/>
              </a:solidFill>
            </a:rPr>
            <a:t>     - konec 19. století </a:t>
          </a:r>
        </a:p>
        <a:p>
          <a:pPr algn="ctr"/>
          <a:r>
            <a:rPr lang="cs-CZ" sz="2400" dirty="0">
              <a:solidFill>
                <a:schemeClr val="tx1"/>
              </a:solidFill>
            </a:rPr>
            <a:t>- klinický obraz celiakie  </a:t>
          </a:r>
          <a:endParaRPr lang="de-DE" sz="2400" dirty="0">
            <a:solidFill>
              <a:schemeClr val="tx1"/>
            </a:solidFill>
          </a:endParaRPr>
        </a:p>
      </dgm:t>
    </dgm:pt>
    <dgm:pt modelId="{4E15566B-86AE-426B-991A-1CE2D78141D8}" type="parTrans" cxnId="{782C984B-C5B5-4606-A4B9-8F44BC9950A5}">
      <dgm:prSet/>
      <dgm:spPr/>
      <dgm:t>
        <a:bodyPr/>
        <a:lstStyle/>
        <a:p>
          <a:endParaRPr lang="de-DE"/>
        </a:p>
      </dgm:t>
    </dgm:pt>
    <dgm:pt modelId="{F9DA18CF-46B8-46C5-A7A1-0DF553D1EB2B}" type="sibTrans" cxnId="{782C984B-C5B5-4606-A4B9-8F44BC9950A5}">
      <dgm:prSet/>
      <dgm:spPr/>
      <dgm:t>
        <a:bodyPr/>
        <a:lstStyle/>
        <a:p>
          <a:endParaRPr lang="de-DE"/>
        </a:p>
      </dgm:t>
    </dgm:pt>
    <dgm:pt modelId="{DF716F8A-D679-48AF-81AA-D0AF7EB1789D}" type="pres">
      <dgm:prSet presAssocID="{196317C7-5891-48DA-BC47-586424DA973F}" presName="linearFlow" presStyleCnt="0">
        <dgm:presLayoutVars>
          <dgm:dir/>
          <dgm:resizeHandles val="exact"/>
        </dgm:presLayoutVars>
      </dgm:prSet>
      <dgm:spPr/>
    </dgm:pt>
    <dgm:pt modelId="{BDE819F6-CF5D-44C4-8923-761023A9C493}" type="pres">
      <dgm:prSet presAssocID="{3DD35E7B-DAC5-47FB-808F-56B5B767F3B1}" presName="composite" presStyleCnt="0"/>
      <dgm:spPr/>
    </dgm:pt>
    <dgm:pt modelId="{9A496CF5-80E8-4036-A517-897B8C0F20C8}" type="pres">
      <dgm:prSet presAssocID="{3DD35E7B-DAC5-47FB-808F-56B5B767F3B1}" presName="imgShp" presStyleLbl="fgImgPlace1" presStyleIdx="0" presStyleCnt="1" custScaleX="132776" custScaleY="128051" custLinFactNeighborX="-26422" custLinFactNeighborY="-23428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8BC8DE5F-1E1F-4D51-9577-26AA74D9FC00}" type="pres">
      <dgm:prSet presAssocID="{3DD35E7B-DAC5-47FB-808F-56B5B767F3B1}" presName="txShp" presStyleLbl="node1" presStyleIdx="0" presStyleCnt="1" custScaleX="84455" custScaleY="97726" custLinFactNeighborX="7815" custLinFactNeighborY="-11579">
        <dgm:presLayoutVars>
          <dgm:bulletEnabled val="1"/>
        </dgm:presLayoutVars>
      </dgm:prSet>
      <dgm:spPr/>
    </dgm:pt>
  </dgm:ptLst>
  <dgm:cxnLst>
    <dgm:cxn modelId="{D35E0268-FB7D-48A2-879C-D3AE6C72C617}" type="presOf" srcId="{196317C7-5891-48DA-BC47-586424DA973F}" destId="{DF716F8A-D679-48AF-81AA-D0AF7EB1789D}" srcOrd="0" destOrd="0" presId="urn:microsoft.com/office/officeart/2005/8/layout/vList3"/>
    <dgm:cxn modelId="{782C984B-C5B5-4606-A4B9-8F44BC9950A5}" srcId="{196317C7-5891-48DA-BC47-586424DA973F}" destId="{3DD35E7B-DAC5-47FB-808F-56B5B767F3B1}" srcOrd="0" destOrd="0" parTransId="{4E15566B-86AE-426B-991A-1CE2D78141D8}" sibTransId="{F9DA18CF-46B8-46C5-A7A1-0DF553D1EB2B}"/>
    <dgm:cxn modelId="{FCB83D4F-767D-496E-9EEA-0384DC3A3722}" type="presOf" srcId="{3DD35E7B-DAC5-47FB-808F-56B5B767F3B1}" destId="{8BC8DE5F-1E1F-4D51-9577-26AA74D9FC00}" srcOrd="0" destOrd="0" presId="urn:microsoft.com/office/officeart/2005/8/layout/vList3"/>
    <dgm:cxn modelId="{E30B813B-FF95-46EA-9D3D-C2EF9FE41ECF}" type="presParOf" srcId="{DF716F8A-D679-48AF-81AA-D0AF7EB1789D}" destId="{BDE819F6-CF5D-44C4-8923-761023A9C493}" srcOrd="0" destOrd="0" presId="urn:microsoft.com/office/officeart/2005/8/layout/vList3"/>
    <dgm:cxn modelId="{F0BDBAB6-3FD7-4062-8B83-4BA2AF29BA30}" type="presParOf" srcId="{BDE819F6-CF5D-44C4-8923-761023A9C493}" destId="{9A496CF5-80E8-4036-A517-897B8C0F20C8}" srcOrd="0" destOrd="0" presId="urn:microsoft.com/office/officeart/2005/8/layout/vList3"/>
    <dgm:cxn modelId="{D2FE9991-510E-4793-B1CE-D6288A83FA5B}" type="presParOf" srcId="{BDE819F6-CF5D-44C4-8923-761023A9C493}" destId="{8BC8DE5F-1E1F-4D51-9577-26AA74D9FC0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F7610-1836-4BEE-805F-755D5DBB662E}">
      <dsp:nvSpPr>
        <dsp:cNvPr id="0" name=""/>
        <dsp:cNvSpPr/>
      </dsp:nvSpPr>
      <dsp:spPr>
        <a:xfrm>
          <a:off x="1088" y="517784"/>
          <a:ext cx="2321663" cy="1392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osobní zkušenost</a:t>
          </a:r>
        </a:p>
      </dsp:txBody>
      <dsp:txXfrm>
        <a:off x="41888" y="558584"/>
        <a:ext cx="2240063" cy="1311398"/>
      </dsp:txXfrm>
    </dsp:sp>
    <dsp:sp modelId="{403417C7-ADC6-454A-B39A-6C51C4C2DCE7}">
      <dsp:nvSpPr>
        <dsp:cNvPr id="0" name=""/>
        <dsp:cNvSpPr/>
      </dsp:nvSpPr>
      <dsp:spPr>
        <a:xfrm flipH="1" flipV="1">
          <a:off x="2761226" y="1191422"/>
          <a:ext cx="79577" cy="45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2774943" y="1200566"/>
        <a:ext cx="65860" cy="27434"/>
      </dsp:txXfrm>
    </dsp:sp>
    <dsp:sp modelId="{3359C373-279A-4353-BE0D-7FCE4268754C}">
      <dsp:nvSpPr>
        <dsp:cNvPr id="0" name=""/>
        <dsp:cNvSpPr/>
      </dsp:nvSpPr>
      <dsp:spPr>
        <a:xfrm>
          <a:off x="3251418" y="517784"/>
          <a:ext cx="2321663" cy="1392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snaha o větší informovanost lidí</a:t>
          </a:r>
        </a:p>
      </dsp:txBody>
      <dsp:txXfrm>
        <a:off x="3292218" y="558584"/>
        <a:ext cx="2240063" cy="13113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3F1E0-1939-46DD-BF8E-D5D4DE7C9B9D}">
      <dsp:nvSpPr>
        <dsp:cNvPr id="0" name=""/>
        <dsp:cNvSpPr/>
      </dsp:nvSpPr>
      <dsp:spPr>
        <a:xfrm>
          <a:off x="3624" y="1185923"/>
          <a:ext cx="2075615" cy="234763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tx1"/>
              </a:solidFill>
            </a:rPr>
            <a:t>v 11 letech </a:t>
          </a:r>
          <a:r>
            <a:rPr lang="cs-CZ" sz="1800" kern="1200" dirty="0">
              <a:solidFill>
                <a:schemeClr val="tx1"/>
              </a:solidFill>
            </a:rPr>
            <a:t>- </a:t>
          </a:r>
          <a:r>
            <a:rPr lang="cs-CZ" sz="2000" kern="1200" dirty="0">
              <a:solidFill>
                <a:schemeClr val="tx1"/>
              </a:solidFill>
            </a:rPr>
            <a:t>vyřazení bílé mouky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64417" y="1246716"/>
        <a:ext cx="1954029" cy="2226051"/>
      </dsp:txXfrm>
    </dsp:sp>
    <dsp:sp modelId="{59432AB4-DA05-440C-8D21-C09BDA9AA671}">
      <dsp:nvSpPr>
        <dsp:cNvPr id="0" name=""/>
        <dsp:cNvSpPr/>
      </dsp:nvSpPr>
      <dsp:spPr>
        <a:xfrm>
          <a:off x="2277304" y="2114142"/>
          <a:ext cx="419896" cy="491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100" kern="1200"/>
        </a:p>
      </dsp:txBody>
      <dsp:txXfrm>
        <a:off x="2277304" y="2212382"/>
        <a:ext cx="293927" cy="294719"/>
      </dsp:txXfrm>
    </dsp:sp>
    <dsp:sp modelId="{92D8F958-C967-4314-B72B-6EB6850865EF}">
      <dsp:nvSpPr>
        <dsp:cNvPr id="0" name=""/>
        <dsp:cNvSpPr/>
      </dsp:nvSpPr>
      <dsp:spPr>
        <a:xfrm>
          <a:off x="2871497" y="1202662"/>
          <a:ext cx="2025109" cy="231415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tx1"/>
              </a:solidFill>
            </a:rPr>
            <a:t>další potíže - </a:t>
          </a:r>
          <a:r>
            <a:rPr lang="cs-CZ" sz="1800" kern="1200" dirty="0">
              <a:solidFill>
                <a:schemeClr val="tx1"/>
              </a:solidFill>
            </a:rPr>
            <a:t> </a:t>
          </a:r>
          <a:r>
            <a:rPr lang="cs-CZ" sz="2000" kern="1200" dirty="0">
              <a:solidFill>
                <a:schemeClr val="tx1"/>
              </a:solidFill>
            </a:rPr>
            <a:t>vyřazení laktózy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2930810" y="1261975"/>
        <a:ext cx="1906483" cy="2195533"/>
      </dsp:txXfrm>
    </dsp:sp>
    <dsp:sp modelId="{65A2B3B8-3C4A-4DED-8978-186EAB842FDF}">
      <dsp:nvSpPr>
        <dsp:cNvPr id="0" name=""/>
        <dsp:cNvSpPr/>
      </dsp:nvSpPr>
      <dsp:spPr>
        <a:xfrm>
          <a:off x="5094671" y="2114142"/>
          <a:ext cx="419896" cy="491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100" kern="1200"/>
        </a:p>
      </dsp:txBody>
      <dsp:txXfrm>
        <a:off x="5094671" y="2212382"/>
        <a:ext cx="293927" cy="294719"/>
      </dsp:txXfrm>
    </dsp:sp>
    <dsp:sp modelId="{A025D770-E190-427D-9B37-67FB2318482C}">
      <dsp:nvSpPr>
        <dsp:cNvPr id="0" name=""/>
        <dsp:cNvSpPr/>
      </dsp:nvSpPr>
      <dsp:spPr>
        <a:xfrm>
          <a:off x="5688864" y="1251115"/>
          <a:ext cx="2082151" cy="221725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tx1"/>
              </a:solidFill>
            </a:rPr>
            <a:t>návštěva alergoložky – </a:t>
          </a:r>
          <a:r>
            <a:rPr lang="cs-CZ" sz="2000" kern="1200" dirty="0">
              <a:solidFill>
                <a:schemeClr val="tx1"/>
              </a:solidFill>
            </a:rPr>
            <a:t>díky krevním testům se potvrdila celiakie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5749848" y="1312099"/>
        <a:ext cx="1960183" cy="2095284"/>
      </dsp:txXfrm>
    </dsp:sp>
    <dsp:sp modelId="{8384B6B0-1CD6-4358-9F6F-EBF650FAC26A}">
      <dsp:nvSpPr>
        <dsp:cNvPr id="0" name=""/>
        <dsp:cNvSpPr/>
      </dsp:nvSpPr>
      <dsp:spPr>
        <a:xfrm rot="21538999">
          <a:off x="7969953" y="2088393"/>
          <a:ext cx="421883" cy="491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100" kern="1200"/>
        </a:p>
      </dsp:txBody>
      <dsp:txXfrm>
        <a:off x="7969963" y="2187756"/>
        <a:ext cx="295318" cy="294719"/>
      </dsp:txXfrm>
    </dsp:sp>
    <dsp:sp modelId="{727AD8C0-F70E-4E6B-B796-6D4639EDD25F}">
      <dsp:nvSpPr>
        <dsp:cNvPr id="0" name=""/>
        <dsp:cNvSpPr/>
      </dsp:nvSpPr>
      <dsp:spPr>
        <a:xfrm>
          <a:off x="8566898" y="1210603"/>
          <a:ext cx="1914648" cy="219910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tx1"/>
              </a:solidFill>
            </a:rPr>
            <a:t>pravidelné kontrolní krevní testy</a:t>
          </a:r>
          <a:endParaRPr lang="de-DE" sz="2400" kern="1200" dirty="0">
            <a:solidFill>
              <a:schemeClr val="tx1"/>
            </a:solidFill>
          </a:endParaRPr>
        </a:p>
      </dsp:txBody>
      <dsp:txXfrm>
        <a:off x="8622976" y="1266681"/>
        <a:ext cx="1802492" cy="20869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6D77B-5E00-4192-B795-7F82238615E7}">
      <dsp:nvSpPr>
        <dsp:cNvPr id="0" name=""/>
        <dsp:cNvSpPr/>
      </dsp:nvSpPr>
      <dsp:spPr>
        <a:xfrm>
          <a:off x="1518062" y="982768"/>
          <a:ext cx="3513220" cy="14015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377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co celiakie je</a:t>
          </a:r>
          <a:endParaRPr lang="de-DE" sz="2800" kern="1200" dirty="0"/>
        </a:p>
      </dsp:txBody>
      <dsp:txXfrm>
        <a:off x="1518062" y="982768"/>
        <a:ext cx="3513220" cy="1401588"/>
      </dsp:txXfrm>
    </dsp:sp>
    <dsp:sp modelId="{260E7AF9-A6D4-491B-BAF2-48FD477E6FE7}">
      <dsp:nvSpPr>
        <dsp:cNvPr id="0" name=""/>
        <dsp:cNvSpPr/>
      </dsp:nvSpPr>
      <dsp:spPr>
        <a:xfrm>
          <a:off x="122541" y="327611"/>
          <a:ext cx="2091836" cy="219326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29E26-441E-4161-835A-CBBB48FA3CF1}">
      <dsp:nvSpPr>
        <dsp:cNvPr id="0" name=""/>
        <dsp:cNvSpPr/>
      </dsp:nvSpPr>
      <dsp:spPr>
        <a:xfrm>
          <a:off x="6759288" y="913222"/>
          <a:ext cx="3790208" cy="15186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377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jak ji poznat</a:t>
          </a:r>
          <a:endParaRPr lang="de-DE" sz="2800" kern="1200" dirty="0"/>
        </a:p>
      </dsp:txBody>
      <dsp:txXfrm>
        <a:off x="6759288" y="913222"/>
        <a:ext cx="3790208" cy="1518615"/>
      </dsp:txXfrm>
    </dsp:sp>
    <dsp:sp modelId="{A64F9C74-DA91-43ED-BC1F-A13415F22AC3}">
      <dsp:nvSpPr>
        <dsp:cNvPr id="0" name=""/>
        <dsp:cNvSpPr/>
      </dsp:nvSpPr>
      <dsp:spPr>
        <a:xfrm>
          <a:off x="5391679" y="327234"/>
          <a:ext cx="2122988" cy="2232673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F4D4D-4457-48A3-AA16-E3FF64A292CF}">
      <dsp:nvSpPr>
        <dsp:cNvPr id="0" name=""/>
        <dsp:cNvSpPr/>
      </dsp:nvSpPr>
      <dsp:spPr>
        <a:xfrm>
          <a:off x="3827477" y="3319592"/>
          <a:ext cx="4157019" cy="14991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377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jak ji vědci „identifikovali“ </a:t>
          </a:r>
          <a:endParaRPr lang="de-DE" sz="2800" kern="1200" dirty="0"/>
        </a:p>
      </dsp:txBody>
      <dsp:txXfrm>
        <a:off x="3827477" y="3319592"/>
        <a:ext cx="4157019" cy="1499195"/>
      </dsp:txXfrm>
    </dsp:sp>
    <dsp:sp modelId="{CD736CC5-2950-4322-91B0-EE4698B7F52B}">
      <dsp:nvSpPr>
        <dsp:cNvPr id="0" name=""/>
        <dsp:cNvSpPr/>
      </dsp:nvSpPr>
      <dsp:spPr>
        <a:xfrm>
          <a:off x="2532681" y="3009363"/>
          <a:ext cx="2165873" cy="2187109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F4987-322A-4708-86B3-BCA1CC38A23E}">
      <dsp:nvSpPr>
        <dsp:cNvPr id="0" name=""/>
        <dsp:cNvSpPr/>
      </dsp:nvSpPr>
      <dsp:spPr>
        <a:xfrm>
          <a:off x="-5298520" y="-838910"/>
          <a:ext cx="6523814" cy="6523814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CC33C-7B9A-4F95-A68C-B140DBF86A4B}">
      <dsp:nvSpPr>
        <dsp:cNvPr id="0" name=""/>
        <dsp:cNvSpPr/>
      </dsp:nvSpPr>
      <dsp:spPr>
        <a:xfrm>
          <a:off x="963554" y="501448"/>
          <a:ext cx="5706180" cy="1017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30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nevyléčitelná nemoc</a:t>
          </a:r>
          <a:endParaRPr lang="de-DE" sz="2000" kern="1200" dirty="0"/>
        </a:p>
      </dsp:txBody>
      <dsp:txXfrm>
        <a:off x="963554" y="501448"/>
        <a:ext cx="5706180" cy="1017222"/>
      </dsp:txXfrm>
    </dsp:sp>
    <dsp:sp modelId="{5414F3DE-D871-48D2-A399-918FA867C3BC}">
      <dsp:nvSpPr>
        <dsp:cNvPr id="0" name=""/>
        <dsp:cNvSpPr/>
      </dsp:nvSpPr>
      <dsp:spPr>
        <a:xfrm>
          <a:off x="533879" y="702990"/>
          <a:ext cx="601714" cy="60769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8CD81-C320-400F-8AB8-865FB4B790E6}">
      <dsp:nvSpPr>
        <dsp:cNvPr id="0" name=""/>
        <dsp:cNvSpPr/>
      </dsp:nvSpPr>
      <dsp:spPr>
        <a:xfrm>
          <a:off x="1063996" y="1943718"/>
          <a:ext cx="5576915" cy="969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30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spouštěč: přítomnost lepku v potravě</a:t>
          </a:r>
          <a:endParaRPr lang="de-DE" sz="2000" kern="1200" dirty="0"/>
        </a:p>
      </dsp:txBody>
      <dsp:txXfrm>
        <a:off x="1063996" y="1943718"/>
        <a:ext cx="5576915" cy="969198"/>
      </dsp:txXfrm>
    </dsp:sp>
    <dsp:sp modelId="{41344D29-A8CB-4660-B91A-F9C94AC8F3C5}">
      <dsp:nvSpPr>
        <dsp:cNvPr id="0" name=""/>
        <dsp:cNvSpPr/>
      </dsp:nvSpPr>
      <dsp:spPr>
        <a:xfrm>
          <a:off x="605091" y="2134744"/>
          <a:ext cx="648502" cy="59685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5C0A5-DDFB-403A-AFFB-B8DC9BFB274B}">
      <dsp:nvSpPr>
        <dsp:cNvPr id="0" name=""/>
        <dsp:cNvSpPr/>
      </dsp:nvSpPr>
      <dsp:spPr>
        <a:xfrm>
          <a:off x="1060731" y="3207698"/>
          <a:ext cx="5606542" cy="1398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301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kern="1200" dirty="0"/>
            <a:t>dochází k zánětu sliznice tenkého střeva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kern="1200" dirty="0"/>
            <a:t>         </a:t>
          </a:r>
          <a:r>
            <a:rPr lang="cs-CZ" sz="2000" kern="1200" dirty="0">
              <a:solidFill>
                <a:schemeClr val="tx1"/>
              </a:solidFill>
            </a:rPr>
            <a:t>=&gt;</a:t>
          </a:r>
          <a:r>
            <a:rPr lang="cs-CZ" sz="2000" kern="1200" dirty="0"/>
            <a:t>  povrch tenkého střeva se zmenšuje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kern="1200" dirty="0"/>
            <a:t>                 </a:t>
          </a:r>
          <a:r>
            <a:rPr lang="cs-CZ" sz="2000" kern="1200" dirty="0">
              <a:solidFill>
                <a:schemeClr val="tx1"/>
              </a:solidFill>
            </a:rPr>
            <a:t>=&gt;</a:t>
          </a:r>
          <a:r>
            <a:rPr lang="cs-CZ" sz="2000" kern="1200" dirty="0"/>
            <a:t>  rozvrat metabolismu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700" kern="1200" dirty="0"/>
        </a:p>
      </dsp:txBody>
      <dsp:txXfrm>
        <a:off x="1060731" y="3207698"/>
        <a:ext cx="5606542" cy="1398902"/>
      </dsp:txXfrm>
    </dsp:sp>
    <dsp:sp modelId="{3599BAD9-FFF4-4A59-8373-797F39DCCA63}">
      <dsp:nvSpPr>
        <dsp:cNvPr id="0" name=""/>
        <dsp:cNvSpPr/>
      </dsp:nvSpPr>
      <dsp:spPr>
        <a:xfrm>
          <a:off x="533879" y="3594309"/>
          <a:ext cx="637260" cy="564970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B119F-9667-494D-91E3-7E7C95B81AE5}">
      <dsp:nvSpPr>
        <dsp:cNvPr id="0" name=""/>
        <dsp:cNvSpPr/>
      </dsp:nvSpPr>
      <dsp:spPr>
        <a:xfrm>
          <a:off x="1183379" y="66673"/>
          <a:ext cx="1924230" cy="740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u dětí</a:t>
          </a:r>
          <a:endParaRPr lang="de-DE" sz="3200" kern="1200" dirty="0"/>
        </a:p>
      </dsp:txBody>
      <dsp:txXfrm>
        <a:off x="1205071" y="88365"/>
        <a:ext cx="1880846" cy="697251"/>
      </dsp:txXfrm>
    </dsp:sp>
    <dsp:sp modelId="{6B4E4F59-0B79-4630-949E-D4ABD30DA61C}">
      <dsp:nvSpPr>
        <dsp:cNvPr id="0" name=""/>
        <dsp:cNvSpPr/>
      </dsp:nvSpPr>
      <dsp:spPr>
        <a:xfrm>
          <a:off x="1330082" y="807309"/>
          <a:ext cx="91440" cy="5528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2866"/>
              </a:lnTo>
              <a:lnTo>
                <a:pt x="136103" y="55286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D0CBD-1AF5-486F-A6AB-9F1B02F8E227}">
      <dsp:nvSpPr>
        <dsp:cNvPr id="0" name=""/>
        <dsp:cNvSpPr/>
      </dsp:nvSpPr>
      <dsp:spPr>
        <a:xfrm>
          <a:off x="1466185" y="995951"/>
          <a:ext cx="2621546" cy="728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průjmy a bolesti břicha</a:t>
          </a:r>
          <a:endParaRPr lang="de-DE" sz="2000" kern="1200" dirty="0"/>
        </a:p>
      </dsp:txBody>
      <dsp:txXfrm>
        <a:off x="1487520" y="1017286"/>
        <a:ext cx="2578876" cy="685777"/>
      </dsp:txXfrm>
    </dsp:sp>
    <dsp:sp modelId="{D8BD9D66-7CC1-478B-A812-B2A8D56F69CE}">
      <dsp:nvSpPr>
        <dsp:cNvPr id="0" name=""/>
        <dsp:cNvSpPr/>
      </dsp:nvSpPr>
      <dsp:spPr>
        <a:xfrm>
          <a:off x="1330082" y="807309"/>
          <a:ext cx="91440" cy="16096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9619"/>
              </a:lnTo>
              <a:lnTo>
                <a:pt x="136103" y="160961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28E90-DE05-4286-A4F5-26EBE1CE0A1A}">
      <dsp:nvSpPr>
        <dsp:cNvPr id="0" name=""/>
        <dsp:cNvSpPr/>
      </dsp:nvSpPr>
      <dsp:spPr>
        <a:xfrm>
          <a:off x="1466185" y="2011841"/>
          <a:ext cx="2621215" cy="8101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kern="1200" dirty="0"/>
            <a:t>ztrácejí chuť k jídlu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 dirty="0"/>
        </a:p>
      </dsp:txBody>
      <dsp:txXfrm>
        <a:off x="1489914" y="2035570"/>
        <a:ext cx="2573757" cy="762715"/>
      </dsp:txXfrm>
    </dsp:sp>
    <dsp:sp modelId="{AD45AEC9-C7BA-4013-BC92-C7D39C7B6549}">
      <dsp:nvSpPr>
        <dsp:cNvPr id="0" name=""/>
        <dsp:cNvSpPr/>
      </dsp:nvSpPr>
      <dsp:spPr>
        <a:xfrm>
          <a:off x="1375802" y="807309"/>
          <a:ext cx="111631" cy="2707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7855"/>
              </a:lnTo>
              <a:lnTo>
                <a:pt x="111631" y="270785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EB7A2-F2FC-4DC4-B428-8C0EC91849C4}">
      <dsp:nvSpPr>
        <dsp:cNvPr id="0" name=""/>
        <dsp:cNvSpPr/>
      </dsp:nvSpPr>
      <dsp:spPr>
        <a:xfrm>
          <a:off x="1487433" y="3122610"/>
          <a:ext cx="2659553" cy="785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ubývají na váze a málo rostou</a:t>
          </a:r>
          <a:endParaRPr lang="de-DE" sz="2000" kern="1200" dirty="0"/>
        </a:p>
      </dsp:txBody>
      <dsp:txXfrm>
        <a:off x="1510428" y="3145605"/>
        <a:ext cx="2613563" cy="739118"/>
      </dsp:txXfrm>
    </dsp:sp>
    <dsp:sp modelId="{5979ED95-319D-45B6-884D-57C6F606F156}">
      <dsp:nvSpPr>
        <dsp:cNvPr id="0" name=""/>
        <dsp:cNvSpPr/>
      </dsp:nvSpPr>
      <dsp:spPr>
        <a:xfrm>
          <a:off x="1375802" y="807309"/>
          <a:ext cx="112017" cy="3841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1090"/>
              </a:lnTo>
              <a:lnTo>
                <a:pt x="112017" y="384109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D8D42-46C8-46B4-8E0F-21ED42623A80}">
      <dsp:nvSpPr>
        <dsp:cNvPr id="0" name=""/>
        <dsp:cNvSpPr/>
      </dsp:nvSpPr>
      <dsp:spPr>
        <a:xfrm>
          <a:off x="1487819" y="4214419"/>
          <a:ext cx="2678446" cy="867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jsou</a:t>
          </a:r>
          <a:r>
            <a:rPr lang="cs-CZ" sz="2000" kern="1200" baseline="0" dirty="0"/>
            <a:t> plačtivé a mrzuté</a:t>
          </a:r>
          <a:endParaRPr lang="cs-CZ" sz="2000" kern="1200" dirty="0"/>
        </a:p>
      </dsp:txBody>
      <dsp:txXfrm>
        <a:off x="1513241" y="4239841"/>
        <a:ext cx="2627602" cy="817116"/>
      </dsp:txXfrm>
    </dsp:sp>
    <dsp:sp modelId="{A5D17108-C97B-48EA-B357-A695FAEEFB0B}">
      <dsp:nvSpPr>
        <dsp:cNvPr id="0" name=""/>
        <dsp:cNvSpPr/>
      </dsp:nvSpPr>
      <dsp:spPr>
        <a:xfrm>
          <a:off x="1375802" y="807309"/>
          <a:ext cx="126679" cy="4979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9729"/>
              </a:lnTo>
              <a:lnTo>
                <a:pt x="126679" y="497972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0BE8E-CBDC-4E16-ADA7-7AF74056733D}">
      <dsp:nvSpPr>
        <dsp:cNvPr id="0" name=""/>
        <dsp:cNvSpPr/>
      </dsp:nvSpPr>
      <dsp:spPr>
        <a:xfrm>
          <a:off x="1502481" y="5370799"/>
          <a:ext cx="2689300" cy="832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jsou chudokrevní</a:t>
          </a:r>
          <a:endParaRPr lang="de-DE" sz="2000" kern="1200" dirty="0"/>
        </a:p>
      </dsp:txBody>
      <dsp:txXfrm>
        <a:off x="1526863" y="5395181"/>
        <a:ext cx="2640536" cy="7837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4DED1-1132-4F13-A3D0-6445CDD984DE}">
      <dsp:nvSpPr>
        <dsp:cNvPr id="0" name=""/>
        <dsp:cNvSpPr/>
      </dsp:nvSpPr>
      <dsp:spPr>
        <a:xfrm>
          <a:off x="1174893" y="3656"/>
          <a:ext cx="3241073" cy="1274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u dospívajících a dospělých</a:t>
          </a:r>
          <a:endParaRPr lang="de-DE" sz="3200" kern="1200" dirty="0"/>
        </a:p>
      </dsp:txBody>
      <dsp:txXfrm>
        <a:off x="1212236" y="40999"/>
        <a:ext cx="3166387" cy="1200309"/>
      </dsp:txXfrm>
    </dsp:sp>
    <dsp:sp modelId="{0DEEBC6A-CD75-4DD5-B9CF-13D625B9CEDE}">
      <dsp:nvSpPr>
        <dsp:cNvPr id="0" name=""/>
        <dsp:cNvSpPr/>
      </dsp:nvSpPr>
      <dsp:spPr>
        <a:xfrm>
          <a:off x="1499001" y="1278652"/>
          <a:ext cx="324107" cy="802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2404"/>
              </a:lnTo>
              <a:lnTo>
                <a:pt x="324107" y="80240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1DD35-7D17-410F-8964-D88B29EFAD00}">
      <dsp:nvSpPr>
        <dsp:cNvPr id="0" name=""/>
        <dsp:cNvSpPr/>
      </dsp:nvSpPr>
      <dsp:spPr>
        <a:xfrm>
          <a:off x="1823108" y="1614142"/>
          <a:ext cx="3203568" cy="933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bolesti kloubů, osteoporóza</a:t>
          </a:r>
          <a:endParaRPr lang="de-DE" sz="2000" kern="1200" dirty="0"/>
        </a:p>
      </dsp:txBody>
      <dsp:txXfrm>
        <a:off x="1850459" y="1641493"/>
        <a:ext cx="3148866" cy="879127"/>
      </dsp:txXfrm>
    </dsp:sp>
    <dsp:sp modelId="{CEECA499-C513-4C08-B0A6-D406D35727A2}">
      <dsp:nvSpPr>
        <dsp:cNvPr id="0" name=""/>
        <dsp:cNvSpPr/>
      </dsp:nvSpPr>
      <dsp:spPr>
        <a:xfrm>
          <a:off x="1499001" y="1278652"/>
          <a:ext cx="324107" cy="2170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0887"/>
              </a:lnTo>
              <a:lnTo>
                <a:pt x="324107" y="217088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F045A-71E3-4DD5-A729-E8BC8EA52E0F}">
      <dsp:nvSpPr>
        <dsp:cNvPr id="0" name=""/>
        <dsp:cNvSpPr/>
      </dsp:nvSpPr>
      <dsp:spPr>
        <a:xfrm>
          <a:off x="1823108" y="2883461"/>
          <a:ext cx="3232125" cy="11321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96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zvýšená kazivost zubů, porucha skloviny a afty </a:t>
          </a:r>
          <a:endParaRPr lang="de-DE" sz="2000" kern="1200" dirty="0"/>
        </a:p>
      </dsp:txBody>
      <dsp:txXfrm>
        <a:off x="1856268" y="2916621"/>
        <a:ext cx="3165805" cy="1065837"/>
      </dsp:txXfrm>
    </dsp:sp>
    <dsp:sp modelId="{A8CAFB37-49B5-4252-8855-786B79FF051F}">
      <dsp:nvSpPr>
        <dsp:cNvPr id="0" name=""/>
        <dsp:cNvSpPr/>
      </dsp:nvSpPr>
      <dsp:spPr>
        <a:xfrm>
          <a:off x="1499001" y="1278652"/>
          <a:ext cx="324107" cy="3506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6747"/>
              </a:lnTo>
              <a:lnTo>
                <a:pt x="324107" y="350674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CEC5A-8853-4304-8C51-B4250DC845B7}">
      <dsp:nvSpPr>
        <dsp:cNvPr id="0" name=""/>
        <dsp:cNvSpPr/>
      </dsp:nvSpPr>
      <dsp:spPr>
        <a:xfrm>
          <a:off x="1823108" y="4351108"/>
          <a:ext cx="3255314" cy="868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únava, či duševní obtíže</a:t>
          </a:r>
          <a:endParaRPr lang="de-DE" sz="2000" kern="1200" dirty="0"/>
        </a:p>
      </dsp:txBody>
      <dsp:txXfrm>
        <a:off x="1848548" y="4376548"/>
        <a:ext cx="3204434" cy="817703"/>
      </dsp:txXfrm>
    </dsp:sp>
    <dsp:sp modelId="{BE3DCEA7-B707-41EB-B54A-D3BD7A21CFAF}">
      <dsp:nvSpPr>
        <dsp:cNvPr id="0" name=""/>
        <dsp:cNvSpPr/>
      </dsp:nvSpPr>
      <dsp:spPr>
        <a:xfrm>
          <a:off x="1499001" y="1278652"/>
          <a:ext cx="324107" cy="4733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3922"/>
              </a:lnTo>
              <a:lnTo>
                <a:pt x="324107" y="473392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FA938-1C3C-4F36-A977-FFB18DC7334B}">
      <dsp:nvSpPr>
        <dsp:cNvPr id="0" name=""/>
        <dsp:cNvSpPr/>
      </dsp:nvSpPr>
      <dsp:spPr>
        <a:xfrm>
          <a:off x="1823108" y="5555181"/>
          <a:ext cx="3246446" cy="914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neplodnost a spontánní potraty</a:t>
          </a:r>
          <a:endParaRPr lang="de-DE" sz="2000" kern="1200" dirty="0"/>
        </a:p>
      </dsp:txBody>
      <dsp:txXfrm>
        <a:off x="1849901" y="5581974"/>
        <a:ext cx="3192860" cy="861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3F967-6AEF-453E-ABCA-C79FA73B9E46}">
      <dsp:nvSpPr>
        <dsp:cNvPr id="0" name=""/>
        <dsp:cNvSpPr/>
      </dsp:nvSpPr>
      <dsp:spPr>
        <a:xfrm>
          <a:off x="1382188" y="1345525"/>
          <a:ext cx="3574700" cy="1319583"/>
        </a:xfrm>
        <a:prstGeom prst="rect">
          <a:avLst/>
        </a:prstGeom>
        <a:noFill/>
        <a:ln w="9525" cap="rnd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808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„nemoc chameleon“</a:t>
          </a:r>
          <a:endParaRPr lang="de-DE" sz="2400" kern="1200" dirty="0"/>
        </a:p>
      </dsp:txBody>
      <dsp:txXfrm>
        <a:off x="1382188" y="1345525"/>
        <a:ext cx="3574700" cy="1319583"/>
      </dsp:txXfrm>
    </dsp:sp>
    <dsp:sp modelId="{BA8E4E60-0299-4B7D-91D5-AB37EC5B6BD5}">
      <dsp:nvSpPr>
        <dsp:cNvPr id="0" name=""/>
        <dsp:cNvSpPr/>
      </dsp:nvSpPr>
      <dsp:spPr>
        <a:xfrm>
          <a:off x="120845" y="817255"/>
          <a:ext cx="2013621" cy="20520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6000" r="-6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FE873-CAD6-4198-9469-33C13AAAA398}">
      <dsp:nvSpPr>
        <dsp:cNvPr id="0" name=""/>
        <dsp:cNvSpPr/>
      </dsp:nvSpPr>
      <dsp:spPr>
        <a:xfrm>
          <a:off x="5795442" y="1227026"/>
          <a:ext cx="5785856" cy="1506453"/>
        </a:xfrm>
        <a:prstGeom prst="rect">
          <a:avLst/>
        </a:prstGeom>
        <a:noFill/>
        <a:ln w="9525" cap="rnd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808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 celiakií </a:t>
          </a:r>
          <a:r>
            <a:rPr lang="cs-CZ" sz="2400" kern="1200" dirty="0"/>
            <a:t>se mohou sdružovat i další onemocnění – např. cukrovka              1. typu, poruchy štítné žlázy </a:t>
          </a:r>
          <a:endParaRPr lang="de-DE" sz="2400" kern="1200" dirty="0"/>
        </a:p>
      </dsp:txBody>
      <dsp:txXfrm>
        <a:off x="5795442" y="1227026"/>
        <a:ext cx="5785856" cy="1506453"/>
      </dsp:txXfrm>
    </dsp:sp>
    <dsp:sp modelId="{4D7FC7F7-67B1-4F52-B989-E9E8269971C1}">
      <dsp:nvSpPr>
        <dsp:cNvPr id="0" name=""/>
        <dsp:cNvSpPr/>
      </dsp:nvSpPr>
      <dsp:spPr>
        <a:xfrm>
          <a:off x="4169144" y="187310"/>
          <a:ext cx="2589915" cy="32429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8000" r="-28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2D8BC-EE54-426F-BC1F-72A5F6C6D660}">
      <dsp:nvSpPr>
        <dsp:cNvPr id="0" name=""/>
        <dsp:cNvSpPr/>
      </dsp:nvSpPr>
      <dsp:spPr>
        <a:xfrm>
          <a:off x="1219220" y="4458045"/>
          <a:ext cx="3984093" cy="1385177"/>
        </a:xfrm>
        <a:prstGeom prst="rect">
          <a:avLst/>
        </a:prstGeom>
        <a:noFill/>
        <a:ln w="9525" cap="rnd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808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jediná léčba - přísné a celoživotní dodržování bezlepkové diety</a:t>
          </a:r>
        </a:p>
      </dsp:txBody>
      <dsp:txXfrm>
        <a:off x="1219220" y="4458045"/>
        <a:ext cx="3984093" cy="1385177"/>
      </dsp:txXfrm>
    </dsp:sp>
    <dsp:sp modelId="{F3F43F59-FC36-4614-AEA6-B976DA9EC045}">
      <dsp:nvSpPr>
        <dsp:cNvPr id="0" name=""/>
        <dsp:cNvSpPr/>
      </dsp:nvSpPr>
      <dsp:spPr>
        <a:xfrm>
          <a:off x="103067" y="3743214"/>
          <a:ext cx="1982288" cy="2766829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DBE60-F22B-413B-9770-1FF5A93AD514}">
      <dsp:nvSpPr>
        <dsp:cNvPr id="0" name=""/>
        <dsp:cNvSpPr/>
      </dsp:nvSpPr>
      <dsp:spPr>
        <a:xfrm>
          <a:off x="6294259" y="4286158"/>
          <a:ext cx="4978622" cy="1555819"/>
        </a:xfrm>
        <a:prstGeom prst="rect">
          <a:avLst/>
        </a:prstGeom>
        <a:noFill/>
        <a:ln w="9525" cap="rnd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808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spolu s celiakií se může u pacienta vyskytnout laktózová intolerance</a:t>
          </a:r>
          <a:endParaRPr lang="de-DE" sz="2400" kern="1200" dirty="0"/>
        </a:p>
      </dsp:txBody>
      <dsp:txXfrm>
        <a:off x="6294259" y="4286158"/>
        <a:ext cx="4978622" cy="1555819"/>
      </dsp:txXfrm>
    </dsp:sp>
    <dsp:sp modelId="{FD924167-F964-4AEB-A3F0-D1FCF662B513}">
      <dsp:nvSpPr>
        <dsp:cNvPr id="0" name=""/>
        <dsp:cNvSpPr/>
      </dsp:nvSpPr>
      <dsp:spPr>
        <a:xfrm>
          <a:off x="5419841" y="3959121"/>
          <a:ext cx="1795381" cy="2289733"/>
        </a:xfrm>
        <a:prstGeom prst="rect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791" t="2436" r="-31209" b="-10122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57566-403C-49E1-8081-89B0BAD6E4AE}">
      <dsp:nvSpPr>
        <dsp:cNvPr id="0" name=""/>
        <dsp:cNvSpPr/>
      </dsp:nvSpPr>
      <dsp:spPr>
        <a:xfrm>
          <a:off x="2381" y="1514739"/>
          <a:ext cx="2389187" cy="2389187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40640" rIns="131485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klasická</a:t>
          </a:r>
          <a:endParaRPr lang="de-DE" sz="3200" kern="1200" dirty="0"/>
        </a:p>
      </dsp:txBody>
      <dsp:txXfrm>
        <a:off x="352269" y="1864627"/>
        <a:ext cx="1689411" cy="1689411"/>
      </dsp:txXfrm>
    </dsp:sp>
    <dsp:sp modelId="{F99416EC-C708-4051-9ACA-382C45BE8A3E}">
      <dsp:nvSpPr>
        <dsp:cNvPr id="0" name=""/>
        <dsp:cNvSpPr/>
      </dsp:nvSpPr>
      <dsp:spPr>
        <a:xfrm>
          <a:off x="1913731" y="1514739"/>
          <a:ext cx="2389187" cy="2389187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40640" rIns="131485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atypická</a:t>
          </a:r>
          <a:endParaRPr lang="de-DE" sz="3200" kern="1200" dirty="0"/>
        </a:p>
      </dsp:txBody>
      <dsp:txXfrm>
        <a:off x="2263619" y="1864627"/>
        <a:ext cx="1689411" cy="1689411"/>
      </dsp:txXfrm>
    </dsp:sp>
    <dsp:sp modelId="{EF1644F7-BD34-466D-BE58-0EC157FA5880}">
      <dsp:nvSpPr>
        <dsp:cNvPr id="0" name=""/>
        <dsp:cNvSpPr/>
      </dsp:nvSpPr>
      <dsp:spPr>
        <a:xfrm>
          <a:off x="3825081" y="1514739"/>
          <a:ext cx="2389187" cy="2389187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40640" rIns="131485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 err="1"/>
            <a:t>silatelní</a:t>
          </a:r>
          <a:endParaRPr lang="de-DE" sz="3200" kern="1200" dirty="0"/>
        </a:p>
      </dsp:txBody>
      <dsp:txXfrm>
        <a:off x="4174969" y="1864627"/>
        <a:ext cx="1689411" cy="1689411"/>
      </dsp:txXfrm>
    </dsp:sp>
    <dsp:sp modelId="{B8EF84CA-7D36-4981-A3DD-523C357C29A6}">
      <dsp:nvSpPr>
        <dsp:cNvPr id="0" name=""/>
        <dsp:cNvSpPr/>
      </dsp:nvSpPr>
      <dsp:spPr>
        <a:xfrm>
          <a:off x="5736431" y="1514739"/>
          <a:ext cx="2389187" cy="2389187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40640" rIns="131485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latentní</a:t>
          </a:r>
          <a:endParaRPr lang="de-DE" sz="3200" kern="1200" dirty="0"/>
        </a:p>
      </dsp:txBody>
      <dsp:txXfrm>
        <a:off x="6086319" y="1864627"/>
        <a:ext cx="1689411" cy="16894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7956D-9B0D-4A01-B94D-139266262F28}">
      <dsp:nvSpPr>
        <dsp:cNvPr id="0" name=""/>
        <dsp:cNvSpPr/>
      </dsp:nvSpPr>
      <dsp:spPr>
        <a:xfrm>
          <a:off x="0" y="0"/>
          <a:ext cx="5758567" cy="100436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krevní test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(zjištění obsahu protilátek)</a:t>
          </a:r>
          <a:endParaRPr lang="de-DE" sz="2200" kern="1200" dirty="0"/>
        </a:p>
      </dsp:txBody>
      <dsp:txXfrm>
        <a:off x="29417" y="29417"/>
        <a:ext cx="4674778" cy="945530"/>
      </dsp:txXfrm>
    </dsp:sp>
    <dsp:sp modelId="{9062D8FB-0EB5-45C1-A091-FFEDF2A10FD3}">
      <dsp:nvSpPr>
        <dsp:cNvPr id="0" name=""/>
        <dsp:cNvSpPr/>
      </dsp:nvSpPr>
      <dsp:spPr>
        <a:xfrm>
          <a:off x="508108" y="1171759"/>
          <a:ext cx="5758567" cy="1004364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biopsie tenkého střeva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 (potvrzení nálezu) </a:t>
          </a:r>
          <a:endParaRPr lang="de-DE" sz="2200" kern="1200" dirty="0"/>
        </a:p>
      </dsp:txBody>
      <dsp:txXfrm>
        <a:off x="537525" y="1201176"/>
        <a:ext cx="4538787" cy="945530"/>
      </dsp:txXfrm>
    </dsp:sp>
    <dsp:sp modelId="{B19ED411-879A-4BCD-A864-4F4EE318AEAB}">
      <dsp:nvSpPr>
        <dsp:cNvPr id="0" name=""/>
        <dsp:cNvSpPr/>
      </dsp:nvSpPr>
      <dsp:spPr>
        <a:xfrm>
          <a:off x="1016217" y="2343518"/>
          <a:ext cx="5758567" cy="1004364"/>
        </a:xfrm>
        <a:prstGeom prst="roundRect">
          <a:avLst>
            <a:gd name="adj" fmla="val 10000"/>
          </a:avLst>
        </a:prstGeom>
        <a:solidFill>
          <a:srgbClr val="FF9933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vyšetření příbuzných prvního stupně</a:t>
          </a:r>
          <a:endParaRPr lang="de-DE" sz="2600" kern="1200" dirty="0"/>
        </a:p>
      </dsp:txBody>
      <dsp:txXfrm>
        <a:off x="1045634" y="2372935"/>
        <a:ext cx="4538787" cy="945530"/>
      </dsp:txXfrm>
    </dsp:sp>
    <dsp:sp modelId="{4B46F80A-29B0-43D0-93A8-26E0B1F5A5AA}">
      <dsp:nvSpPr>
        <dsp:cNvPr id="0" name=""/>
        <dsp:cNvSpPr/>
      </dsp:nvSpPr>
      <dsp:spPr>
        <a:xfrm>
          <a:off x="5105730" y="761643"/>
          <a:ext cx="652837" cy="6528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900" kern="1200"/>
        </a:p>
      </dsp:txBody>
      <dsp:txXfrm>
        <a:off x="5252618" y="761643"/>
        <a:ext cx="359061" cy="491260"/>
      </dsp:txXfrm>
    </dsp:sp>
    <dsp:sp modelId="{C07443A4-FF0A-40E5-8E8A-5A648538B514}">
      <dsp:nvSpPr>
        <dsp:cNvPr id="0" name=""/>
        <dsp:cNvSpPr/>
      </dsp:nvSpPr>
      <dsp:spPr>
        <a:xfrm>
          <a:off x="5613838" y="1926706"/>
          <a:ext cx="652837" cy="6528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900" kern="1200"/>
        </a:p>
      </dsp:txBody>
      <dsp:txXfrm>
        <a:off x="5760726" y="1926706"/>
        <a:ext cx="359061" cy="4912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A7EC1-D072-4D69-A04F-F59391D3FE43}">
      <dsp:nvSpPr>
        <dsp:cNvPr id="0" name=""/>
        <dsp:cNvSpPr/>
      </dsp:nvSpPr>
      <dsp:spPr>
        <a:xfrm rot="10800000">
          <a:off x="4311862" y="1201289"/>
          <a:ext cx="5706849" cy="2949790"/>
        </a:xfrm>
        <a:prstGeom prst="homePlate">
          <a:avLst/>
        </a:prstGeom>
        <a:solidFill>
          <a:schemeClr val="tx2">
            <a:lumMod val="25000"/>
            <a:lumOff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021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i="1" kern="1200" dirty="0">
              <a:solidFill>
                <a:schemeClr val="tx1"/>
              </a:solidFill>
            </a:rPr>
            <a:t>lékař </a:t>
          </a:r>
          <a:r>
            <a:rPr lang="cs-CZ" sz="2800" i="1" kern="1200" dirty="0" err="1">
              <a:solidFill>
                <a:schemeClr val="tx1"/>
              </a:solidFill>
            </a:rPr>
            <a:t>Aretaueus</a:t>
          </a:r>
          <a:r>
            <a:rPr lang="cs-CZ" sz="2800" i="1" kern="1200" dirty="0">
              <a:solidFill>
                <a:schemeClr val="tx1"/>
              </a:solidFill>
            </a:rPr>
            <a:t> z </a:t>
          </a:r>
          <a:r>
            <a:rPr lang="cs-CZ" sz="2800" i="1" kern="1200" dirty="0" err="1">
              <a:solidFill>
                <a:schemeClr val="tx1"/>
              </a:solidFill>
            </a:rPr>
            <a:t>Kappadokie</a:t>
          </a:r>
          <a:endParaRPr lang="cs-CZ" sz="2800" i="1" kern="1200" dirty="0">
            <a:solidFill>
              <a:schemeClr val="tx1"/>
            </a:solidFill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solidFill>
                <a:schemeClr val="tx1"/>
              </a:solidFill>
            </a:rPr>
            <a:t>     </a:t>
          </a:r>
          <a:r>
            <a:rPr lang="cs-CZ" sz="2400" kern="1200" dirty="0">
              <a:solidFill>
                <a:schemeClr val="tx1"/>
              </a:solidFill>
            </a:rPr>
            <a:t>- 2. století n. l.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tx1"/>
              </a:solidFill>
            </a:rPr>
            <a:t>     - „</a:t>
          </a:r>
          <a:r>
            <a:rPr lang="cs-CZ" sz="2400" i="1" kern="1200" dirty="0" err="1">
              <a:solidFill>
                <a:schemeClr val="tx1"/>
              </a:solidFill>
            </a:rPr>
            <a:t>koiliakos</a:t>
          </a:r>
          <a:r>
            <a:rPr lang="cs-CZ" sz="2400" kern="1200" dirty="0">
              <a:solidFill>
                <a:schemeClr val="tx1"/>
              </a:solidFill>
            </a:rPr>
            <a:t>“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tx1"/>
              </a:solidFill>
            </a:rPr>
            <a:t>         =„</a:t>
          </a:r>
          <a:r>
            <a:rPr lang="cs-CZ" sz="2400" i="1" kern="1200" dirty="0">
              <a:solidFill>
                <a:schemeClr val="tx1"/>
              </a:solidFill>
            </a:rPr>
            <a:t>utrpení ve střevech</a:t>
          </a:r>
          <a:r>
            <a:rPr lang="cs-CZ" sz="2400" kern="1200" dirty="0">
              <a:solidFill>
                <a:schemeClr val="tx1"/>
              </a:solidFill>
            </a:rPr>
            <a:t>“</a:t>
          </a:r>
          <a:endParaRPr lang="de-DE" sz="2400" kern="1200" dirty="0">
            <a:solidFill>
              <a:schemeClr val="tx1"/>
            </a:solidFill>
          </a:endParaRPr>
        </a:p>
      </dsp:txBody>
      <dsp:txXfrm rot="10800000">
        <a:off x="5049309" y="1201289"/>
        <a:ext cx="4969402" cy="2949790"/>
      </dsp:txXfrm>
    </dsp:sp>
    <dsp:sp modelId="{46B40294-4EDF-4476-A5A6-A54FF0B8C454}">
      <dsp:nvSpPr>
        <dsp:cNvPr id="0" name=""/>
        <dsp:cNvSpPr/>
      </dsp:nvSpPr>
      <dsp:spPr>
        <a:xfrm>
          <a:off x="32899" y="476537"/>
          <a:ext cx="4406612" cy="440574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8DE5F-1E1F-4D51-9577-26AA74D9FC00}">
      <dsp:nvSpPr>
        <dsp:cNvPr id="0" name=""/>
        <dsp:cNvSpPr/>
      </dsp:nvSpPr>
      <dsp:spPr>
        <a:xfrm rot="10800000">
          <a:off x="3840427" y="528342"/>
          <a:ext cx="5283882" cy="3080073"/>
        </a:xfrm>
        <a:prstGeom prst="homePlate">
          <a:avLst/>
        </a:prstGeom>
        <a:solidFill>
          <a:schemeClr val="tx2">
            <a:lumMod val="25000"/>
            <a:lumOff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9832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i="1" kern="1200" dirty="0">
              <a:solidFill>
                <a:schemeClr val="tx1"/>
              </a:solidFill>
            </a:rPr>
            <a:t>pediatr 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i="1" kern="1200" dirty="0">
              <a:solidFill>
                <a:schemeClr val="tx1"/>
              </a:solidFill>
            </a:rPr>
            <a:t>Samuel Jones </a:t>
          </a:r>
          <a:r>
            <a:rPr lang="cs-CZ" sz="2800" i="1" kern="1200" dirty="0" err="1">
              <a:solidFill>
                <a:schemeClr val="tx1"/>
              </a:solidFill>
            </a:rPr>
            <a:t>Gee</a:t>
          </a:r>
          <a:r>
            <a:rPr lang="cs-CZ" sz="2800" i="1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tx1"/>
              </a:solidFill>
            </a:rPr>
            <a:t>     - konec 19. století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tx1"/>
              </a:solidFill>
            </a:rPr>
            <a:t>- klinický obraz celiakie  </a:t>
          </a:r>
          <a:endParaRPr lang="de-DE" sz="2400" kern="1200" dirty="0">
            <a:solidFill>
              <a:schemeClr val="tx1"/>
            </a:solidFill>
          </a:endParaRPr>
        </a:p>
      </dsp:txBody>
      <dsp:txXfrm rot="10800000">
        <a:off x="4610445" y="528342"/>
        <a:ext cx="4513864" cy="3080073"/>
      </dsp:txXfrm>
    </dsp:sp>
    <dsp:sp modelId="{9A496CF5-80E8-4036-A517-897B8C0F20C8}">
      <dsp:nvSpPr>
        <dsp:cNvPr id="0" name=""/>
        <dsp:cNvSpPr/>
      </dsp:nvSpPr>
      <dsp:spPr>
        <a:xfrm>
          <a:off x="0" y="0"/>
          <a:ext cx="4184760" cy="403584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458FB-EC25-4A7E-B2E3-8B063CB689EF}" type="datetimeFigureOut">
              <a:rPr lang="de-DE" smtClean="0"/>
              <a:t>23.01.2020</a:t>
            </a:fld>
            <a:endParaRPr lang="de-DE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53A48-6D07-4375-AA5E-0E4A7217A7B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66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A899-CD3B-4E0F-AC7B-51BF72098ADC}" type="datetime1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73B7-D9C0-4DEE-B36B-F79895BCA170}" type="datetime1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61EC-DF0C-40A2-A7E9-8CC0631BB11F}" type="datetime1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7684-B22E-4BD3-966E-A37234F5EA04}" type="datetime1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BDDE-3997-460B-B047-54053F7BA0F1}" type="datetime1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C8DA-E2EF-4662-8374-8B8EAE57CE63}" type="datetime1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FA5E-B28F-44BB-B0A6-7E5C0F539ACA}" type="datetime1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756A-40CA-47CB-95F9-ACBE300EBBDE}" type="datetime1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E204-34CE-4C05-8AF7-247C158E082A}" type="datetime1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5322-15A9-48F2-921E-8FCD0398436F}" type="datetime1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9745-AA36-47DC-A61C-6DE7F0428037}" type="datetime1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EA5B-99C6-430F-85B5-6F06519F2259}" type="datetime1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CA4A-3AE1-4E0B-97A2-2DF772A00FB1}" type="datetime1">
              <a:rPr lang="en-US" smtClean="0"/>
              <a:t>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252C-5F9C-4A82-9624-96318CA71443}" type="datetime1">
              <a:rPr lang="en-US" smtClean="0"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F49-4713-4E46-9A16-FA08B3538F88}" type="datetime1">
              <a:rPr lang="en-US" smtClean="0"/>
              <a:t>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AE36-DEFB-4264-82D5-BD879628C616}" type="datetime1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34E7-732C-48DB-9171-B2FFFED0E9B8}" type="datetime1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737F8F-88EB-4D68-87FB-6FEF3F0DD17D}" type="datetime1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satisfyingretirement.blogspot.com/2018/07/what-dont-miss-from-youth.html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21EEC8-0048-47B5-8642-46D006C2EA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Studentská konference</a:t>
            </a:r>
            <a:br>
              <a:rPr lang="cs-CZ" dirty="0"/>
            </a:br>
            <a:r>
              <a:rPr lang="cs-CZ" u="sng" dirty="0"/>
              <a:t>CELIAKIE</a:t>
            </a:r>
            <a:endParaRPr lang="de-DE" u="sng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808B07B-C2BA-448F-94C8-9FBC8AF7A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9516" y="4892006"/>
            <a:ext cx="6815297" cy="1388534"/>
          </a:xfrm>
        </p:spPr>
        <p:txBody>
          <a:bodyPr/>
          <a:lstStyle/>
          <a:p>
            <a:r>
              <a:rPr lang="cs-CZ" dirty="0"/>
              <a:t>Ester Galiová</a:t>
            </a:r>
          </a:p>
          <a:p>
            <a:r>
              <a:rPr lang="cs-CZ" sz="1800" dirty="0"/>
              <a:t>DZ</a:t>
            </a:r>
            <a:r>
              <a:rPr lang="cs-CZ" sz="2400" dirty="0"/>
              <a:t>2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59824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124496-7DD8-4BA8-82D9-5F9A7D426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753031" y="98324"/>
            <a:ext cx="7639665" cy="1032386"/>
          </a:xfrm>
        </p:spPr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6A1957-C0EE-4C60-8716-283A50FED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361" y="4399280"/>
            <a:ext cx="8869680" cy="1595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+</a:t>
            </a:r>
            <a:r>
              <a:rPr lang="cs-CZ" dirty="0"/>
              <a:t> začátek 20. století - celiakií se  zabývali především pediatři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3AC43E0-79AE-4351-85A8-805DD2E2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b="1" smtClean="0"/>
              <a:pPr/>
              <a:t>10</a:t>
            </a:fld>
            <a:endParaRPr lang="en-US" sz="2000" b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4FA14AA-A74D-49DF-991A-CC304BDEA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9377745"/>
              </p:ext>
            </p:extLst>
          </p:nvPr>
        </p:nvGraphicFramePr>
        <p:xfrm>
          <a:off x="2103121" y="203201"/>
          <a:ext cx="9408192" cy="4866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EE21575B-BC98-46D3-90B5-CADBEC3C6A5A}"/>
              </a:ext>
            </a:extLst>
          </p:cNvPr>
          <p:cNvSpPr txBox="1"/>
          <p:nvPr/>
        </p:nvSpPr>
        <p:spPr>
          <a:xfrm>
            <a:off x="4074161" y="5588000"/>
            <a:ext cx="5333999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/>
              <a:t>všichni se shodovali, že jediným řešením pacientových problémů je striktní dieta</a:t>
            </a:r>
          </a:p>
        </p:txBody>
      </p:sp>
    </p:spTree>
    <p:extLst>
      <p:ext uri="{BB962C8B-B14F-4D97-AF65-F5344CB8AC3E}">
        <p14:creationId xmlns:p14="http://schemas.microsoft.com/office/powerpoint/2010/main" val="3482144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13709-439F-4DA5-90D7-76A378CBC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11503024" y="353961"/>
            <a:ext cx="413673" cy="331839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510A2B-1C75-43CE-9495-B507FD03F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819" y="521111"/>
            <a:ext cx="9429136" cy="5711145"/>
          </a:xfrm>
        </p:spPr>
        <p:txBody>
          <a:bodyPr>
            <a:normAutofit/>
          </a:bodyPr>
          <a:lstStyle/>
          <a:p>
            <a:r>
              <a:rPr lang="cs-CZ" dirty="0"/>
              <a:t>r. 1924 -  americký pediatr Sidney Valentin vymyslel banánovou dietu</a:t>
            </a:r>
          </a:p>
          <a:p>
            <a:r>
              <a:rPr lang="cs-CZ" dirty="0"/>
              <a:t>druhá světová válka - nizozemský lékař </a:t>
            </a:r>
            <a:r>
              <a:rPr lang="cs-CZ" dirty="0" err="1"/>
              <a:t>Willem</a:t>
            </a:r>
            <a:r>
              <a:rPr lang="cs-CZ" dirty="0"/>
              <a:t> </a:t>
            </a:r>
            <a:r>
              <a:rPr lang="cs-CZ" dirty="0" err="1"/>
              <a:t>Dicke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     přišel na to, že nedostatek potravin z pšeničné mouky </a:t>
            </a:r>
          </a:p>
          <a:p>
            <a:pPr marL="0" indent="0">
              <a:buNone/>
            </a:pPr>
            <a:r>
              <a:rPr lang="cs-CZ" dirty="0"/>
              <a:t>     nemocným  neškodí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od 50. let 20. století - začátek praktikování bezlepkové diety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C335E6-C68E-4138-97BC-3F6E629D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2000" b="1" smtClean="0"/>
              <a:pPr/>
              <a:t>11</a:t>
            </a:fld>
            <a:endParaRPr lang="en-US" sz="2000" b="1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40DD206F-FAC5-40AB-A54D-4D7491B05087}"/>
              </a:ext>
            </a:extLst>
          </p:cNvPr>
          <p:cNvSpPr/>
          <p:nvPr/>
        </p:nvSpPr>
        <p:spPr>
          <a:xfrm>
            <a:off x="8288165" y="1915345"/>
            <a:ext cx="3214858" cy="2922676"/>
          </a:xfrm>
          <a:prstGeom prst="ellipse">
            <a:avLst/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5B21FDB-FF0C-4F88-80E0-8874697662B1}"/>
              </a:ext>
            </a:extLst>
          </p:cNvPr>
          <p:cNvCxnSpPr/>
          <p:nvPr/>
        </p:nvCxnSpPr>
        <p:spPr>
          <a:xfrm>
            <a:off x="6921910" y="1179871"/>
            <a:ext cx="0" cy="2458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F9D03C4C-E5DD-42B5-B3FD-458AAC00D501}"/>
              </a:ext>
            </a:extLst>
          </p:cNvPr>
          <p:cNvCxnSpPr>
            <a:cxnSpLocks/>
          </p:cNvCxnSpPr>
          <p:nvPr/>
        </p:nvCxnSpPr>
        <p:spPr>
          <a:xfrm>
            <a:off x="6921910" y="1425677"/>
            <a:ext cx="21925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443F80EF-ECFB-485E-8711-F7EDF4ECE68A}"/>
              </a:ext>
            </a:extLst>
          </p:cNvPr>
          <p:cNvCxnSpPr>
            <a:cxnSpLocks/>
          </p:cNvCxnSpPr>
          <p:nvPr/>
        </p:nvCxnSpPr>
        <p:spPr>
          <a:xfrm>
            <a:off x="9114503" y="1425677"/>
            <a:ext cx="0" cy="4896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429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D16ED6-FB37-4CB0-8E01-B1D9D6BA0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74174"/>
          </a:xfrm>
        </p:spPr>
        <p:txBody>
          <a:bodyPr/>
          <a:lstStyle/>
          <a:p>
            <a:r>
              <a:rPr lang="cs-CZ" i="1" dirty="0">
                <a:solidFill>
                  <a:srgbClr val="FF0000"/>
                </a:solidFill>
              </a:rPr>
              <a:t>A co já?</a:t>
            </a:r>
            <a:endParaRPr lang="de-DE" i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86A2A8-9B0E-41C6-BC3D-C564CB625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344" y="3217607"/>
            <a:ext cx="6292645" cy="125361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2343E0C-63A4-4493-AB10-26924CEFC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b="1" smtClean="0"/>
              <a:pPr/>
              <a:t>12</a:t>
            </a:fld>
            <a:endParaRPr lang="en-US" sz="2000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3518656-673D-46A9-A298-96FA7FCD06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659755"/>
              </p:ext>
            </p:extLst>
          </p:nvPr>
        </p:nvGraphicFramePr>
        <p:xfrm>
          <a:off x="1484311" y="1297859"/>
          <a:ext cx="10481547" cy="4719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2640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0563C0-38C4-48B3-8102-33CD5086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304800"/>
            <a:ext cx="10018713" cy="1091381"/>
          </a:xfrm>
        </p:spPr>
        <p:txBody>
          <a:bodyPr/>
          <a:lstStyle/>
          <a:p>
            <a:r>
              <a:rPr lang="cs-CZ" i="1" dirty="0">
                <a:solidFill>
                  <a:srgbClr val="FF0000"/>
                </a:solidFill>
              </a:rPr>
              <a:t>Co jsme si řekli?</a:t>
            </a:r>
            <a:endParaRPr lang="de-DE" i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D69AEA-C64F-404F-BA8F-4DE5FD3ED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7768" y="5867131"/>
            <a:ext cx="521109" cy="572997"/>
          </a:xfrm>
        </p:spPr>
        <p:txBody>
          <a:bodyPr/>
          <a:lstStyle/>
          <a:p>
            <a:fld id="{D57F1E4F-1CFF-5643-939E-217C01CDF565}" type="slidenum">
              <a:rPr lang="en-US" sz="2000" b="1" smtClean="0"/>
              <a:pPr/>
              <a:t>13</a:t>
            </a:fld>
            <a:endParaRPr lang="en-US" sz="2000" b="1" dirty="0"/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CDED0FEB-7AE7-4848-B257-267959FB4B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631481"/>
              </p:ext>
            </p:extLst>
          </p:nvPr>
        </p:nvGraphicFramePr>
        <p:xfrm>
          <a:off x="1238865" y="1396181"/>
          <a:ext cx="10550011" cy="5329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9011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>
            <a:extLst>
              <a:ext uri="{FF2B5EF4-FFF2-40B4-BE49-F238E27FC236}">
                <a16:creationId xmlns:a16="http://schemas.microsoft.com/office/drawing/2014/main" id="{729D1C44-1DC2-46A3-AF4D-6CF3F03E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38441D71-9427-4E52-9D00-DA5DCD608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0" name="Freeform 7">
              <a:extLst>
                <a:ext uri="{FF2B5EF4-FFF2-40B4-BE49-F238E27FC236}">
                  <a16:creationId xmlns:a16="http://schemas.microsoft.com/office/drawing/2014/main" id="{99D64EDB-A847-4FFD-A1A0-F682EFB8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1" name="Freeform 9">
              <a:extLst>
                <a:ext uri="{FF2B5EF4-FFF2-40B4-BE49-F238E27FC236}">
                  <a16:creationId xmlns:a16="http://schemas.microsoft.com/office/drawing/2014/main" id="{E1462D21-CAC4-4C52-95C9-E5C0DE3E9C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2" name="Freeform 10">
              <a:extLst>
                <a:ext uri="{FF2B5EF4-FFF2-40B4-BE49-F238E27FC236}">
                  <a16:creationId xmlns:a16="http://schemas.microsoft.com/office/drawing/2014/main" id="{9A48DF8F-07DF-48F2-944C-97808BBD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3" name="Freeform 11">
              <a:extLst>
                <a:ext uri="{FF2B5EF4-FFF2-40B4-BE49-F238E27FC236}">
                  <a16:creationId xmlns:a16="http://schemas.microsoft.com/office/drawing/2014/main" id="{1DBC7527-D323-4A52-8055-50480E532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4" name="Freeform 12">
              <a:extLst>
                <a:ext uri="{FF2B5EF4-FFF2-40B4-BE49-F238E27FC236}">
                  <a16:creationId xmlns:a16="http://schemas.microsoft.com/office/drawing/2014/main" id="{7FDC9880-BEB7-4458-9A76-FD74CA58D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F312BB96-8152-4380-9A88-1035C491D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ECB995A-E5B4-4732-8007-6C87709D7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9C5C1ECF-57E1-46CD-812C-05C10BE6F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3F993ABC-4240-4589-8AFB-028CA4ED4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1" name="Freeform 25">
              <a:extLst>
                <a:ext uri="{FF2B5EF4-FFF2-40B4-BE49-F238E27FC236}">
                  <a16:creationId xmlns:a16="http://schemas.microsoft.com/office/drawing/2014/main" id="{34DEEDD8-B197-4B60-A4E5-A9296FE88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2" name="Freeform 26">
              <a:extLst>
                <a:ext uri="{FF2B5EF4-FFF2-40B4-BE49-F238E27FC236}">
                  <a16:creationId xmlns:a16="http://schemas.microsoft.com/office/drawing/2014/main" id="{4921ED5A-B381-42B2-9C22-C963CE9A0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3" name="Freeform 27">
              <a:extLst>
                <a:ext uri="{FF2B5EF4-FFF2-40B4-BE49-F238E27FC236}">
                  <a16:creationId xmlns:a16="http://schemas.microsoft.com/office/drawing/2014/main" id="{DFECE03A-6F56-422E-9D60-FE9C6D470D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4" name="Freeform 28">
              <a:extLst>
                <a:ext uri="{FF2B5EF4-FFF2-40B4-BE49-F238E27FC236}">
                  <a16:creationId xmlns:a16="http://schemas.microsoft.com/office/drawing/2014/main" id="{33872B75-979A-4E90-AD98-FAE35239B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C79D43D-CBF6-4771-964B-E29B1EDB7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300" y="648930"/>
            <a:ext cx="6390723" cy="3347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i="1" dirty="0" err="1"/>
              <a:t>Děkuj</a:t>
            </a:r>
            <a:r>
              <a:rPr lang="cs-CZ" sz="6000" i="1" dirty="0"/>
              <a:t>i</a:t>
            </a:r>
            <a:r>
              <a:rPr lang="en-US" sz="6000" i="1" dirty="0"/>
              <a:t> za </a:t>
            </a:r>
            <a:r>
              <a:rPr lang="en-US" sz="6000" i="1" dirty="0" err="1"/>
              <a:t>pozornost</a:t>
            </a:r>
            <a:r>
              <a:rPr lang="en-US" sz="6000" i="1" dirty="0"/>
              <a:t>!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7A0D51-BBFE-4FD7-9D7A-60DC2ECE7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2300" y="3996267"/>
            <a:ext cx="6390723" cy="18870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200" i="1" dirty="0" err="1"/>
              <a:t>Nějaké</a:t>
            </a:r>
            <a:r>
              <a:rPr lang="en-US" sz="3200" i="1" dirty="0"/>
              <a:t> </a:t>
            </a:r>
            <a:r>
              <a:rPr lang="en-US" sz="3200" i="1" dirty="0" err="1"/>
              <a:t>otázky</a:t>
            </a:r>
            <a:r>
              <a:rPr lang="en-US" sz="3200" i="1" dirty="0"/>
              <a:t>?</a:t>
            </a:r>
          </a:p>
        </p:txBody>
      </p:sp>
      <p:sp>
        <p:nvSpPr>
          <p:cNvPr id="156" name="Rounded Rectangle 16">
            <a:extLst>
              <a:ext uri="{FF2B5EF4-FFF2-40B4-BE49-F238E27FC236}">
                <a16:creationId xmlns:a16="http://schemas.microsoft.com/office/drawing/2014/main" id="{03F0917E-421A-4BCB-A614-5E33D821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Výsledek obrázku pro smile">
            <a:extLst>
              <a:ext uri="{FF2B5EF4-FFF2-40B4-BE49-F238E27FC236}">
                <a16:creationId xmlns:a16="http://schemas.microsoft.com/office/drawing/2014/main" id="{11F0EBCD-DDC8-497A-8CA7-0751F5A9F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551" y="1614524"/>
            <a:ext cx="3341190" cy="334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4897C7-9685-4E27-8D85-9F0DCCEE5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2000" b="1" smtClean="0"/>
              <a:pPr defTabSz="914400">
                <a:spcAft>
                  <a:spcPts val="600"/>
                </a:spcAft>
              </a:pPr>
              <a:t>14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1614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378BE6-CD39-46D4-8E97-D243CFBD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55640"/>
            <a:ext cx="10018713" cy="1386347"/>
          </a:xfrm>
        </p:spPr>
        <p:txBody>
          <a:bodyPr/>
          <a:lstStyle/>
          <a:p>
            <a:r>
              <a:rPr lang="cs-CZ" i="1" dirty="0">
                <a:solidFill>
                  <a:srgbClr val="FF0000"/>
                </a:solidFill>
              </a:rPr>
              <a:t>Proč toto téma?</a:t>
            </a:r>
            <a:endParaRPr lang="de-DE" i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812A96-D8B1-4797-8E5A-EFE90158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123" y="1848465"/>
            <a:ext cx="9575900" cy="1580535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026" name="Picture 2" descr="Výsledek obrázku pro odmítnutí lepku">
            <a:extLst>
              <a:ext uri="{FF2B5EF4-FFF2-40B4-BE49-F238E27FC236}">
                <a16:creationId xmlns:a16="http://schemas.microsoft.com/office/drawing/2014/main" id="{CE928485-301A-49F8-9381-AB90148D2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002" y="1946788"/>
            <a:ext cx="5066070" cy="33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E4BE79-5173-471F-A263-90BF1F8A7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400" b="1" smtClean="0"/>
              <a:pPr/>
              <a:t>2</a:t>
            </a:fld>
            <a:endParaRPr lang="en-US" sz="2400" b="1" dirty="0"/>
          </a:p>
        </p:txBody>
      </p:sp>
      <p:graphicFrame>
        <p:nvGraphicFramePr>
          <p:cNvPr id="7" name="Zástupný symbol pro obsah 4">
            <a:extLst>
              <a:ext uri="{FF2B5EF4-FFF2-40B4-BE49-F238E27FC236}">
                <a16:creationId xmlns:a16="http://schemas.microsoft.com/office/drawing/2014/main" id="{A9EAE58F-7434-4A2D-8940-DFB25F10DD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493114"/>
              </p:ext>
            </p:extLst>
          </p:nvPr>
        </p:nvGraphicFramePr>
        <p:xfrm>
          <a:off x="1328073" y="2359742"/>
          <a:ext cx="5574171" cy="2428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Kříž 5">
            <a:extLst>
              <a:ext uri="{FF2B5EF4-FFF2-40B4-BE49-F238E27FC236}">
                <a16:creationId xmlns:a16="http://schemas.microsoft.com/office/drawing/2014/main" id="{354BB7BF-D287-4FAD-83DC-40C143D076EA}"/>
              </a:ext>
            </a:extLst>
          </p:cNvPr>
          <p:cNvSpPr/>
          <p:nvPr/>
        </p:nvSpPr>
        <p:spPr>
          <a:xfrm>
            <a:off x="3822801" y="3240958"/>
            <a:ext cx="658761" cy="666135"/>
          </a:xfrm>
          <a:prstGeom prst="pl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691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3CE9F-3E08-4E49-A689-89963BBD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73743"/>
            <a:ext cx="10018713" cy="1135626"/>
          </a:xfrm>
        </p:spPr>
        <p:txBody>
          <a:bodyPr/>
          <a:lstStyle/>
          <a:p>
            <a:r>
              <a:rPr lang="cs-CZ" i="1" dirty="0">
                <a:solidFill>
                  <a:srgbClr val="FF0000"/>
                </a:solidFill>
              </a:rPr>
              <a:t>Co je celiakie?</a:t>
            </a:r>
            <a:endParaRPr lang="de-DE" i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F085DB-2BF2-443F-8501-D2F52F505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098" y="1209368"/>
            <a:ext cx="10284902" cy="5648632"/>
          </a:xfrm>
        </p:spPr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E76B41-F103-4FC1-8E1C-69EE9CA9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4" y="6055360"/>
            <a:ext cx="609614" cy="802640"/>
          </a:xfrm>
        </p:spPr>
        <p:txBody>
          <a:bodyPr/>
          <a:lstStyle/>
          <a:p>
            <a:fld id="{D57F1E4F-1CFF-5643-939E-217C01CDF565}" type="slidenum">
              <a:rPr lang="en-US" sz="2000" b="1" smtClean="0"/>
              <a:pPr/>
              <a:t>3</a:t>
            </a:fld>
            <a:endParaRPr lang="en-US" sz="2000" b="1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BF70A9D-01C4-4595-BD1A-DDD7E4BAA6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2917205"/>
              </p:ext>
            </p:extLst>
          </p:nvPr>
        </p:nvGraphicFramePr>
        <p:xfrm>
          <a:off x="235974" y="1209366"/>
          <a:ext cx="7390911" cy="4845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Výsledek obrázku pro slizniční klky v tenkem streve">
            <a:extLst>
              <a:ext uri="{FF2B5EF4-FFF2-40B4-BE49-F238E27FC236}">
                <a16:creationId xmlns:a16="http://schemas.microsoft.com/office/drawing/2014/main" id="{8B1E2D3D-04E0-4FDD-88F1-2F1B51ABC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447" y="2102304"/>
            <a:ext cx="5157016" cy="343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14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2DF0A7-5EE9-4F74-9DF3-D4EF62454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8" y="181510"/>
            <a:ext cx="7806813" cy="1637458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i="1" dirty="0">
                <a:solidFill>
                  <a:srgbClr val="FF0000"/>
                </a:solidFill>
              </a:rPr>
              <a:t>Jaké jsou příznaky?</a:t>
            </a:r>
            <a:endParaRPr lang="de-DE" i="1" dirty="0">
              <a:solidFill>
                <a:srgbClr val="FF0000"/>
              </a:solidFill>
            </a:endParaRPr>
          </a:p>
        </p:txBody>
      </p:sp>
      <p:pic>
        <p:nvPicPr>
          <p:cNvPr id="9" name="Zástupný obsah 8" descr="Obsah obrázku osoba, dítě, chlapec, mladý&#10;&#10;Popis byl vytvořen automaticky">
            <a:extLst>
              <a:ext uri="{FF2B5EF4-FFF2-40B4-BE49-F238E27FC236}">
                <a16:creationId xmlns:a16="http://schemas.microsoft.com/office/drawing/2014/main" id="{790FB04C-5608-47B1-9C5C-04850E3ED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66879" y="2678093"/>
            <a:ext cx="5589582" cy="2221859"/>
          </a:xfr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F3F904-A941-4A97-A54C-8F55599C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b="1" smtClean="0"/>
              <a:pPr/>
              <a:t>4</a:t>
            </a:fld>
            <a:endParaRPr lang="en-US" sz="2000" b="1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C74E8AC-1330-4F30-BB61-345A4B0190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559574"/>
              </p:ext>
            </p:extLst>
          </p:nvPr>
        </p:nvGraphicFramePr>
        <p:xfrm>
          <a:off x="6017342" y="471948"/>
          <a:ext cx="5309418" cy="6204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44869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FA4D8D-E3E6-4DDA-8120-FEC59155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4813" y="685801"/>
            <a:ext cx="648211" cy="105451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EA2923-3AFE-458F-826B-7BDC41C15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807" y="2509683"/>
            <a:ext cx="4238064" cy="2829233"/>
          </a:xfrm>
        </p:spPr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750713-C3DE-471E-8B9E-1C6A3773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716B2A9-AB9A-431D-A611-1D4D4C278F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1653078"/>
              </p:ext>
            </p:extLst>
          </p:nvPr>
        </p:nvGraphicFramePr>
        <p:xfrm>
          <a:off x="5456902" y="271304"/>
          <a:ext cx="6253317" cy="64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Související obrázek">
            <a:extLst>
              <a:ext uri="{FF2B5EF4-FFF2-40B4-BE49-F238E27FC236}">
                <a16:creationId xmlns:a16="http://schemas.microsoft.com/office/drawing/2014/main" id="{7793FFD7-CBFD-47FB-B0F6-43578372A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12" y="2104103"/>
            <a:ext cx="5387645" cy="337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196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2BD238-54C5-4119-BFEC-49AD05AEE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b="1" smtClean="0"/>
              <a:pPr/>
              <a:t>6</a:t>
            </a:fld>
            <a:endParaRPr lang="en-US" sz="2000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2E45FF2-B4F0-475D-96B9-988D382868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429841"/>
              </p:ext>
            </p:extLst>
          </p:nvPr>
        </p:nvGraphicFramePr>
        <p:xfrm>
          <a:off x="324465" y="206477"/>
          <a:ext cx="11582401" cy="6528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4977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77C6EE-6A5B-4308-8F31-97C20CD0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477520"/>
            <a:ext cx="10018713" cy="1110390"/>
          </a:xfrm>
        </p:spPr>
        <p:txBody>
          <a:bodyPr/>
          <a:lstStyle/>
          <a:p>
            <a:r>
              <a:rPr lang="cs-CZ" i="1" dirty="0">
                <a:solidFill>
                  <a:srgbClr val="FF0000"/>
                </a:solidFill>
              </a:rPr>
              <a:t>Jaké jsou typy celiakie?</a:t>
            </a:r>
            <a:endParaRPr lang="de-DE" i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6C8937-C4E7-4A7A-8484-EEAE56EE9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560" y="1859280"/>
            <a:ext cx="9562464" cy="341081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035CC72-A8ED-4890-AFBB-C73B95477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b="1" smtClean="0"/>
              <a:pPr/>
              <a:t>7</a:t>
            </a:fld>
            <a:endParaRPr lang="en-US" sz="2000" b="1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A46E8BF-BF30-4B4C-BFFD-9C574BC403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269604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5986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1D43A5-F4DD-494A-8123-D9559F96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H="1" flipV="1">
            <a:off x="2519680" y="416336"/>
            <a:ext cx="8300720" cy="802863"/>
          </a:xfrm>
        </p:spPr>
        <p:txBody>
          <a:bodyPr>
            <a:normAutofit/>
          </a:bodyPr>
          <a:lstStyle/>
          <a:p>
            <a:r>
              <a:rPr lang="cs-CZ" i="1" dirty="0">
                <a:solidFill>
                  <a:srgbClr val="FF0000"/>
                </a:solidFill>
              </a:rPr>
              <a:t>Jak se celiakie potvrdí?</a:t>
            </a:r>
            <a:endParaRPr lang="de-DE" i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1307E0-FA81-42F3-B480-2C82AA14C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20" y="2079522"/>
            <a:ext cx="9857103" cy="20991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4098" name="Picture 2" descr="Výsledek obrázku pro krev v laboratoři">
            <a:extLst>
              <a:ext uri="{FF2B5EF4-FFF2-40B4-BE49-F238E27FC236}">
                <a16:creationId xmlns:a16="http://schemas.microsoft.com/office/drawing/2014/main" id="{4BA6DD7D-6D81-41B7-96ED-12A34EDD2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243" y="1491606"/>
            <a:ext cx="4426163" cy="29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2181290-C832-44A7-AAC4-B472C8F4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b="1" smtClean="0"/>
              <a:pPr/>
              <a:t>8</a:t>
            </a:fld>
            <a:endParaRPr lang="en-US" sz="2000" b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0E93D62-6CBD-4EF8-B5A1-5F1A0CFD73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333922"/>
              </p:ext>
            </p:extLst>
          </p:nvPr>
        </p:nvGraphicFramePr>
        <p:xfrm>
          <a:off x="1282926" y="2524492"/>
          <a:ext cx="6774785" cy="3347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311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8E62B-A023-4C3A-920A-4C355C08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37652"/>
            <a:ext cx="10018713" cy="1101213"/>
          </a:xfrm>
        </p:spPr>
        <p:txBody>
          <a:bodyPr/>
          <a:lstStyle/>
          <a:p>
            <a:r>
              <a:rPr lang="cs-CZ" i="1" dirty="0">
                <a:solidFill>
                  <a:srgbClr val="FF0000"/>
                </a:solidFill>
              </a:rPr>
              <a:t>Jak ji lékaři „identifikovali“?</a:t>
            </a:r>
            <a:endParaRPr lang="de-DE" i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47CA26-F415-4B8F-863B-683B321BE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884904"/>
            <a:ext cx="9752649" cy="12526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  <a:endParaRPr lang="de-DE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40920A-4A40-43B4-B3F6-83EDDBA6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2000" b="1" smtClean="0"/>
              <a:pPr/>
              <a:t>9</a:t>
            </a:fld>
            <a:endParaRPr lang="en-US" sz="2000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9936686-74A8-4CC2-A4AB-E9B47F82C2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1979611"/>
              </p:ext>
            </p:extLst>
          </p:nvPr>
        </p:nvGraphicFramePr>
        <p:xfrm>
          <a:off x="1757680" y="1117601"/>
          <a:ext cx="10018712" cy="5602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3135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2</TotalTime>
  <Words>354</Words>
  <Application>Microsoft Office PowerPoint</Application>
  <PresentationFormat>Širokoúhlá obrazovka</PresentationFormat>
  <Paragraphs>85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Corbel</vt:lpstr>
      <vt:lpstr>Paralaxa</vt:lpstr>
      <vt:lpstr>Studentská konference CELIAKIE</vt:lpstr>
      <vt:lpstr>Proč toto téma?</vt:lpstr>
      <vt:lpstr>Co je celiakie?</vt:lpstr>
      <vt:lpstr> Jaké jsou příznaky?</vt:lpstr>
      <vt:lpstr>Prezentace aplikace PowerPoint</vt:lpstr>
      <vt:lpstr>Prezentace aplikace PowerPoint</vt:lpstr>
      <vt:lpstr>Jaké jsou typy celiakie?</vt:lpstr>
      <vt:lpstr>Jak se celiakie potvrdí?</vt:lpstr>
      <vt:lpstr>Jak ji lékaři „identifikovali“?</vt:lpstr>
      <vt:lpstr>Prezentace aplikace PowerPoint</vt:lpstr>
      <vt:lpstr>Prezentace aplikace PowerPoint</vt:lpstr>
      <vt:lpstr>A co já?</vt:lpstr>
      <vt:lpstr>Co jsme si řekli?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SEMINÁRNÍ PRÁCE  - CELIAKIE</dc:title>
  <dc:creator>Ester Galiová</dc:creator>
  <cp:lastModifiedBy>Kulíšková Jarmila</cp:lastModifiedBy>
  <cp:revision>62</cp:revision>
  <dcterms:created xsi:type="dcterms:W3CDTF">2019-11-04T17:39:52Z</dcterms:created>
  <dcterms:modified xsi:type="dcterms:W3CDTF">2020-01-23T08:52:32Z</dcterms:modified>
</cp:coreProperties>
</file>