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64" r:id="rId3"/>
    <p:sldId id="258" r:id="rId4"/>
    <p:sldId id="259" r:id="rId5"/>
    <p:sldId id="265" r:id="rId6"/>
    <p:sldId id="266" r:id="rId7"/>
    <p:sldId id="267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907" autoAdjust="0"/>
  </p:normalViewPr>
  <p:slideViewPr>
    <p:cSldViewPr snapToGrid="0">
      <p:cViewPr varScale="1">
        <p:scale>
          <a:sx n="101" d="100"/>
          <a:sy n="101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E0A928-88A2-447B-B26C-A2EC5B5D4F88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C75C969F-9F73-4AB4-832E-FDB953FC731A}">
      <dgm:prSet/>
      <dgm:spPr/>
      <dgm:t>
        <a:bodyPr/>
        <a:lstStyle/>
        <a:p>
          <a:pPr>
            <a:defRPr b="1"/>
          </a:pPr>
          <a:r>
            <a:rPr lang="cs-CZ" dirty="0"/>
            <a:t>Co to je, a kde se nachází?</a:t>
          </a:r>
          <a:endParaRPr lang="en-US" dirty="0"/>
        </a:p>
      </dgm:t>
    </dgm:pt>
    <dgm:pt modelId="{D0995984-2220-4E20-B534-C19D9BA83E09}" type="parTrans" cxnId="{2490349F-781A-4340-BA1F-1E521907242A}">
      <dgm:prSet/>
      <dgm:spPr/>
      <dgm:t>
        <a:bodyPr/>
        <a:lstStyle/>
        <a:p>
          <a:endParaRPr lang="en-US"/>
        </a:p>
      </dgm:t>
    </dgm:pt>
    <dgm:pt modelId="{2906D425-9F26-4C79-AAE5-12E1E4A05E4C}" type="sibTrans" cxnId="{2490349F-781A-4340-BA1F-1E521907242A}">
      <dgm:prSet/>
      <dgm:spPr/>
      <dgm:t>
        <a:bodyPr/>
        <a:lstStyle/>
        <a:p>
          <a:endParaRPr lang="en-US"/>
        </a:p>
      </dgm:t>
    </dgm:pt>
    <dgm:pt modelId="{A5CE3214-4432-409F-A6D0-48E379D8155B}">
      <dgm:prSet/>
      <dgm:spPr/>
      <dgm:t>
        <a:bodyPr/>
        <a:lstStyle/>
        <a:p>
          <a:pPr>
            <a:defRPr b="1"/>
          </a:pPr>
          <a:r>
            <a:rPr lang="cs-CZ" dirty="0"/>
            <a:t>Co tvoří?</a:t>
          </a:r>
          <a:endParaRPr lang="en-US" dirty="0"/>
        </a:p>
      </dgm:t>
    </dgm:pt>
    <dgm:pt modelId="{0B896BDE-2522-47D5-A08E-0571D16805C4}" type="parTrans" cxnId="{8B955180-A737-4CE2-99B7-17E93751FAF2}">
      <dgm:prSet/>
      <dgm:spPr/>
      <dgm:t>
        <a:bodyPr/>
        <a:lstStyle/>
        <a:p>
          <a:endParaRPr lang="en-US"/>
        </a:p>
      </dgm:t>
    </dgm:pt>
    <dgm:pt modelId="{D3418892-3492-478D-9C05-59CD6AE4D84E}" type="sibTrans" cxnId="{8B955180-A737-4CE2-99B7-17E93751FAF2}">
      <dgm:prSet/>
      <dgm:spPr/>
      <dgm:t>
        <a:bodyPr/>
        <a:lstStyle/>
        <a:p>
          <a:endParaRPr lang="en-US"/>
        </a:p>
      </dgm:t>
    </dgm:pt>
    <dgm:pt modelId="{1E335E5D-D187-4998-B75A-C66FD49E3BD4}">
      <dgm:prSet/>
      <dgm:spPr/>
      <dgm:t>
        <a:bodyPr/>
        <a:lstStyle/>
        <a:p>
          <a:r>
            <a:rPr lang="cs-CZ" dirty="0"/>
            <a:t>Turnov, Jičín</a:t>
          </a:r>
          <a:endParaRPr lang="en-US" dirty="0"/>
        </a:p>
      </dgm:t>
    </dgm:pt>
    <dgm:pt modelId="{7B9A1423-98E6-4DC3-A887-401201A552F5}" type="parTrans" cxnId="{225F9F94-7CFD-43B8-A47A-1A96418B9EE7}">
      <dgm:prSet/>
      <dgm:spPr/>
      <dgm:t>
        <a:bodyPr/>
        <a:lstStyle/>
        <a:p>
          <a:endParaRPr lang="en-US"/>
        </a:p>
      </dgm:t>
    </dgm:pt>
    <dgm:pt modelId="{84CE343B-BB2F-4F9A-B437-4C1D013EB232}" type="sibTrans" cxnId="{225F9F94-7CFD-43B8-A47A-1A96418B9EE7}">
      <dgm:prSet/>
      <dgm:spPr/>
      <dgm:t>
        <a:bodyPr/>
        <a:lstStyle/>
        <a:p>
          <a:endParaRPr lang="en-US"/>
        </a:p>
      </dgm:t>
    </dgm:pt>
    <dgm:pt modelId="{62F724C0-B6F4-44A5-9A18-8FDE9EC65F60}">
      <dgm:prSet/>
      <dgm:spPr/>
      <dgm:t>
        <a:bodyPr/>
        <a:lstStyle/>
        <a:p>
          <a:r>
            <a:rPr lang="cs-CZ" dirty="0"/>
            <a:t>Hrad Kost, rozhledna Kozákov</a:t>
          </a:r>
          <a:endParaRPr lang="en-US" dirty="0"/>
        </a:p>
      </dgm:t>
    </dgm:pt>
    <dgm:pt modelId="{BF16B033-1D8D-4ADA-AFFD-378A886B82A5}" type="parTrans" cxnId="{6B7C0615-5741-43CA-BE65-6F7B455DAEAA}">
      <dgm:prSet/>
      <dgm:spPr/>
      <dgm:t>
        <a:bodyPr/>
        <a:lstStyle/>
        <a:p>
          <a:endParaRPr lang="en-US"/>
        </a:p>
      </dgm:t>
    </dgm:pt>
    <dgm:pt modelId="{42FD7027-1C44-4D90-B9F3-5AEB65AC39A0}" type="sibTrans" cxnId="{6B7C0615-5741-43CA-BE65-6F7B455DAEAA}">
      <dgm:prSet/>
      <dgm:spPr/>
      <dgm:t>
        <a:bodyPr/>
        <a:lstStyle/>
        <a:p>
          <a:endParaRPr lang="en-US"/>
        </a:p>
      </dgm:t>
    </dgm:pt>
    <dgm:pt modelId="{E0E19A38-102E-429F-94C9-ECF1A9E005B1}">
      <dgm:prSet/>
      <dgm:spPr/>
      <dgm:t>
        <a:bodyPr/>
        <a:lstStyle/>
        <a:p>
          <a:r>
            <a:rPr lang="cs-CZ" dirty="0"/>
            <a:t>Prachovské skály, Čertova ruka</a:t>
          </a:r>
          <a:endParaRPr lang="en-US" dirty="0"/>
        </a:p>
      </dgm:t>
    </dgm:pt>
    <dgm:pt modelId="{5F6277D9-5FCC-4B41-BDA5-DA278CDD6914}" type="parTrans" cxnId="{A691D7CF-A225-44AD-BE6C-D937D0B34CA8}">
      <dgm:prSet/>
      <dgm:spPr/>
      <dgm:t>
        <a:bodyPr/>
        <a:lstStyle/>
        <a:p>
          <a:endParaRPr lang="en-US"/>
        </a:p>
      </dgm:t>
    </dgm:pt>
    <dgm:pt modelId="{8475319B-FC57-4DB2-ACAA-54E3173C4117}" type="sibTrans" cxnId="{A691D7CF-A225-44AD-BE6C-D937D0B34CA8}">
      <dgm:prSet/>
      <dgm:spPr/>
      <dgm:t>
        <a:bodyPr/>
        <a:lstStyle/>
        <a:p>
          <a:endParaRPr lang="en-US"/>
        </a:p>
      </dgm:t>
    </dgm:pt>
    <dgm:pt modelId="{B1AD91C4-71E1-418B-A3BD-52F170305D1E}">
      <dgm:prSet/>
      <dgm:spPr/>
      <dgm:t>
        <a:bodyPr/>
        <a:lstStyle/>
        <a:p>
          <a:pPr>
            <a:defRPr b="1"/>
          </a:pPr>
          <a:r>
            <a:rPr lang="cs-CZ" dirty="0"/>
            <a:t>Zlatá stezka</a:t>
          </a:r>
          <a:endParaRPr lang="en-US" dirty="0"/>
        </a:p>
      </dgm:t>
    </dgm:pt>
    <dgm:pt modelId="{2D66A7BE-5CA8-4121-BC0F-A1CFB695520F}" type="parTrans" cxnId="{C399B64D-8B62-46D3-B76C-A5F275209677}">
      <dgm:prSet/>
      <dgm:spPr/>
      <dgm:t>
        <a:bodyPr/>
        <a:lstStyle/>
        <a:p>
          <a:endParaRPr lang="en-US"/>
        </a:p>
      </dgm:t>
    </dgm:pt>
    <dgm:pt modelId="{84B6B0FE-9FBA-4E38-BE0A-555AA7A709AE}" type="sibTrans" cxnId="{C399B64D-8B62-46D3-B76C-A5F275209677}">
      <dgm:prSet/>
      <dgm:spPr/>
      <dgm:t>
        <a:bodyPr/>
        <a:lstStyle/>
        <a:p>
          <a:endParaRPr lang="en-US"/>
        </a:p>
      </dgm:t>
    </dgm:pt>
    <dgm:pt modelId="{4BF7DEDE-BE4A-4825-B5B6-FE29E52C39AA}">
      <dgm:prSet/>
      <dgm:spPr/>
      <dgm:t>
        <a:bodyPr/>
        <a:lstStyle/>
        <a:p>
          <a:pPr>
            <a:defRPr b="1"/>
          </a:pPr>
          <a:r>
            <a:rPr lang="cs-CZ" dirty="0"/>
            <a:t>Geopark Český ráj</a:t>
          </a:r>
          <a:endParaRPr lang="en-US" dirty="0"/>
        </a:p>
      </dgm:t>
    </dgm:pt>
    <dgm:pt modelId="{3EF59FFB-2376-4232-BB4D-2A0F5A7AD744}" type="parTrans" cxnId="{0AA41554-127A-421A-B9C6-FA285D5D1EEA}">
      <dgm:prSet/>
      <dgm:spPr/>
      <dgm:t>
        <a:bodyPr/>
        <a:lstStyle/>
        <a:p>
          <a:endParaRPr lang="en-US"/>
        </a:p>
      </dgm:t>
    </dgm:pt>
    <dgm:pt modelId="{73580132-B128-460E-8DB3-E3016B50ED03}" type="sibTrans" cxnId="{0AA41554-127A-421A-B9C6-FA285D5D1EEA}">
      <dgm:prSet/>
      <dgm:spPr/>
      <dgm:t>
        <a:bodyPr/>
        <a:lstStyle/>
        <a:p>
          <a:endParaRPr lang="en-US"/>
        </a:p>
      </dgm:t>
    </dgm:pt>
    <dgm:pt modelId="{8A4E7E76-034F-4824-95B5-6D1EFB57EB5C}">
      <dgm:prSet/>
      <dgm:spPr/>
      <dgm:t>
        <a:bodyPr/>
        <a:lstStyle/>
        <a:p>
          <a:pPr>
            <a:defRPr b="1"/>
          </a:pPr>
          <a:r>
            <a:rPr lang="cs-CZ" dirty="0"/>
            <a:t>Zdroje</a:t>
          </a:r>
          <a:endParaRPr lang="en-US" dirty="0"/>
        </a:p>
      </dgm:t>
    </dgm:pt>
    <dgm:pt modelId="{E9CD024E-E1E4-472D-BEB1-C40BB8890080}" type="parTrans" cxnId="{63190E8E-3598-4393-A02D-BE884D86AC01}">
      <dgm:prSet/>
      <dgm:spPr/>
      <dgm:t>
        <a:bodyPr/>
        <a:lstStyle/>
        <a:p>
          <a:endParaRPr lang="en-US"/>
        </a:p>
      </dgm:t>
    </dgm:pt>
    <dgm:pt modelId="{E276EBC3-03DE-4C16-8830-BE894035365C}" type="sibTrans" cxnId="{63190E8E-3598-4393-A02D-BE884D86AC01}">
      <dgm:prSet/>
      <dgm:spPr/>
      <dgm:t>
        <a:bodyPr/>
        <a:lstStyle/>
        <a:p>
          <a:endParaRPr lang="en-US"/>
        </a:p>
      </dgm:t>
    </dgm:pt>
    <dgm:pt modelId="{AB01A185-E7F0-46E1-A6CA-3B994D88B944}" type="pres">
      <dgm:prSet presAssocID="{E9E0A928-88A2-447B-B26C-A2EC5B5D4F8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B4C1F7E-5C56-4A7C-B954-578AA06FEDF5}" type="pres">
      <dgm:prSet presAssocID="{C75C969F-9F73-4AB4-832E-FDB953FC731A}" presName="compNode" presStyleCnt="0"/>
      <dgm:spPr/>
    </dgm:pt>
    <dgm:pt modelId="{B9CFE3F5-997C-4A3E-AAF9-92BF40A129BE}" type="pres">
      <dgm:prSet presAssocID="{C75C969F-9F73-4AB4-832E-FDB953FC731A}" presName="iconRect" presStyleLbl="node1" presStyleIdx="0" presStyleCnt="5" custScaleX="128408" custScaleY="114606" custLinFactNeighborX="68569" custLinFactNeighborY="6386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9F6808B2-78DD-462C-BD4E-92EF9871F243}" type="pres">
      <dgm:prSet presAssocID="{C75C969F-9F73-4AB4-832E-FDB953FC731A}" presName="iconSpace" presStyleCnt="0"/>
      <dgm:spPr/>
    </dgm:pt>
    <dgm:pt modelId="{B93CAD03-5869-4D02-8816-29BFDE8EADD2}" type="pres">
      <dgm:prSet presAssocID="{C75C969F-9F73-4AB4-832E-FDB953FC731A}" presName="parTx" presStyleLbl="revTx" presStyleIdx="0" presStyleCnt="10" custScaleX="144328" custLinFactNeighborX="7365" custLinFactNeighborY="36728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122C5470-4409-4F72-A4E6-A9F4BF7FBF5D}" type="pres">
      <dgm:prSet presAssocID="{C75C969F-9F73-4AB4-832E-FDB953FC731A}" presName="txSpace" presStyleCnt="0"/>
      <dgm:spPr/>
    </dgm:pt>
    <dgm:pt modelId="{D0D204CD-6D0A-45C8-8A75-13B0B1A425BC}" type="pres">
      <dgm:prSet presAssocID="{C75C969F-9F73-4AB4-832E-FDB953FC731A}" presName="desTx" presStyleLbl="revTx" presStyleIdx="1" presStyleCnt="10">
        <dgm:presLayoutVars/>
      </dgm:prSet>
      <dgm:spPr/>
    </dgm:pt>
    <dgm:pt modelId="{E39A6BF3-9FC2-4D26-B2D8-0871AF34E037}" type="pres">
      <dgm:prSet presAssocID="{2906D425-9F26-4C79-AAE5-12E1E4A05E4C}" presName="sibTrans" presStyleCnt="0"/>
      <dgm:spPr/>
    </dgm:pt>
    <dgm:pt modelId="{058CC42B-CD02-4350-9609-D0358E38F4B5}" type="pres">
      <dgm:prSet presAssocID="{A5CE3214-4432-409F-A6D0-48E379D8155B}" presName="compNode" presStyleCnt="0"/>
      <dgm:spPr/>
    </dgm:pt>
    <dgm:pt modelId="{A7C607B8-2B0D-42B3-9D36-7E8D7E07B6F3}" type="pres">
      <dgm:prSet presAssocID="{A5CE3214-4432-409F-A6D0-48E379D8155B}" presName="iconRect" presStyleLbl="node1" presStyleIdx="1" presStyleCnt="5" custScaleX="135596" custScaleY="141888" custLinFactNeighborX="37710" custLinFactNeighborY="-119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1E0594C0-F2E4-422A-B657-3BEE02C4529D}" type="pres">
      <dgm:prSet presAssocID="{A5CE3214-4432-409F-A6D0-48E379D8155B}" presName="iconSpace" presStyleCnt="0"/>
      <dgm:spPr/>
    </dgm:pt>
    <dgm:pt modelId="{D9B0480C-2235-4BAF-9B77-C706E0B6B0C0}" type="pres">
      <dgm:prSet presAssocID="{A5CE3214-4432-409F-A6D0-48E379D8155B}" presName="parTx" presStyleLbl="revTx" presStyleIdx="2" presStyleCnt="10" custScaleX="43202" custLinFactNeighborX="-17625" custLinFactNeighborY="2000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C5CFB1DD-5D9D-4984-951A-FB641DDBBB78}" type="pres">
      <dgm:prSet presAssocID="{A5CE3214-4432-409F-A6D0-48E379D8155B}" presName="txSpace" presStyleCnt="0"/>
      <dgm:spPr/>
    </dgm:pt>
    <dgm:pt modelId="{1DC2C6CC-D131-47FE-8ECF-FF3A8D440CE0}" type="pres">
      <dgm:prSet presAssocID="{A5CE3214-4432-409F-A6D0-48E379D8155B}" presName="desTx" presStyleLbl="revTx" presStyleIdx="3" presStyleCnt="10" custScaleX="106899" custLinFactNeighborX="9887" custLinFactNeighborY="2007">
        <dgm:presLayoutVars/>
      </dgm:prSet>
      <dgm:spPr/>
      <dgm:t>
        <a:bodyPr/>
        <a:lstStyle/>
        <a:p>
          <a:endParaRPr lang="cs-CZ"/>
        </a:p>
      </dgm:t>
    </dgm:pt>
    <dgm:pt modelId="{47C20A33-7FDC-42F5-8EE7-2F6D17C3ABD6}" type="pres">
      <dgm:prSet presAssocID="{D3418892-3492-478D-9C05-59CD6AE4D84E}" presName="sibTrans" presStyleCnt="0"/>
      <dgm:spPr/>
    </dgm:pt>
    <dgm:pt modelId="{4D9B10ED-8C2F-40E8-9947-3F577FF00C18}" type="pres">
      <dgm:prSet presAssocID="{B1AD91C4-71E1-418B-A3BD-52F170305D1E}" presName="compNode" presStyleCnt="0"/>
      <dgm:spPr/>
    </dgm:pt>
    <dgm:pt modelId="{F64A5E9A-9B0B-4F56-AAC5-92AD25006FB1}" type="pres">
      <dgm:prSet presAssocID="{B1AD91C4-71E1-418B-A3BD-52F170305D1E}" presName="iconRect" presStyleLbl="node1" presStyleIdx="2" presStyleCnt="5" custScaleX="137396" custScaleY="114733" custLinFactNeighborX="56249" custLinFactNeighborY="6670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Hike"/>
        </a:ext>
      </dgm:extLst>
    </dgm:pt>
    <dgm:pt modelId="{BE367995-49DD-4907-B879-9B0D8E9D8A85}" type="pres">
      <dgm:prSet presAssocID="{B1AD91C4-71E1-418B-A3BD-52F170305D1E}" presName="iconSpace" presStyleCnt="0"/>
      <dgm:spPr/>
    </dgm:pt>
    <dgm:pt modelId="{2367FAB0-B771-42D6-A743-05C7590B411A}" type="pres">
      <dgm:prSet presAssocID="{B1AD91C4-71E1-418B-A3BD-52F170305D1E}" presName="parTx" presStyleLbl="revTx" presStyleIdx="4" presStyleCnt="10" custScaleX="58487" custLinFactNeighborX="-9823" custLinFactNeighborY="3488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8AC23B45-AB27-49FE-BABB-641FD289126D}" type="pres">
      <dgm:prSet presAssocID="{B1AD91C4-71E1-418B-A3BD-52F170305D1E}" presName="txSpace" presStyleCnt="0"/>
      <dgm:spPr/>
    </dgm:pt>
    <dgm:pt modelId="{C26CC4CA-6DCB-4581-B655-3CB5105CEE74}" type="pres">
      <dgm:prSet presAssocID="{B1AD91C4-71E1-418B-A3BD-52F170305D1E}" presName="desTx" presStyleLbl="revTx" presStyleIdx="5" presStyleCnt="10">
        <dgm:presLayoutVars/>
      </dgm:prSet>
      <dgm:spPr/>
    </dgm:pt>
    <dgm:pt modelId="{F1BC9ABC-6B64-4390-9FD9-D42787D09A6B}" type="pres">
      <dgm:prSet presAssocID="{84B6B0FE-9FBA-4E38-BE0A-555AA7A709AE}" presName="sibTrans" presStyleCnt="0"/>
      <dgm:spPr/>
    </dgm:pt>
    <dgm:pt modelId="{62EE668F-D98C-4E5C-98AD-38BFD263E934}" type="pres">
      <dgm:prSet presAssocID="{4BF7DEDE-BE4A-4825-B5B6-FE29E52C39AA}" presName="compNode" presStyleCnt="0"/>
      <dgm:spPr/>
    </dgm:pt>
    <dgm:pt modelId="{9C649953-D147-433A-8AF3-E60CDE697F6D}" type="pres">
      <dgm:prSet presAssocID="{4BF7DEDE-BE4A-4825-B5B6-FE29E52C39AA}" presName="iconRect" presStyleLbl="node1" presStyleIdx="3" presStyleCnt="5" custScaleX="137244" custScaleY="122624" custLinFactX="22912" custLinFactNeighborX="100000" custLinFactNeighborY="4697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Tanabata Tree"/>
        </a:ext>
      </dgm:extLst>
    </dgm:pt>
    <dgm:pt modelId="{61A72E12-A236-43DE-9DD4-6E3C84F8730B}" type="pres">
      <dgm:prSet presAssocID="{4BF7DEDE-BE4A-4825-B5B6-FE29E52C39AA}" presName="iconSpace" presStyleCnt="0"/>
      <dgm:spPr/>
    </dgm:pt>
    <dgm:pt modelId="{733CD462-FAB9-470E-A114-79038EEC3ACE}" type="pres">
      <dgm:prSet presAssocID="{4BF7DEDE-BE4A-4825-B5B6-FE29E52C39AA}" presName="parTx" presStyleLbl="revTx" presStyleIdx="6" presStyleCnt="10" custScaleX="81784" custLinFactNeighborX="-1754" custLinFactNeighborY="4174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251FDA27-09E5-4448-BB2B-C904F45AE892}" type="pres">
      <dgm:prSet presAssocID="{4BF7DEDE-BE4A-4825-B5B6-FE29E52C39AA}" presName="txSpace" presStyleCnt="0"/>
      <dgm:spPr/>
    </dgm:pt>
    <dgm:pt modelId="{99BA27C9-D51E-4A30-96B6-EB26984F655C}" type="pres">
      <dgm:prSet presAssocID="{4BF7DEDE-BE4A-4825-B5B6-FE29E52C39AA}" presName="desTx" presStyleLbl="revTx" presStyleIdx="7" presStyleCnt="10">
        <dgm:presLayoutVars/>
      </dgm:prSet>
      <dgm:spPr/>
    </dgm:pt>
    <dgm:pt modelId="{57A1EC05-956B-4B9D-BD2C-5BF341F8E5EB}" type="pres">
      <dgm:prSet presAssocID="{73580132-B128-460E-8DB3-E3016B50ED03}" presName="sibTrans" presStyleCnt="0"/>
      <dgm:spPr/>
    </dgm:pt>
    <dgm:pt modelId="{63263D13-E21D-466B-9734-E5C5E0A0DFBC}" type="pres">
      <dgm:prSet presAssocID="{8A4E7E76-034F-4824-95B5-6D1EFB57EB5C}" presName="compNode" presStyleCnt="0"/>
      <dgm:spPr/>
    </dgm:pt>
    <dgm:pt modelId="{1046A390-5D75-4C8E-8687-3F016F341742}" type="pres">
      <dgm:prSet presAssocID="{8A4E7E76-034F-4824-95B5-6D1EFB57EB5C}" presName="iconRect" presStyleLbl="node1" presStyleIdx="4" presStyleCnt="5" custScaleX="129465" custScaleY="130642" custLinFactX="31779" custLinFactNeighborX="100000" custLinFactNeighborY="-411"/>
      <dgm:spPr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D651566-1326-4A23-975A-F3779DB01C9B}" type="pres">
      <dgm:prSet presAssocID="{8A4E7E76-034F-4824-95B5-6D1EFB57EB5C}" presName="iconSpace" presStyleCnt="0"/>
      <dgm:spPr/>
    </dgm:pt>
    <dgm:pt modelId="{9320FEAF-5D21-4789-A53F-662247C2180C}" type="pres">
      <dgm:prSet presAssocID="{8A4E7E76-034F-4824-95B5-6D1EFB57EB5C}" presName="parTx" presStyleLbl="revTx" presStyleIdx="8" presStyleCnt="10" custScaleX="45867" custLinFactNeighborX="20652" custLinFactNeighborY="2320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B891481B-281E-49B8-8F33-8A8DEB7967B9}" type="pres">
      <dgm:prSet presAssocID="{8A4E7E76-034F-4824-95B5-6D1EFB57EB5C}" presName="txSpace" presStyleCnt="0"/>
      <dgm:spPr/>
    </dgm:pt>
    <dgm:pt modelId="{22AAFBAF-8469-4335-8C79-F199D5332CA9}" type="pres">
      <dgm:prSet presAssocID="{8A4E7E76-034F-4824-95B5-6D1EFB57EB5C}" presName="desTx" presStyleLbl="revTx" presStyleIdx="9" presStyleCnt="10">
        <dgm:presLayoutVars/>
      </dgm:prSet>
      <dgm:spPr/>
    </dgm:pt>
  </dgm:ptLst>
  <dgm:cxnLst>
    <dgm:cxn modelId="{0AA41554-127A-421A-B9C6-FA285D5D1EEA}" srcId="{E9E0A928-88A2-447B-B26C-A2EC5B5D4F88}" destId="{4BF7DEDE-BE4A-4825-B5B6-FE29E52C39AA}" srcOrd="3" destOrd="0" parTransId="{3EF59FFB-2376-4232-BB4D-2A0F5A7AD744}" sibTransId="{73580132-B128-460E-8DB3-E3016B50ED03}"/>
    <dgm:cxn modelId="{C399B64D-8B62-46D3-B76C-A5F275209677}" srcId="{E9E0A928-88A2-447B-B26C-A2EC5B5D4F88}" destId="{B1AD91C4-71E1-418B-A3BD-52F170305D1E}" srcOrd="2" destOrd="0" parTransId="{2D66A7BE-5CA8-4121-BC0F-A1CFB695520F}" sibTransId="{84B6B0FE-9FBA-4E38-BE0A-555AA7A709AE}"/>
    <dgm:cxn modelId="{3ECF8BB3-3A3B-435A-901E-73CBE00B69EF}" type="presOf" srcId="{B1AD91C4-71E1-418B-A3BD-52F170305D1E}" destId="{2367FAB0-B771-42D6-A743-05C7590B411A}" srcOrd="0" destOrd="0" presId="urn:microsoft.com/office/officeart/2018/2/layout/IconLabelDescriptionList"/>
    <dgm:cxn modelId="{225F9F94-7CFD-43B8-A47A-1A96418B9EE7}" srcId="{A5CE3214-4432-409F-A6D0-48E379D8155B}" destId="{1E335E5D-D187-4998-B75A-C66FD49E3BD4}" srcOrd="0" destOrd="0" parTransId="{7B9A1423-98E6-4DC3-A887-401201A552F5}" sibTransId="{84CE343B-BB2F-4F9A-B437-4C1D013EB232}"/>
    <dgm:cxn modelId="{7F141585-74FD-4706-9857-75FFACE24D1F}" type="presOf" srcId="{4BF7DEDE-BE4A-4825-B5B6-FE29E52C39AA}" destId="{733CD462-FAB9-470E-A114-79038EEC3ACE}" srcOrd="0" destOrd="0" presId="urn:microsoft.com/office/officeart/2018/2/layout/IconLabelDescriptionList"/>
    <dgm:cxn modelId="{78A4B8C9-F8F7-42A8-8B2B-8022819DBD9A}" type="presOf" srcId="{8A4E7E76-034F-4824-95B5-6D1EFB57EB5C}" destId="{9320FEAF-5D21-4789-A53F-662247C2180C}" srcOrd="0" destOrd="0" presId="urn:microsoft.com/office/officeart/2018/2/layout/IconLabelDescriptionList"/>
    <dgm:cxn modelId="{2490349F-781A-4340-BA1F-1E521907242A}" srcId="{E9E0A928-88A2-447B-B26C-A2EC5B5D4F88}" destId="{C75C969F-9F73-4AB4-832E-FDB953FC731A}" srcOrd="0" destOrd="0" parTransId="{D0995984-2220-4E20-B534-C19D9BA83E09}" sibTransId="{2906D425-9F26-4C79-AAE5-12E1E4A05E4C}"/>
    <dgm:cxn modelId="{63190E8E-3598-4393-A02D-BE884D86AC01}" srcId="{E9E0A928-88A2-447B-B26C-A2EC5B5D4F88}" destId="{8A4E7E76-034F-4824-95B5-6D1EFB57EB5C}" srcOrd="4" destOrd="0" parTransId="{E9CD024E-E1E4-472D-BEB1-C40BB8890080}" sibTransId="{E276EBC3-03DE-4C16-8830-BE894035365C}"/>
    <dgm:cxn modelId="{E038335E-9FD7-432E-84E5-3D5B33D9DF31}" type="presOf" srcId="{1E335E5D-D187-4998-B75A-C66FD49E3BD4}" destId="{1DC2C6CC-D131-47FE-8ECF-FF3A8D440CE0}" srcOrd="0" destOrd="0" presId="urn:microsoft.com/office/officeart/2018/2/layout/IconLabelDescriptionList"/>
    <dgm:cxn modelId="{52AA70FE-901C-4ACC-AD50-B5F1E6069936}" type="presOf" srcId="{E9E0A928-88A2-447B-B26C-A2EC5B5D4F88}" destId="{AB01A185-E7F0-46E1-A6CA-3B994D88B944}" srcOrd="0" destOrd="0" presId="urn:microsoft.com/office/officeart/2018/2/layout/IconLabelDescriptionList"/>
    <dgm:cxn modelId="{6B7C0615-5741-43CA-BE65-6F7B455DAEAA}" srcId="{A5CE3214-4432-409F-A6D0-48E379D8155B}" destId="{62F724C0-B6F4-44A5-9A18-8FDE9EC65F60}" srcOrd="1" destOrd="0" parTransId="{BF16B033-1D8D-4ADA-AFFD-378A886B82A5}" sibTransId="{42FD7027-1C44-4D90-B9F3-5AEB65AC39A0}"/>
    <dgm:cxn modelId="{68A208D7-51D6-4978-B9CC-2D14847BFB04}" type="presOf" srcId="{E0E19A38-102E-429F-94C9-ECF1A9E005B1}" destId="{1DC2C6CC-D131-47FE-8ECF-FF3A8D440CE0}" srcOrd="0" destOrd="2" presId="urn:microsoft.com/office/officeart/2018/2/layout/IconLabelDescriptionList"/>
    <dgm:cxn modelId="{8B955180-A737-4CE2-99B7-17E93751FAF2}" srcId="{E9E0A928-88A2-447B-B26C-A2EC5B5D4F88}" destId="{A5CE3214-4432-409F-A6D0-48E379D8155B}" srcOrd="1" destOrd="0" parTransId="{0B896BDE-2522-47D5-A08E-0571D16805C4}" sibTransId="{D3418892-3492-478D-9C05-59CD6AE4D84E}"/>
    <dgm:cxn modelId="{38DF3C9E-E1FA-453E-B99E-BF1BBB1C478B}" type="presOf" srcId="{C75C969F-9F73-4AB4-832E-FDB953FC731A}" destId="{B93CAD03-5869-4D02-8816-29BFDE8EADD2}" srcOrd="0" destOrd="0" presId="urn:microsoft.com/office/officeart/2018/2/layout/IconLabelDescriptionList"/>
    <dgm:cxn modelId="{A691D7CF-A225-44AD-BE6C-D937D0B34CA8}" srcId="{A5CE3214-4432-409F-A6D0-48E379D8155B}" destId="{E0E19A38-102E-429F-94C9-ECF1A9E005B1}" srcOrd="2" destOrd="0" parTransId="{5F6277D9-5FCC-4B41-BDA5-DA278CDD6914}" sibTransId="{8475319B-FC57-4DB2-ACAA-54E3173C4117}"/>
    <dgm:cxn modelId="{7F2C9C83-B338-4F08-9807-A14A6BD5577F}" type="presOf" srcId="{A5CE3214-4432-409F-A6D0-48E379D8155B}" destId="{D9B0480C-2235-4BAF-9B77-C706E0B6B0C0}" srcOrd="0" destOrd="0" presId="urn:microsoft.com/office/officeart/2018/2/layout/IconLabelDescriptionList"/>
    <dgm:cxn modelId="{C7DA9A42-EBD3-452F-9797-6F04F6AA7E20}" type="presOf" srcId="{62F724C0-B6F4-44A5-9A18-8FDE9EC65F60}" destId="{1DC2C6CC-D131-47FE-8ECF-FF3A8D440CE0}" srcOrd="0" destOrd="1" presId="urn:microsoft.com/office/officeart/2018/2/layout/IconLabelDescriptionList"/>
    <dgm:cxn modelId="{18C13F42-8245-4327-884F-483934198555}" type="presParOf" srcId="{AB01A185-E7F0-46E1-A6CA-3B994D88B944}" destId="{6B4C1F7E-5C56-4A7C-B954-578AA06FEDF5}" srcOrd="0" destOrd="0" presId="urn:microsoft.com/office/officeart/2018/2/layout/IconLabelDescriptionList"/>
    <dgm:cxn modelId="{C41D44DE-09F1-484D-B0DB-F46052F848F1}" type="presParOf" srcId="{6B4C1F7E-5C56-4A7C-B954-578AA06FEDF5}" destId="{B9CFE3F5-997C-4A3E-AAF9-92BF40A129BE}" srcOrd="0" destOrd="0" presId="urn:microsoft.com/office/officeart/2018/2/layout/IconLabelDescriptionList"/>
    <dgm:cxn modelId="{34C99BD5-6250-403D-AA5E-72B2146C713F}" type="presParOf" srcId="{6B4C1F7E-5C56-4A7C-B954-578AA06FEDF5}" destId="{9F6808B2-78DD-462C-BD4E-92EF9871F243}" srcOrd="1" destOrd="0" presId="urn:microsoft.com/office/officeart/2018/2/layout/IconLabelDescriptionList"/>
    <dgm:cxn modelId="{4505EAFE-F14B-435D-A77B-D6702CF285C9}" type="presParOf" srcId="{6B4C1F7E-5C56-4A7C-B954-578AA06FEDF5}" destId="{B93CAD03-5869-4D02-8816-29BFDE8EADD2}" srcOrd="2" destOrd="0" presId="urn:microsoft.com/office/officeart/2018/2/layout/IconLabelDescriptionList"/>
    <dgm:cxn modelId="{1A7CE706-EEE5-4BF5-B3A5-AC6CF4B49398}" type="presParOf" srcId="{6B4C1F7E-5C56-4A7C-B954-578AA06FEDF5}" destId="{122C5470-4409-4F72-A4E6-A9F4BF7FBF5D}" srcOrd="3" destOrd="0" presId="urn:microsoft.com/office/officeart/2018/2/layout/IconLabelDescriptionList"/>
    <dgm:cxn modelId="{3D8B7DA5-196F-4AD1-8753-7C79566B74A8}" type="presParOf" srcId="{6B4C1F7E-5C56-4A7C-B954-578AA06FEDF5}" destId="{D0D204CD-6D0A-45C8-8A75-13B0B1A425BC}" srcOrd="4" destOrd="0" presId="urn:microsoft.com/office/officeart/2018/2/layout/IconLabelDescriptionList"/>
    <dgm:cxn modelId="{631F2D5B-CC3C-4F10-9B27-54321910B79C}" type="presParOf" srcId="{AB01A185-E7F0-46E1-A6CA-3B994D88B944}" destId="{E39A6BF3-9FC2-4D26-B2D8-0871AF34E037}" srcOrd="1" destOrd="0" presId="urn:microsoft.com/office/officeart/2018/2/layout/IconLabelDescriptionList"/>
    <dgm:cxn modelId="{DB399AF5-C1A8-466D-8350-8DD0D5A9AE58}" type="presParOf" srcId="{AB01A185-E7F0-46E1-A6CA-3B994D88B944}" destId="{058CC42B-CD02-4350-9609-D0358E38F4B5}" srcOrd="2" destOrd="0" presId="urn:microsoft.com/office/officeart/2018/2/layout/IconLabelDescriptionList"/>
    <dgm:cxn modelId="{F20B3736-B482-4DE3-A93C-EA2FC6C2260F}" type="presParOf" srcId="{058CC42B-CD02-4350-9609-D0358E38F4B5}" destId="{A7C607B8-2B0D-42B3-9D36-7E8D7E07B6F3}" srcOrd="0" destOrd="0" presId="urn:microsoft.com/office/officeart/2018/2/layout/IconLabelDescriptionList"/>
    <dgm:cxn modelId="{99959526-B908-4AC4-AA87-91E85B2DF674}" type="presParOf" srcId="{058CC42B-CD02-4350-9609-D0358E38F4B5}" destId="{1E0594C0-F2E4-422A-B657-3BEE02C4529D}" srcOrd="1" destOrd="0" presId="urn:microsoft.com/office/officeart/2018/2/layout/IconLabelDescriptionList"/>
    <dgm:cxn modelId="{F859D4D3-122F-454C-821B-237B42DD1633}" type="presParOf" srcId="{058CC42B-CD02-4350-9609-D0358E38F4B5}" destId="{D9B0480C-2235-4BAF-9B77-C706E0B6B0C0}" srcOrd="2" destOrd="0" presId="urn:microsoft.com/office/officeart/2018/2/layout/IconLabelDescriptionList"/>
    <dgm:cxn modelId="{AA2CE907-DE63-43DC-A737-4E5120FAF945}" type="presParOf" srcId="{058CC42B-CD02-4350-9609-D0358E38F4B5}" destId="{C5CFB1DD-5D9D-4984-951A-FB641DDBBB78}" srcOrd="3" destOrd="0" presId="urn:microsoft.com/office/officeart/2018/2/layout/IconLabelDescriptionList"/>
    <dgm:cxn modelId="{79317831-B39B-4DD9-9D84-04DA85D8F180}" type="presParOf" srcId="{058CC42B-CD02-4350-9609-D0358E38F4B5}" destId="{1DC2C6CC-D131-47FE-8ECF-FF3A8D440CE0}" srcOrd="4" destOrd="0" presId="urn:microsoft.com/office/officeart/2018/2/layout/IconLabelDescriptionList"/>
    <dgm:cxn modelId="{CF199364-2695-4DAB-BCC7-74E7A19EE0F3}" type="presParOf" srcId="{AB01A185-E7F0-46E1-A6CA-3B994D88B944}" destId="{47C20A33-7FDC-42F5-8EE7-2F6D17C3ABD6}" srcOrd="3" destOrd="0" presId="urn:microsoft.com/office/officeart/2018/2/layout/IconLabelDescriptionList"/>
    <dgm:cxn modelId="{C4C5023B-D1DF-4563-A909-35B56E2FD211}" type="presParOf" srcId="{AB01A185-E7F0-46E1-A6CA-3B994D88B944}" destId="{4D9B10ED-8C2F-40E8-9947-3F577FF00C18}" srcOrd="4" destOrd="0" presId="urn:microsoft.com/office/officeart/2018/2/layout/IconLabelDescriptionList"/>
    <dgm:cxn modelId="{6F992E7C-E704-4376-A720-69B794DE7BB0}" type="presParOf" srcId="{4D9B10ED-8C2F-40E8-9947-3F577FF00C18}" destId="{F64A5E9A-9B0B-4F56-AAC5-92AD25006FB1}" srcOrd="0" destOrd="0" presId="urn:microsoft.com/office/officeart/2018/2/layout/IconLabelDescriptionList"/>
    <dgm:cxn modelId="{96132C41-FECC-49D3-A93B-13B7ECE35112}" type="presParOf" srcId="{4D9B10ED-8C2F-40E8-9947-3F577FF00C18}" destId="{BE367995-49DD-4907-B879-9B0D8E9D8A85}" srcOrd="1" destOrd="0" presId="urn:microsoft.com/office/officeart/2018/2/layout/IconLabelDescriptionList"/>
    <dgm:cxn modelId="{2D3B818E-87AA-475C-9189-5EDFEBD1820F}" type="presParOf" srcId="{4D9B10ED-8C2F-40E8-9947-3F577FF00C18}" destId="{2367FAB0-B771-42D6-A743-05C7590B411A}" srcOrd="2" destOrd="0" presId="urn:microsoft.com/office/officeart/2018/2/layout/IconLabelDescriptionList"/>
    <dgm:cxn modelId="{58C1E6C2-B4AB-430B-BC4D-E7C690ADC427}" type="presParOf" srcId="{4D9B10ED-8C2F-40E8-9947-3F577FF00C18}" destId="{8AC23B45-AB27-49FE-BABB-641FD289126D}" srcOrd="3" destOrd="0" presId="urn:microsoft.com/office/officeart/2018/2/layout/IconLabelDescriptionList"/>
    <dgm:cxn modelId="{C547A14F-BE14-4727-A9E2-2C0F40CD90CC}" type="presParOf" srcId="{4D9B10ED-8C2F-40E8-9947-3F577FF00C18}" destId="{C26CC4CA-6DCB-4581-B655-3CB5105CEE74}" srcOrd="4" destOrd="0" presId="urn:microsoft.com/office/officeart/2018/2/layout/IconLabelDescriptionList"/>
    <dgm:cxn modelId="{C1CF0B17-131A-4926-9177-389EDBF55A01}" type="presParOf" srcId="{AB01A185-E7F0-46E1-A6CA-3B994D88B944}" destId="{F1BC9ABC-6B64-4390-9FD9-D42787D09A6B}" srcOrd="5" destOrd="0" presId="urn:microsoft.com/office/officeart/2018/2/layout/IconLabelDescriptionList"/>
    <dgm:cxn modelId="{60216399-8B43-4F77-8362-5AB9D6835EE9}" type="presParOf" srcId="{AB01A185-E7F0-46E1-A6CA-3B994D88B944}" destId="{62EE668F-D98C-4E5C-98AD-38BFD263E934}" srcOrd="6" destOrd="0" presId="urn:microsoft.com/office/officeart/2018/2/layout/IconLabelDescriptionList"/>
    <dgm:cxn modelId="{94CDD56E-F10C-4847-8B0A-FC1EFBED6FC5}" type="presParOf" srcId="{62EE668F-D98C-4E5C-98AD-38BFD263E934}" destId="{9C649953-D147-433A-8AF3-E60CDE697F6D}" srcOrd="0" destOrd="0" presId="urn:microsoft.com/office/officeart/2018/2/layout/IconLabelDescriptionList"/>
    <dgm:cxn modelId="{4DC308DD-347F-4B2E-A784-33A0CACD27DD}" type="presParOf" srcId="{62EE668F-D98C-4E5C-98AD-38BFD263E934}" destId="{61A72E12-A236-43DE-9DD4-6E3C84F8730B}" srcOrd="1" destOrd="0" presId="urn:microsoft.com/office/officeart/2018/2/layout/IconLabelDescriptionList"/>
    <dgm:cxn modelId="{9A66E8CE-3FB0-481E-9893-C828BA3A7566}" type="presParOf" srcId="{62EE668F-D98C-4E5C-98AD-38BFD263E934}" destId="{733CD462-FAB9-470E-A114-79038EEC3ACE}" srcOrd="2" destOrd="0" presId="urn:microsoft.com/office/officeart/2018/2/layout/IconLabelDescriptionList"/>
    <dgm:cxn modelId="{570E5CF5-C151-4AB5-9276-3155E410C75F}" type="presParOf" srcId="{62EE668F-D98C-4E5C-98AD-38BFD263E934}" destId="{251FDA27-09E5-4448-BB2B-C904F45AE892}" srcOrd="3" destOrd="0" presId="urn:microsoft.com/office/officeart/2018/2/layout/IconLabelDescriptionList"/>
    <dgm:cxn modelId="{09AD1B83-4D03-4D97-980B-D2E28323CB20}" type="presParOf" srcId="{62EE668F-D98C-4E5C-98AD-38BFD263E934}" destId="{99BA27C9-D51E-4A30-96B6-EB26984F655C}" srcOrd="4" destOrd="0" presId="urn:microsoft.com/office/officeart/2018/2/layout/IconLabelDescriptionList"/>
    <dgm:cxn modelId="{D1A720F9-2924-446C-B623-AE250633D9B1}" type="presParOf" srcId="{AB01A185-E7F0-46E1-A6CA-3B994D88B944}" destId="{57A1EC05-956B-4B9D-BD2C-5BF341F8E5EB}" srcOrd="7" destOrd="0" presId="urn:microsoft.com/office/officeart/2018/2/layout/IconLabelDescriptionList"/>
    <dgm:cxn modelId="{8094F36C-433E-4F2D-8459-C935572E9173}" type="presParOf" srcId="{AB01A185-E7F0-46E1-A6CA-3B994D88B944}" destId="{63263D13-E21D-466B-9734-E5C5E0A0DFBC}" srcOrd="8" destOrd="0" presId="urn:microsoft.com/office/officeart/2018/2/layout/IconLabelDescriptionList"/>
    <dgm:cxn modelId="{2F34E8FF-747F-41C7-9B83-4E4C0184AF17}" type="presParOf" srcId="{63263D13-E21D-466B-9734-E5C5E0A0DFBC}" destId="{1046A390-5D75-4C8E-8687-3F016F341742}" srcOrd="0" destOrd="0" presId="urn:microsoft.com/office/officeart/2018/2/layout/IconLabelDescriptionList"/>
    <dgm:cxn modelId="{96325625-F834-4182-ACDB-4EEAA1F93D9E}" type="presParOf" srcId="{63263D13-E21D-466B-9734-E5C5E0A0DFBC}" destId="{DD651566-1326-4A23-975A-F3779DB01C9B}" srcOrd="1" destOrd="0" presId="urn:microsoft.com/office/officeart/2018/2/layout/IconLabelDescriptionList"/>
    <dgm:cxn modelId="{B30351A8-0E7C-4ABB-A485-1B2165C07A41}" type="presParOf" srcId="{63263D13-E21D-466B-9734-E5C5E0A0DFBC}" destId="{9320FEAF-5D21-4789-A53F-662247C2180C}" srcOrd="2" destOrd="0" presId="urn:microsoft.com/office/officeart/2018/2/layout/IconLabelDescriptionList"/>
    <dgm:cxn modelId="{8E465174-87DE-4BB0-A050-D3A69A4D1308}" type="presParOf" srcId="{63263D13-E21D-466B-9734-E5C5E0A0DFBC}" destId="{B891481B-281E-49B8-8F33-8A8DEB7967B9}" srcOrd="3" destOrd="0" presId="urn:microsoft.com/office/officeart/2018/2/layout/IconLabelDescriptionList"/>
    <dgm:cxn modelId="{492A7CFF-9998-4624-B0EB-049D9B0E4DDE}" type="presParOf" srcId="{63263D13-E21D-466B-9734-E5C5E0A0DFBC}" destId="{22AAFBAF-8469-4335-8C79-F199D5332CA9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FE3F5-997C-4A3E-AAF9-92BF40A129BE}">
      <dsp:nvSpPr>
        <dsp:cNvPr id="0" name=""/>
        <dsp:cNvSpPr/>
      </dsp:nvSpPr>
      <dsp:spPr>
        <a:xfrm>
          <a:off x="753183" y="1373902"/>
          <a:ext cx="817186" cy="729350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CAD03-5869-4D02-8816-29BFDE8EADD2}">
      <dsp:nvSpPr>
        <dsp:cNvPr id="0" name=""/>
        <dsp:cNvSpPr/>
      </dsp:nvSpPr>
      <dsp:spPr>
        <a:xfrm>
          <a:off x="138118" y="2211757"/>
          <a:ext cx="2624288" cy="272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cs-CZ" sz="1500" kern="1200" dirty="0"/>
            <a:t>Co to je, a kde se nachází?</a:t>
          </a:r>
          <a:endParaRPr lang="en-US" sz="1500" kern="1200" dirty="0"/>
        </a:p>
      </dsp:txBody>
      <dsp:txXfrm>
        <a:off x="138118" y="2211757"/>
        <a:ext cx="2624288" cy="272742"/>
      </dsp:txXfrm>
    </dsp:sp>
    <dsp:sp modelId="{D0D204CD-6D0A-45C8-8A75-13B0B1A425BC}">
      <dsp:nvSpPr>
        <dsp:cNvPr id="0" name=""/>
        <dsp:cNvSpPr/>
      </dsp:nvSpPr>
      <dsp:spPr>
        <a:xfrm>
          <a:off x="407205" y="2428721"/>
          <a:ext cx="1818281" cy="1170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607B8-2B0D-42B3-9D36-7E8D7E07B6F3}">
      <dsp:nvSpPr>
        <dsp:cNvPr id="0" name=""/>
        <dsp:cNvSpPr/>
      </dsp:nvSpPr>
      <dsp:spPr>
        <a:xfrm>
          <a:off x="3186676" y="1289098"/>
          <a:ext cx="862930" cy="902973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0480C-2235-4BAF-9B77-C706E0B6B0C0}">
      <dsp:nvSpPr>
        <dsp:cNvPr id="0" name=""/>
        <dsp:cNvSpPr/>
      </dsp:nvSpPr>
      <dsp:spPr>
        <a:xfrm>
          <a:off x="3255858" y="2209549"/>
          <a:ext cx="785533" cy="272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cs-CZ" sz="1500" kern="1200" dirty="0"/>
            <a:t>Co tvoří?</a:t>
          </a:r>
          <a:endParaRPr lang="en-US" sz="1500" kern="1200" dirty="0"/>
        </a:p>
      </dsp:txBody>
      <dsp:txXfrm>
        <a:off x="3255858" y="2209549"/>
        <a:ext cx="785533" cy="272742"/>
      </dsp:txXfrm>
    </dsp:sp>
    <dsp:sp modelId="{1DC2C6CC-D131-47FE-8ECF-FF3A8D440CE0}">
      <dsp:nvSpPr>
        <dsp:cNvPr id="0" name=""/>
        <dsp:cNvSpPr/>
      </dsp:nvSpPr>
      <dsp:spPr>
        <a:xfrm>
          <a:off x="3177008" y="2495623"/>
          <a:ext cx="1943724" cy="1170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/>
            <a:t>Turnov, Jičín</a:t>
          </a:r>
          <a:endParaRPr lang="en-US" sz="1100" kern="1200" dirty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/>
            <a:t>Hrad Kost, rozhledna Kozákov</a:t>
          </a:r>
          <a:endParaRPr lang="en-US" sz="1100" kern="1200" dirty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/>
            <a:t>Prachovské skály, Čertova ruka</a:t>
          </a:r>
          <a:endParaRPr lang="en-US" sz="1100" kern="1200" dirty="0"/>
        </a:p>
      </dsp:txBody>
      <dsp:txXfrm>
        <a:off x="3177008" y="2495623"/>
        <a:ext cx="1943724" cy="1170743"/>
      </dsp:txXfrm>
    </dsp:sp>
    <dsp:sp modelId="{F64A5E9A-9B0B-4F56-AAC5-92AD25006FB1}">
      <dsp:nvSpPr>
        <dsp:cNvPr id="0" name=""/>
        <dsp:cNvSpPr/>
      </dsp:nvSpPr>
      <dsp:spPr>
        <a:xfrm>
          <a:off x="5617126" y="1375507"/>
          <a:ext cx="874385" cy="730159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7FAB0-B771-42D6-A743-05C7590B411A}">
      <dsp:nvSpPr>
        <dsp:cNvPr id="0" name=""/>
        <dsp:cNvSpPr/>
      </dsp:nvSpPr>
      <dsp:spPr>
        <a:xfrm>
          <a:off x="5576954" y="2206935"/>
          <a:ext cx="1063458" cy="272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cs-CZ" sz="1500" kern="1200" dirty="0"/>
            <a:t>Zlatá stezka</a:t>
          </a:r>
          <a:endParaRPr lang="en-US" sz="1500" kern="1200" dirty="0"/>
        </a:p>
      </dsp:txBody>
      <dsp:txXfrm>
        <a:off x="5576954" y="2206935"/>
        <a:ext cx="1063458" cy="272742"/>
      </dsp:txXfrm>
    </dsp:sp>
    <dsp:sp modelId="{C26CC4CA-6DCB-4581-B655-3CB5105CEE74}">
      <dsp:nvSpPr>
        <dsp:cNvPr id="0" name=""/>
        <dsp:cNvSpPr/>
      </dsp:nvSpPr>
      <dsp:spPr>
        <a:xfrm>
          <a:off x="5378152" y="2428923"/>
          <a:ext cx="1818281" cy="1170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49953-D147-433A-8AF3-E60CDE697F6D}">
      <dsp:nvSpPr>
        <dsp:cNvPr id="0" name=""/>
        <dsp:cNvSpPr/>
      </dsp:nvSpPr>
      <dsp:spPr>
        <a:xfrm>
          <a:off x="8296842" y="1350396"/>
          <a:ext cx="873418" cy="780377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CD462-FAB9-470E-A114-79038EEC3ACE}">
      <dsp:nvSpPr>
        <dsp:cNvPr id="0" name=""/>
        <dsp:cNvSpPr/>
      </dsp:nvSpPr>
      <dsp:spPr>
        <a:xfrm>
          <a:off x="7766859" y="2238194"/>
          <a:ext cx="1487063" cy="272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cs-CZ" sz="1500" kern="1200" dirty="0"/>
            <a:t>Geopark Český ráj</a:t>
          </a:r>
          <a:endParaRPr lang="en-US" sz="1500" kern="1200" dirty="0"/>
        </a:p>
      </dsp:txBody>
      <dsp:txXfrm>
        <a:off x="7766859" y="2238194"/>
        <a:ext cx="1487063" cy="272742"/>
      </dsp:txXfrm>
    </dsp:sp>
    <dsp:sp modelId="{99BA27C9-D51E-4A30-96B6-EB26984F655C}">
      <dsp:nvSpPr>
        <dsp:cNvPr id="0" name=""/>
        <dsp:cNvSpPr/>
      </dsp:nvSpPr>
      <dsp:spPr>
        <a:xfrm>
          <a:off x="7633142" y="2441478"/>
          <a:ext cx="1818281" cy="1170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6A390-5D75-4C8E-8687-3F016F341742}">
      <dsp:nvSpPr>
        <dsp:cNvPr id="0" name=""/>
        <dsp:cNvSpPr/>
      </dsp:nvSpPr>
      <dsp:spPr>
        <a:xfrm>
          <a:off x="10608262" y="1305133"/>
          <a:ext cx="823913" cy="831403"/>
        </a:xfrm>
        <a:prstGeom prst="rect">
          <a:avLst/>
        </a:prstGeom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0FEAF-5D21-4789-A53F-662247C2180C}">
      <dsp:nvSpPr>
        <dsp:cNvPr id="0" name=""/>
        <dsp:cNvSpPr/>
      </dsp:nvSpPr>
      <dsp:spPr>
        <a:xfrm>
          <a:off x="10731037" y="2200390"/>
          <a:ext cx="833991" cy="272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cs-CZ" sz="1500" kern="1200" dirty="0"/>
            <a:t>Zdroje</a:t>
          </a:r>
          <a:endParaRPr lang="en-US" sz="1500" kern="1200" dirty="0"/>
        </a:p>
      </dsp:txBody>
      <dsp:txXfrm>
        <a:off x="10731037" y="2200390"/>
        <a:ext cx="833991" cy="272742"/>
      </dsp:txXfrm>
    </dsp:sp>
    <dsp:sp modelId="{22AAFBAF-8469-4335-8C79-F199D5332CA9}">
      <dsp:nvSpPr>
        <dsp:cNvPr id="0" name=""/>
        <dsp:cNvSpPr/>
      </dsp:nvSpPr>
      <dsp:spPr>
        <a:xfrm>
          <a:off x="9863380" y="2454234"/>
          <a:ext cx="1818281" cy="1170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latastezkaceskehoraje.cz/" TargetMode="External"/><Relationship Id="rId2" Type="http://schemas.openxmlformats.org/officeDocument/2006/relationships/hyperlink" Target="http://www.cesky-raj.info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s.wikipedia.org/wiki/%C4%8Cesk%C3%BD_r%C3%A1j" TargetMode="External"/><Relationship Id="rId4" Type="http://schemas.openxmlformats.org/officeDocument/2006/relationships/hyperlink" Target="http://www.geoparkceskyraj.cz/redakce/index.php?clanek=207870&amp;lanG=cs&amp;slozka=20787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D5618D-BD95-4B9A-9D22-CCF4E33378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12000" dirty="0">
                <a:latin typeface="Bodoni MT" panose="02070603080606020203" pitchFamily="18" charset="0"/>
              </a:rPr>
              <a:t>ČESKÝ RÁJ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82BD6B1-FF46-4E2A-94A5-3915ABC4A5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Arial Narrow" panose="020B0606020202030204" pitchFamily="34" charset="0"/>
              </a:rPr>
              <a:t>Vypracoval: Tomáš Pokstefel, DL2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818015" y="565265"/>
            <a:ext cx="6151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Studentská konference 2019/2020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4096820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379FE1-DA9A-4E82-A760-DAA222FEE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latin typeface="Arial Narrow" panose="020B0606020202030204" pitchFamily="34" charset="0"/>
              </a:rPr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E33D16-9767-4A9A-9BCC-373CCD8FF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653" y="2057400"/>
            <a:ext cx="11181347" cy="4038600"/>
          </a:xfrm>
        </p:spPr>
        <p:txBody>
          <a:bodyPr/>
          <a:lstStyle/>
          <a:p>
            <a:r>
              <a:rPr lang="cs-CZ" dirty="0">
                <a:hlinkClick r:id="rId2"/>
              </a:rPr>
              <a:t>http://www.cesky-raj.info/</a:t>
            </a:r>
            <a:endParaRPr lang="cs-CZ" dirty="0"/>
          </a:p>
          <a:p>
            <a:r>
              <a:rPr lang="cs-CZ" dirty="0">
                <a:hlinkClick r:id="rId3"/>
              </a:rPr>
              <a:t>http://www.zlatastezkaceskehoraje.cz/</a:t>
            </a:r>
            <a:endParaRPr lang="cs-CZ" dirty="0"/>
          </a:p>
          <a:p>
            <a:r>
              <a:rPr lang="cs-CZ" dirty="0">
                <a:hlinkClick r:id="rId4"/>
              </a:rPr>
              <a:t>http://www.geoparkceskyraj.cz/redakce/index.php?clanek=207870&amp;lanG=cs&amp;slozka=207870</a:t>
            </a:r>
            <a:endParaRPr lang="cs-CZ" dirty="0"/>
          </a:p>
          <a:p>
            <a:r>
              <a:rPr lang="cs-CZ" dirty="0">
                <a:hlinkClick r:id="rId5"/>
              </a:rPr>
              <a:t>https://cs.wikipedia.org/wiki/%C4%8Cesk%C3%BD_r%C3%A1j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463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66F515-4403-4B2F-ADE8-04B0AC99C1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dirty="0">
                <a:latin typeface="Bodoni MT" panose="02070603080606020203" pitchFamily="18" charset="0"/>
              </a:rPr>
              <a:t>DĚKUJI ZA POZORNOST!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D7FB54-9FEA-4DCF-8271-3FC7EFA80E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 Narrow" panose="020B0606020202030204" pitchFamily="34" charset="0"/>
              </a:rPr>
              <a:t>Máte nějaké otázky?</a:t>
            </a:r>
          </a:p>
        </p:txBody>
      </p:sp>
    </p:spTree>
    <p:extLst>
      <p:ext uri="{BB962C8B-B14F-4D97-AF65-F5344CB8AC3E}">
        <p14:creationId xmlns:p14="http://schemas.microsoft.com/office/powerpoint/2010/main" val="155980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309C6A-05A7-4161-A501-C99D80083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cs-CZ" sz="6000" dirty="0">
                <a:latin typeface="Arial Narrow" panose="020B0606020202030204" pitchFamily="34" charset="0"/>
              </a:rPr>
              <a:t>OBSAH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81B4588-05B3-409E-983E-A194C1E619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712508"/>
              </p:ext>
            </p:extLst>
          </p:nvPr>
        </p:nvGraphicFramePr>
        <p:xfrm>
          <a:off x="243282" y="1686187"/>
          <a:ext cx="11685864" cy="4932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6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A85F9-35E2-475E-988F-725ABBA72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>
                <a:latin typeface="Arial Narrow" panose="020B0606020202030204" pitchFamily="34" charset="0"/>
              </a:rPr>
              <a:t>Co to je, a kde se nachází?</a:t>
            </a:r>
            <a:endParaRPr lang="cs-CZ" sz="6000" dirty="0">
              <a:latin typeface="Arial Narrow" panose="020B0606020202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05274C-1E71-4D8C-BE8F-B6B8DE980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 Narrow" panose="020B0606020202030204" pitchFamily="34" charset="0"/>
              </a:rPr>
              <a:t>Název pro území ve středním Pojizeří</a:t>
            </a:r>
          </a:p>
          <a:p>
            <a:r>
              <a:rPr lang="cs-CZ" dirty="0">
                <a:latin typeface="Arial Narrow" panose="020B0606020202030204" pitchFamily="34" charset="0"/>
              </a:rPr>
              <a:t>Vyniká s vysokým výskytem památek</a:t>
            </a:r>
          </a:p>
          <a:p>
            <a:r>
              <a:rPr lang="cs-CZ" dirty="0">
                <a:latin typeface="Arial Narrow" panose="020B0606020202030204" pitchFamily="34" charset="0"/>
              </a:rPr>
              <a:t>Původně označoval oblast Litoměřicka osídlenou německy mluvícím obyvatelstvem</a:t>
            </a:r>
          </a:p>
          <a:p>
            <a:r>
              <a:rPr lang="cs-CZ" dirty="0">
                <a:latin typeface="Arial Narrow" panose="020B0606020202030204" pitchFamily="34" charset="0"/>
              </a:rPr>
              <a:t>Současné vymezení vzniklo ve 2. polovině 19. století</a:t>
            </a:r>
          </a:p>
          <a:p>
            <a:r>
              <a:rPr lang="cs-CZ" dirty="0">
                <a:latin typeface="Arial Narrow" panose="020B0606020202030204" pitchFamily="34" charset="0"/>
              </a:rPr>
              <a:t>Jeho autoři bývají uváděni lázeňští hosté</a:t>
            </a:r>
          </a:p>
          <a:p>
            <a:r>
              <a:rPr lang="cs-CZ" dirty="0">
                <a:latin typeface="Arial Narrow" panose="020B0606020202030204" pitchFamily="34" charset="0"/>
              </a:rPr>
              <a:t>První doložené použití pochází z roku 1886</a:t>
            </a:r>
          </a:p>
          <a:p>
            <a:pPr marL="45720" indent="0">
              <a:buNone/>
            </a:pPr>
            <a:endParaRPr lang="cs-CZ" sz="2400" dirty="0">
              <a:latin typeface="Arial Narrow" panose="020B0606020202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F677633-2E37-4A96-AFB2-2AB2E448C6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498" y="205350"/>
            <a:ext cx="6836619" cy="6469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87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0064B2-EC22-47D5-A0C3-BF59848A3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>
            <a:normAutofit/>
          </a:bodyPr>
          <a:lstStyle/>
          <a:p>
            <a:r>
              <a:rPr lang="cs-CZ">
                <a:latin typeface="Arial Narrow" panose="020B0606020202030204" pitchFamily="34" charset="0"/>
              </a:rPr>
              <a:t>Co tvoří?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237332-7836-4B1B-BA52-CAD18015C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6693061" cy="4038600"/>
          </a:xfrm>
        </p:spPr>
        <p:txBody>
          <a:bodyPr>
            <a:normAutofit/>
          </a:bodyPr>
          <a:lstStyle/>
          <a:p>
            <a:r>
              <a:rPr lang="cs-CZ" b="1" dirty="0">
                <a:latin typeface="Arial Narrow" panose="020B0606020202030204" pitchFamily="34" charset="0"/>
              </a:rPr>
              <a:t>10</a:t>
            </a:r>
            <a:r>
              <a:rPr lang="cs-CZ" dirty="0">
                <a:latin typeface="Arial Narrow" panose="020B0606020202030204" pitchFamily="34" charset="0"/>
              </a:rPr>
              <a:t> regionů</a:t>
            </a:r>
            <a:endParaRPr lang="cs-CZ" b="1" dirty="0">
              <a:latin typeface="Arial Narrow" panose="020B0606020202030204" pitchFamily="34" charset="0"/>
            </a:endParaRPr>
          </a:p>
          <a:p>
            <a:r>
              <a:rPr lang="cs-CZ" b="1" dirty="0">
                <a:latin typeface="Arial Narrow" panose="020B0606020202030204" pitchFamily="34" charset="0"/>
              </a:rPr>
              <a:t>172</a:t>
            </a:r>
            <a:r>
              <a:rPr lang="cs-CZ" dirty="0">
                <a:latin typeface="Arial Narrow" panose="020B0606020202030204" pitchFamily="34" charset="0"/>
              </a:rPr>
              <a:t> měst a obcí</a:t>
            </a:r>
          </a:p>
          <a:p>
            <a:r>
              <a:rPr lang="cs-CZ" b="1" dirty="0">
                <a:latin typeface="Arial Narrow" panose="020B0606020202030204" pitchFamily="34" charset="0"/>
              </a:rPr>
              <a:t>52</a:t>
            </a:r>
            <a:r>
              <a:rPr lang="cs-CZ" dirty="0">
                <a:latin typeface="Arial Narrow" panose="020B0606020202030204" pitchFamily="34" charset="0"/>
              </a:rPr>
              <a:t> muzeí a galerií</a:t>
            </a:r>
          </a:p>
          <a:p>
            <a:r>
              <a:rPr lang="cs-CZ" b="1" dirty="0">
                <a:latin typeface="Arial Narrow" panose="020B0606020202030204" pitchFamily="34" charset="0"/>
              </a:rPr>
              <a:t>259 </a:t>
            </a:r>
            <a:r>
              <a:rPr lang="cs-CZ" dirty="0">
                <a:latin typeface="Arial Narrow" panose="020B0606020202030204" pitchFamily="34" charset="0"/>
              </a:rPr>
              <a:t>památek a cílů</a:t>
            </a:r>
          </a:p>
          <a:p>
            <a:r>
              <a:rPr lang="cs-CZ" b="1" dirty="0">
                <a:latin typeface="Arial Narrow" panose="020B0606020202030204" pitchFamily="34" charset="0"/>
              </a:rPr>
              <a:t>65 </a:t>
            </a:r>
            <a:r>
              <a:rPr lang="cs-CZ" dirty="0">
                <a:latin typeface="Arial Narrow" panose="020B0606020202030204" pitchFamily="34" charset="0"/>
              </a:rPr>
              <a:t>přírodních zajímavostí</a:t>
            </a:r>
          </a:p>
          <a:p>
            <a:r>
              <a:rPr lang="cs-CZ" b="1" dirty="0">
                <a:latin typeface="Arial Narrow" panose="020B0606020202030204" pitchFamily="34" charset="0"/>
              </a:rPr>
              <a:t>23 </a:t>
            </a:r>
            <a:r>
              <a:rPr lang="cs-CZ" dirty="0">
                <a:latin typeface="Arial Narrow" panose="020B0606020202030204" pitchFamily="34" charset="0"/>
              </a:rPr>
              <a:t> skalních měst</a:t>
            </a:r>
          </a:p>
          <a:p>
            <a:r>
              <a:rPr lang="cs-CZ" dirty="0">
                <a:latin typeface="Arial Narrow" panose="020B0606020202030204" pitchFamily="34" charset="0"/>
              </a:rPr>
              <a:t>Zlatá stezka</a:t>
            </a:r>
          </a:p>
          <a:p>
            <a:r>
              <a:rPr lang="cs-CZ" dirty="0">
                <a:latin typeface="Arial Narrow" panose="020B0606020202030204" pitchFamily="34" charset="0"/>
              </a:rPr>
              <a:t>Geopark Český ráj</a:t>
            </a:r>
          </a:p>
          <a:p>
            <a:endParaRPr lang="cs-CZ" dirty="0">
              <a:latin typeface="Arial Narrow" panose="020B060602020203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A928F28-02EE-4108-9FDA-A72EC9A912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310622" y="243840"/>
            <a:ext cx="3646837" cy="637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9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91B225-264E-46E0-A068-C49FFC75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latin typeface="Arial Narrow" panose="020B0606020202030204" pitchFamily="34" charset="0"/>
              </a:rPr>
              <a:t>Města a obce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28ABB5-25E1-4FE8-9B04-67F92E5E09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TURNOV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EEDE330-1761-443E-B91A-0020CA9C8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6674" y="2721483"/>
            <a:ext cx="5641206" cy="3903906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Leží na severním okraji Českého ráje</a:t>
            </a:r>
          </a:p>
          <a:p>
            <a:r>
              <a:rPr lang="cs-CZ" dirty="0">
                <a:latin typeface="Arial Narrow" panose="020B0606020202030204" pitchFamily="34" charset="0"/>
              </a:rPr>
              <a:t>Byl založen v polovině 13. století rodu Markvarticů</a:t>
            </a:r>
          </a:p>
          <a:p>
            <a:r>
              <a:rPr lang="cs-CZ" dirty="0">
                <a:latin typeface="Arial Narrow" panose="020B0606020202030204" pitchFamily="34" charset="0"/>
              </a:rPr>
              <a:t>Broušení drahých kamenů (1884 šperkařská škola)</a:t>
            </a:r>
          </a:p>
          <a:p>
            <a:r>
              <a:rPr lang="cs-CZ" dirty="0">
                <a:latin typeface="Arial Narrow" panose="020B0606020202030204" pitchFamily="34" charset="0"/>
              </a:rPr>
              <a:t>Považován za centrum Českého ráje</a:t>
            </a:r>
          </a:p>
          <a:p>
            <a:r>
              <a:rPr lang="cs-CZ" dirty="0">
                <a:latin typeface="Arial Narrow" panose="020B0606020202030204" pitchFamily="34" charset="0"/>
              </a:rPr>
              <a:t>Městem protéká řeka Jizera</a:t>
            </a:r>
          </a:p>
          <a:p>
            <a:r>
              <a:rPr lang="cs-CZ" dirty="0">
                <a:latin typeface="Arial Narrow" panose="020B0606020202030204" pitchFamily="34" charset="0"/>
              </a:rPr>
              <a:t>Nachází se zde: hrad Valdštejn, zámek Hrubý Rohozec, Synagoga Turnov, chrám Narození Panny Marie, Muzeum Českého ráje, kostely…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C4BBF1C-A417-43B2-9331-04C00B4B6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JIČÍN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FC24F3F-515E-4D42-887E-58892880D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9173" y="2719321"/>
            <a:ext cx="5641206" cy="3903905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Vznik kolem roku 1300</a:t>
            </a:r>
          </a:p>
          <a:p>
            <a:r>
              <a:rPr lang="cs-CZ" dirty="0">
                <a:latin typeface="Arial Narrow" panose="020B0606020202030204" pitchFamily="34" charset="0"/>
              </a:rPr>
              <a:t>Název dostal po královně Jitce (Jitčino město)</a:t>
            </a:r>
          </a:p>
          <a:p>
            <a:r>
              <a:rPr lang="cs-CZ" dirty="0">
                <a:latin typeface="Arial Narrow" panose="020B0606020202030204" pitchFamily="34" charset="0"/>
              </a:rPr>
              <a:t>Počet obyvatel: 16 551</a:t>
            </a:r>
          </a:p>
          <a:p>
            <a:r>
              <a:rPr lang="cs-CZ" dirty="0">
                <a:latin typeface="Arial Narrow" panose="020B0606020202030204" pitchFamily="34" charset="0"/>
              </a:rPr>
              <a:t>Nazýváno: Město pohádky</a:t>
            </a:r>
          </a:p>
          <a:p>
            <a:r>
              <a:rPr lang="cs-CZ" dirty="0">
                <a:latin typeface="Arial Narrow" panose="020B0606020202030204" pitchFamily="34" charset="0"/>
              </a:rPr>
              <a:t>Významné osobnosti: Václav Čtvrtek, Karel Jaromír Erben, Albrecht z Valdštejna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B952ACA-7971-4C5B-B870-C88666E1B9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74" y="2580616"/>
            <a:ext cx="5502442" cy="404261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E22701D-93CA-461F-8370-EC7537FB9B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672" y="2578453"/>
            <a:ext cx="5502441" cy="406895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FF9D0AC-881E-4BC4-BF0C-785E28A13B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937" y="2578453"/>
            <a:ext cx="5502441" cy="404993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F7D029E-5AE3-49E8-A775-F5975BEF91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13"/>
          <a:stretch/>
        </p:blipFill>
        <p:spPr>
          <a:xfrm>
            <a:off x="6407934" y="2578452"/>
            <a:ext cx="5492816" cy="40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3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B7068F-3B73-452C-8D4C-4B91D9F3E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latin typeface="Arial Narrow" panose="020B0606020202030204" pitchFamily="34" charset="0"/>
              </a:rPr>
              <a:t>Památky a cíle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72F486-00A1-4BE7-897E-1374AC9CE1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HRAD KOST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26203E1-8172-4476-B939-F9D8AF4A9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6674" y="2721483"/>
            <a:ext cx="5641206" cy="3903906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Jeden z nejzachovalejších gotických hradů v ČR</a:t>
            </a:r>
          </a:p>
          <a:p>
            <a:r>
              <a:rPr lang="cs-CZ" dirty="0">
                <a:latin typeface="Arial Narrow" panose="020B0606020202030204" pitchFamily="34" charset="0"/>
              </a:rPr>
              <a:t>Vystavěn v polovině 14. století </a:t>
            </a:r>
          </a:p>
          <a:p>
            <a:r>
              <a:rPr lang="cs-CZ" dirty="0">
                <a:latin typeface="Arial Narrow" panose="020B0606020202030204" pitchFamily="34" charset="0"/>
              </a:rPr>
              <a:t>Byl postaven jako obranná pevnost</a:t>
            </a:r>
          </a:p>
          <a:p>
            <a:r>
              <a:rPr lang="cs-CZ" dirty="0">
                <a:latin typeface="Arial Narrow" panose="020B0606020202030204" pitchFamily="34" charset="0"/>
              </a:rPr>
              <a:t>Odolal nátlaku husitů</a:t>
            </a:r>
          </a:p>
          <a:p>
            <a:r>
              <a:rPr lang="cs-CZ" dirty="0">
                <a:latin typeface="Arial Narrow" panose="020B0606020202030204" pitchFamily="34" charset="0"/>
              </a:rPr>
              <a:t>Dnešními majiteli hradu jsou Italové</a:t>
            </a:r>
          </a:p>
          <a:p>
            <a:r>
              <a:rPr lang="cs-CZ" dirty="0">
                <a:latin typeface="Arial Narrow" panose="020B0606020202030204" pitchFamily="34" charset="0"/>
              </a:rPr>
              <a:t>Pohádky: Koula Králů, S čerty nejsou žerty</a:t>
            </a:r>
          </a:p>
          <a:p>
            <a:r>
              <a:rPr lang="cs-CZ" dirty="0">
                <a:latin typeface="Arial Narrow" panose="020B0606020202030204" pitchFamily="34" charset="0"/>
              </a:rPr>
              <a:t>Aktuálně má 6 okruhů</a:t>
            </a:r>
          </a:p>
          <a:p>
            <a:r>
              <a:rPr lang="cs-CZ" dirty="0">
                <a:latin typeface="Arial Narrow" panose="020B0606020202030204" pitchFamily="34" charset="0"/>
              </a:rPr>
              <a:t>Představitel hradu: kat Heřman</a:t>
            </a:r>
          </a:p>
          <a:p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B3151BD-F29C-4291-82B3-135D281934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ROZHLEDNA KOZÁKOV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306B753-5619-4719-A3CD-5B45D88166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9173" y="2719321"/>
            <a:ext cx="5641206" cy="3903905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744 m. n. m. (nejvyšší hora Českého ráje)</a:t>
            </a:r>
          </a:p>
          <a:p>
            <a:r>
              <a:rPr lang="cs-CZ" dirty="0">
                <a:latin typeface="Arial Narrow" panose="020B0606020202030204" pitchFamily="34" charset="0"/>
              </a:rPr>
              <a:t>1928 - Riegrova turistická chata</a:t>
            </a:r>
          </a:p>
          <a:p>
            <a:r>
              <a:rPr lang="cs-CZ" dirty="0">
                <a:latin typeface="Arial Narrow" panose="020B0606020202030204" pitchFamily="34" charset="0"/>
              </a:rPr>
              <a:t>1993 – Kovová věž (24 metrů)</a:t>
            </a:r>
          </a:p>
          <a:p>
            <a:r>
              <a:rPr lang="cs-CZ" dirty="0">
                <a:latin typeface="Arial Narrow" panose="020B0606020202030204" pitchFamily="34" charset="0"/>
              </a:rPr>
              <a:t>Muzeum drahých kamenů</a:t>
            </a:r>
          </a:p>
          <a:p>
            <a:r>
              <a:rPr lang="cs-CZ" dirty="0">
                <a:latin typeface="Arial Narrow" panose="020B0606020202030204" pitchFamily="34" charset="0"/>
              </a:rPr>
              <a:t>Březen až říjen – létají lidé s padáky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2297517-B946-405F-9CE7-87A179B6DA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74" y="2719321"/>
            <a:ext cx="5739009" cy="390390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8C0DCFA-916E-4E40-BBF5-4EC290899E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09" y="2719321"/>
            <a:ext cx="5221337" cy="391600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4F09CD5-4E23-4937-B379-8A68265799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172" y="2686248"/>
            <a:ext cx="5666153" cy="394907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D6145F6-C9F0-40E8-8A77-F29FC8523D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9172" y="2674149"/>
            <a:ext cx="5666153" cy="394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3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A14404-5454-4986-ABD3-6EF0F0A33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latin typeface="Arial Narrow" panose="020B0606020202030204" pitchFamily="34" charset="0"/>
              </a:rPr>
              <a:t>Skalní města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A393A1-BAE1-4722-BE2A-37393C5A2E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PRACHOVSKÉ SKÁLY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AC7B269-D4DF-4854-8B58-C1F1199DF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2716" y="2721483"/>
            <a:ext cx="5625164" cy="3383280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Nejznámější skalní oblast v ČR</a:t>
            </a:r>
          </a:p>
          <a:p>
            <a:r>
              <a:rPr lang="cs-CZ" dirty="0">
                <a:latin typeface="Arial Narrow" panose="020B0606020202030204" pitchFamily="34" charset="0"/>
              </a:rPr>
              <a:t>Rezervace byla vyhlášena v roce 1933</a:t>
            </a:r>
          </a:p>
          <a:p>
            <a:r>
              <a:rPr lang="cs-CZ" dirty="0">
                <a:latin typeface="Arial Narrow" panose="020B0606020202030204" pitchFamily="34" charset="0"/>
              </a:rPr>
              <a:t>Nachází se cca. 6 km od Sobotky</a:t>
            </a:r>
          </a:p>
          <a:p>
            <a:r>
              <a:rPr lang="cs-CZ" dirty="0">
                <a:latin typeface="Arial Narrow" panose="020B0606020202030204" pitchFamily="34" charset="0"/>
              </a:rPr>
              <a:t>2 prohlídkové trasy</a:t>
            </a:r>
          </a:p>
          <a:p>
            <a:pPr marL="45720" indent="0">
              <a:buNone/>
            </a:pPr>
            <a:endParaRPr lang="cs-CZ" dirty="0">
              <a:latin typeface="Arial Narrow" panose="020B0606020202030204" pitchFamily="34" charset="0"/>
            </a:endParaRPr>
          </a:p>
          <a:p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A125B87-0806-4BCE-A727-EC8AB6C7F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ČERTOVA RUKA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5404667-548A-4887-AFC1-109DE49FCE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5625164" cy="3383280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Skalní útvar (pískovcové bloky)</a:t>
            </a:r>
          </a:p>
          <a:p>
            <a:r>
              <a:rPr lang="cs-CZ" dirty="0">
                <a:latin typeface="Arial Narrow" panose="020B0606020202030204" pitchFamily="34" charset="0"/>
              </a:rPr>
              <a:t>Nachází se mezi Sedmihorkami a Valdštejnem</a:t>
            </a:r>
          </a:p>
          <a:p>
            <a:r>
              <a:rPr lang="cs-CZ" dirty="0">
                <a:latin typeface="Arial Narrow" panose="020B0606020202030204" pitchFamily="34" charset="0"/>
              </a:rPr>
              <a:t>Zbytky středověkého hradu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43A388E-D119-4067-B638-C41F9851DC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15" y="2671189"/>
            <a:ext cx="5823285" cy="395611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62F391F-D50A-419E-BF7C-E0C8195B7B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9173" y="2671188"/>
            <a:ext cx="5650111" cy="395611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E620CD9-22BE-4EB2-B366-63F268C082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063" y="609600"/>
            <a:ext cx="3775221" cy="601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1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772C26-19A4-45C8-BEFA-602D7F599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>
            <a:normAutofit/>
          </a:bodyPr>
          <a:lstStyle/>
          <a:p>
            <a:r>
              <a:rPr lang="cs-CZ" sz="6000" dirty="0">
                <a:latin typeface="Arial Narrow" panose="020B0606020202030204" pitchFamily="34" charset="0"/>
                <a:cs typeface="Arial" panose="020B0604020202020204" pitchFamily="34" charset="0"/>
              </a:rPr>
              <a:t>Zlatá stezka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C0700C-86FD-42DA-957A-4D42896FA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6693061" cy="4038600"/>
          </a:xfrm>
        </p:spPr>
        <p:txBody>
          <a:bodyPr>
            <a:normAutofit/>
          </a:bodyPr>
          <a:lstStyle/>
          <a:p>
            <a:r>
              <a:rPr lang="cs-CZ" dirty="0">
                <a:latin typeface="Arial Narrow" panose="020B0606020202030204" pitchFamily="34" charset="0"/>
              </a:rPr>
              <a:t>Součástí Českého ráje od roku 1987</a:t>
            </a:r>
          </a:p>
          <a:p>
            <a:r>
              <a:rPr lang="cs-CZ" dirty="0">
                <a:latin typeface="Arial Narrow" panose="020B0606020202030204" pitchFamily="34" charset="0"/>
              </a:rPr>
              <a:t>Propojení dosavadních stezek </a:t>
            </a:r>
          </a:p>
          <a:p>
            <a:r>
              <a:rPr lang="cs-CZ" dirty="0">
                <a:latin typeface="Arial Narrow" panose="020B0606020202030204" pitchFamily="34" charset="0"/>
              </a:rPr>
              <a:t>Označení: červená turistická značka</a:t>
            </a:r>
          </a:p>
          <a:p>
            <a:r>
              <a:rPr lang="cs-CZ" dirty="0">
                <a:latin typeface="Arial Narrow" panose="020B0606020202030204" pitchFamily="34" charset="0"/>
              </a:rPr>
              <a:t>Cílem bylo propojit nejzajímavější lokality Českého ráje</a:t>
            </a:r>
          </a:p>
          <a:p>
            <a:r>
              <a:rPr lang="cs-CZ" dirty="0">
                <a:latin typeface="Arial Narrow" panose="020B0606020202030204" pitchFamily="34" charset="0"/>
              </a:rPr>
              <a:t>Vznikla díky KČT</a:t>
            </a:r>
          </a:p>
          <a:p>
            <a:r>
              <a:rPr lang="cs-CZ" dirty="0">
                <a:latin typeface="Arial Narrow" panose="020B0606020202030204" pitchFamily="34" charset="0"/>
              </a:rPr>
              <a:t>Délka: 119 km</a:t>
            </a:r>
          </a:p>
        </p:txBody>
      </p:sp>
      <p:pic>
        <p:nvPicPr>
          <p:cNvPr id="5" name="Obrázek 4" descr="Obsah obrázku strom, exteriér, tráva, rostlina&#10;&#10;Popis byl vytvořen automaticky">
            <a:extLst>
              <a:ext uri="{FF2B5EF4-FFF2-40B4-BE49-F238E27FC236}">
                <a16:creationId xmlns:a16="http://schemas.microsoft.com/office/drawing/2014/main" id="{5E08D42A-8BED-40EC-98BA-543C63E395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1"/>
          <a:stretch/>
        </p:blipFill>
        <p:spPr>
          <a:xfrm>
            <a:off x="8310622" y="243840"/>
            <a:ext cx="3646837" cy="637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5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1A3BDD-F72D-4EAF-A623-E52C2B3FB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>
            <a:normAutofit/>
          </a:bodyPr>
          <a:lstStyle/>
          <a:p>
            <a:r>
              <a:rPr lang="cs-CZ" sz="6000" dirty="0">
                <a:latin typeface="Arial Narrow" panose="020B0606020202030204" pitchFamily="34" charset="0"/>
              </a:rPr>
              <a:t>Geopark Český ráj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4D0629-B093-4259-99F6-0AD067897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6983963" cy="4343400"/>
          </a:xfrm>
        </p:spPr>
        <p:txBody>
          <a:bodyPr>
            <a:normAutofit/>
          </a:bodyPr>
          <a:lstStyle/>
          <a:p>
            <a:r>
              <a:rPr lang="cs-CZ" dirty="0">
                <a:latin typeface="Arial Narrow" panose="020B0606020202030204" pitchFamily="34" charset="0"/>
              </a:rPr>
              <a:t>Globální Geopark UNESCO Český ráj</a:t>
            </a:r>
          </a:p>
          <a:p>
            <a:r>
              <a:rPr lang="cs-CZ" dirty="0">
                <a:latin typeface="Arial Narrow" panose="020B0606020202030204" pitchFamily="34" charset="0"/>
              </a:rPr>
              <a:t>Zařazen v říjnu roku 2005</a:t>
            </a:r>
          </a:p>
          <a:p>
            <a:r>
              <a:rPr lang="cs-CZ" dirty="0">
                <a:latin typeface="Arial Narrow" panose="020B0606020202030204" pitchFamily="34" charset="0"/>
              </a:rPr>
              <a:t>Území o rozloze 760 km²</a:t>
            </a:r>
          </a:p>
          <a:p>
            <a:r>
              <a:rPr lang="cs-CZ" dirty="0">
                <a:latin typeface="Arial Narrow" panose="020B0606020202030204" pitchFamily="34" charset="0"/>
              </a:rPr>
              <a:t>Nachází se mezi městy Mnichovo Hradiště, Jičín</a:t>
            </a:r>
          </a:p>
          <a:p>
            <a:r>
              <a:rPr lang="cs-CZ" dirty="0">
                <a:latin typeface="Arial Narrow" panose="020B0606020202030204" pitchFamily="34" charset="0"/>
              </a:rPr>
              <a:t>Území bylo více než 300 miliony lety vyzdviženo ze dna oceánu</a:t>
            </a:r>
          </a:p>
          <a:p>
            <a:r>
              <a:rPr lang="cs-CZ" dirty="0">
                <a:latin typeface="Arial Narrow" panose="020B0606020202030204" pitchFamily="34" charset="0"/>
              </a:rPr>
              <a:t>Několikrát zde probíhala sopečná činnost</a:t>
            </a:r>
          </a:p>
          <a:p>
            <a:r>
              <a:rPr lang="cs-CZ" dirty="0">
                <a:latin typeface="Arial Narrow" panose="020B0606020202030204" pitchFamily="34" charset="0"/>
              </a:rPr>
              <a:t>Zpracovává se zde železná ruda, uhlí, měď, drahé kameny…</a:t>
            </a:r>
          </a:p>
          <a:p>
            <a:r>
              <a:rPr lang="cs-CZ" dirty="0">
                <a:latin typeface="Arial Narrow" panose="020B0606020202030204" pitchFamily="34" charset="0"/>
              </a:rPr>
              <a:t>Nachází se zde zdroje kvalitní pitné vody</a:t>
            </a:r>
          </a:p>
          <a:p>
            <a:r>
              <a:rPr lang="cs-CZ" dirty="0">
                <a:latin typeface="Arial Narrow" panose="020B0606020202030204" pitchFamily="34" charset="0"/>
              </a:rPr>
              <a:t>Člověk zde prokazatelně žije přes 10 000 let</a:t>
            </a:r>
          </a:p>
          <a:p>
            <a:endParaRPr lang="cs-CZ" dirty="0">
              <a:latin typeface="Arial Narrow" panose="020B0606020202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21D713-8738-4B57-930C-6E3DB296D1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8310622" y="243840"/>
            <a:ext cx="3646837" cy="637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7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Základ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475</Words>
  <Application>Microsoft Office PowerPoint</Application>
  <PresentationFormat>Širokoúhlá obrazovka</PresentationFormat>
  <Paragraphs>92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Bodoni MT</vt:lpstr>
      <vt:lpstr>Corbel</vt:lpstr>
      <vt:lpstr>Základ</vt:lpstr>
      <vt:lpstr>ČESKÝ RÁJ</vt:lpstr>
      <vt:lpstr>OBSAH</vt:lpstr>
      <vt:lpstr>Co to je, a kde se nachází?</vt:lpstr>
      <vt:lpstr>Co tvoří?</vt:lpstr>
      <vt:lpstr>Města a obce</vt:lpstr>
      <vt:lpstr>Památky a cíle</vt:lpstr>
      <vt:lpstr>Skalní města</vt:lpstr>
      <vt:lpstr>Zlatá stezka</vt:lpstr>
      <vt:lpstr>Geopark Český ráj</vt:lpstr>
      <vt:lpstr>ZDROJE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ČESKÝ RÁJ</dc:title>
  <dc:creator>Tomáš Pokstefel</dc:creator>
  <cp:lastModifiedBy>Kulíšková Jarmila</cp:lastModifiedBy>
  <cp:revision>16</cp:revision>
  <dcterms:created xsi:type="dcterms:W3CDTF">2019-11-17T12:21:17Z</dcterms:created>
  <dcterms:modified xsi:type="dcterms:W3CDTF">2020-01-23T10:58:59Z</dcterms:modified>
</cp:coreProperties>
</file>