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8" r:id="rId3"/>
    <p:sldId id="259" r:id="rId4"/>
    <p:sldId id="261" r:id="rId5"/>
    <p:sldId id="262" r:id="rId6"/>
    <p:sldId id="265" r:id="rId7"/>
    <p:sldId id="263" r:id="rId8"/>
    <p:sldId id="266" r:id="rId9"/>
    <p:sldId id="264" r:id="rId10"/>
    <p:sldId id="287" r:id="rId11"/>
    <p:sldId id="288" r:id="rId12"/>
    <p:sldId id="267" r:id="rId13"/>
    <p:sldId id="279" r:id="rId14"/>
    <p:sldId id="280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83" r:id="rId26"/>
    <p:sldId id="282" r:id="rId27"/>
    <p:sldId id="289" r:id="rId28"/>
    <p:sldId id="284" r:id="rId29"/>
    <p:sldId id="285" r:id="rId30"/>
    <p:sldId id="286" r:id="rId31"/>
    <p:sldId id="276" r:id="rId32"/>
    <p:sldId id="277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99CA0-7850-430C-935A-626E6B9835E4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cs-CZ"/>
        </a:p>
      </dgm:t>
    </dgm:pt>
    <dgm:pt modelId="{F7510F7B-CB4D-47DE-B6EB-B1624D8BF77F}">
      <dgm:prSet/>
      <dgm:spPr/>
      <dgm:t>
        <a:bodyPr/>
        <a:lstStyle/>
        <a:p>
          <a:r>
            <a:rPr lang="cs-CZ" b="1"/>
            <a:t>Mezinárodní značení: </a:t>
          </a:r>
          <a:endParaRPr lang="cs-CZ"/>
        </a:p>
      </dgm:t>
    </dgm:pt>
    <dgm:pt modelId="{81FF0388-002A-4D33-AFDF-00DAA6112B80}" type="parTrans" cxnId="{730817D3-03D3-4722-BCDE-774E2510CB48}">
      <dgm:prSet/>
      <dgm:spPr/>
      <dgm:t>
        <a:bodyPr/>
        <a:lstStyle/>
        <a:p>
          <a:endParaRPr lang="cs-CZ"/>
        </a:p>
      </dgm:t>
    </dgm:pt>
    <dgm:pt modelId="{BEFD0A7D-5F91-465B-A624-E42291D35D41}" type="sibTrans" cxnId="{730817D3-03D3-4722-BCDE-774E2510CB48}">
      <dgm:prSet/>
      <dgm:spPr/>
      <dgm:t>
        <a:bodyPr/>
        <a:lstStyle/>
        <a:p>
          <a:endParaRPr lang="cs-CZ"/>
        </a:p>
      </dgm:t>
    </dgm:pt>
    <dgm:pt modelId="{BB2BBAFD-C6D7-44CC-88F2-5B6A1BFBAF43}">
      <dgm:prSet/>
      <dgm:spPr/>
      <dgm:t>
        <a:bodyPr/>
        <a:lstStyle/>
        <a:p>
          <a:r>
            <a:rPr lang="cs-CZ"/>
            <a:t>92 54 2 725 xxx - x</a:t>
          </a:r>
        </a:p>
      </dgm:t>
    </dgm:pt>
    <dgm:pt modelId="{5413C538-2565-446C-9B68-5CE8AE4D16E0}" type="parTrans" cxnId="{0D7DFDA9-68D6-4DA3-BC87-2EE4C34C4AC1}">
      <dgm:prSet/>
      <dgm:spPr/>
      <dgm:t>
        <a:bodyPr/>
        <a:lstStyle/>
        <a:p>
          <a:endParaRPr lang="cs-CZ"/>
        </a:p>
      </dgm:t>
    </dgm:pt>
    <dgm:pt modelId="{8CC76048-E32F-4A0D-B8B9-129911E475FC}" type="sibTrans" cxnId="{0D7DFDA9-68D6-4DA3-BC87-2EE4C34C4AC1}">
      <dgm:prSet/>
      <dgm:spPr/>
      <dgm:t>
        <a:bodyPr/>
        <a:lstStyle/>
        <a:p>
          <a:endParaRPr lang="cs-CZ"/>
        </a:p>
      </dgm:t>
    </dgm:pt>
    <dgm:pt modelId="{119705D9-6800-49E1-B008-C71065B7F365}">
      <dgm:prSet/>
      <dgm:spPr/>
      <dgm:t>
        <a:bodyPr/>
        <a:lstStyle/>
        <a:p>
          <a:r>
            <a:rPr lang="cs-CZ" b="1"/>
            <a:t>Rok výroby:</a:t>
          </a:r>
          <a:endParaRPr lang="cs-CZ"/>
        </a:p>
      </dgm:t>
    </dgm:pt>
    <dgm:pt modelId="{3FF1B654-13BC-4000-A03E-DDAB9AB71B2E}" type="parTrans" cxnId="{BB7B3E20-91D6-4F1D-8786-0C89C95F12AF}">
      <dgm:prSet/>
      <dgm:spPr/>
      <dgm:t>
        <a:bodyPr/>
        <a:lstStyle/>
        <a:p>
          <a:endParaRPr lang="cs-CZ"/>
        </a:p>
      </dgm:t>
    </dgm:pt>
    <dgm:pt modelId="{5C8AFAB8-D1CA-48F2-9E9E-0B86A57356B7}" type="sibTrans" cxnId="{BB7B3E20-91D6-4F1D-8786-0C89C95F12AF}">
      <dgm:prSet/>
      <dgm:spPr/>
      <dgm:t>
        <a:bodyPr/>
        <a:lstStyle/>
        <a:p>
          <a:endParaRPr lang="cs-CZ"/>
        </a:p>
      </dgm:t>
    </dgm:pt>
    <dgm:pt modelId="{ECCCB94C-784D-4431-B9D8-0C1EE1278643}">
      <dgm:prSet/>
      <dgm:spPr/>
      <dgm:t>
        <a:bodyPr/>
        <a:lstStyle/>
        <a:p>
          <a:r>
            <a:rPr lang="cs-CZ"/>
            <a:t>1959 až 1967</a:t>
          </a:r>
        </a:p>
      </dgm:t>
    </dgm:pt>
    <dgm:pt modelId="{D7A4B164-654A-4EF1-8AD8-D360DD3D5B98}" type="parTrans" cxnId="{5A5B0DB0-84C4-4211-B100-EF77F40A7F8E}">
      <dgm:prSet/>
      <dgm:spPr/>
      <dgm:t>
        <a:bodyPr/>
        <a:lstStyle/>
        <a:p>
          <a:endParaRPr lang="cs-CZ"/>
        </a:p>
      </dgm:t>
    </dgm:pt>
    <dgm:pt modelId="{A7D9EE7C-B83F-4F20-B924-54D6496D5EAE}" type="sibTrans" cxnId="{5A5B0DB0-84C4-4211-B100-EF77F40A7F8E}">
      <dgm:prSet/>
      <dgm:spPr/>
      <dgm:t>
        <a:bodyPr/>
        <a:lstStyle/>
        <a:p>
          <a:endParaRPr lang="cs-CZ"/>
        </a:p>
      </dgm:t>
    </dgm:pt>
    <dgm:pt modelId="{9DD366D1-3786-44AB-BF33-9CB04294C3E3}">
      <dgm:prSet/>
      <dgm:spPr/>
      <dgm:t>
        <a:bodyPr/>
        <a:lstStyle/>
        <a:p>
          <a:r>
            <a:rPr lang="cs-CZ" b="1"/>
            <a:t>Trakce:</a:t>
          </a:r>
          <a:endParaRPr lang="cs-CZ"/>
        </a:p>
      </dgm:t>
    </dgm:pt>
    <dgm:pt modelId="{3D2E069F-ED1B-46C7-ABF5-9A9D96F61AE3}" type="parTrans" cxnId="{822D8361-3CBA-4818-8140-114258CF10F7}">
      <dgm:prSet/>
      <dgm:spPr/>
      <dgm:t>
        <a:bodyPr/>
        <a:lstStyle/>
        <a:p>
          <a:endParaRPr lang="cs-CZ"/>
        </a:p>
      </dgm:t>
    </dgm:pt>
    <dgm:pt modelId="{81701D8C-3133-407D-AA15-2BEA26D39199}" type="sibTrans" cxnId="{822D8361-3CBA-4818-8140-114258CF10F7}">
      <dgm:prSet/>
      <dgm:spPr/>
      <dgm:t>
        <a:bodyPr/>
        <a:lstStyle/>
        <a:p>
          <a:endParaRPr lang="cs-CZ"/>
        </a:p>
      </dgm:t>
    </dgm:pt>
    <dgm:pt modelId="{B1FEDE9F-D9FD-404D-8219-318ADF42A1F0}">
      <dgm:prSet/>
      <dgm:spPr/>
      <dgm:t>
        <a:bodyPr/>
        <a:lstStyle/>
        <a:p>
          <a:r>
            <a:rPr lang="cs-CZ"/>
            <a:t>nezávislá s hydrodynamickým přenosem výkonu</a:t>
          </a:r>
        </a:p>
      </dgm:t>
    </dgm:pt>
    <dgm:pt modelId="{FCD05758-0D30-471F-8CA5-74C3927CC933}" type="parTrans" cxnId="{D364B880-43B6-4A3C-AC2A-16D51A606D71}">
      <dgm:prSet/>
      <dgm:spPr/>
      <dgm:t>
        <a:bodyPr/>
        <a:lstStyle/>
        <a:p>
          <a:endParaRPr lang="cs-CZ"/>
        </a:p>
      </dgm:t>
    </dgm:pt>
    <dgm:pt modelId="{486CF3D6-5227-4F33-BDB7-4C7BDDBD4089}" type="sibTrans" cxnId="{D364B880-43B6-4A3C-AC2A-16D51A606D71}">
      <dgm:prSet/>
      <dgm:spPr/>
      <dgm:t>
        <a:bodyPr/>
        <a:lstStyle/>
        <a:p>
          <a:endParaRPr lang="cs-CZ"/>
        </a:p>
      </dgm:t>
    </dgm:pt>
    <dgm:pt modelId="{A2FD871F-3D99-4C8C-994B-1D589B47AE11}">
      <dgm:prSet/>
      <dgm:spPr/>
      <dgm:t>
        <a:bodyPr/>
        <a:lstStyle/>
        <a:p>
          <a:r>
            <a:rPr lang="cs-CZ" b="1"/>
            <a:t>Typ vozidla:</a:t>
          </a:r>
          <a:endParaRPr lang="cs-CZ"/>
        </a:p>
      </dgm:t>
    </dgm:pt>
    <dgm:pt modelId="{407D4473-D767-4E5F-BA34-8501AD6557FD}" type="parTrans" cxnId="{E375AA93-EE1A-4186-A601-9C4929E60729}">
      <dgm:prSet/>
      <dgm:spPr/>
      <dgm:t>
        <a:bodyPr/>
        <a:lstStyle/>
        <a:p>
          <a:endParaRPr lang="cs-CZ"/>
        </a:p>
      </dgm:t>
    </dgm:pt>
    <dgm:pt modelId="{09A51999-28A3-4B11-951E-1EE2F069445F}" type="sibTrans" cxnId="{E375AA93-EE1A-4186-A601-9C4929E60729}">
      <dgm:prSet/>
      <dgm:spPr/>
      <dgm:t>
        <a:bodyPr/>
        <a:lstStyle/>
        <a:p>
          <a:endParaRPr lang="cs-CZ"/>
        </a:p>
      </dgm:t>
    </dgm:pt>
    <dgm:pt modelId="{177B878A-F32F-4E4A-8B6D-723E2AA6F321}">
      <dgm:prSet/>
      <dgm:spPr/>
      <dgm:t>
        <a:bodyPr/>
        <a:lstStyle/>
        <a:p>
          <a:r>
            <a:rPr lang="cs-CZ"/>
            <a:t>kapotová čtyřnápravová posunovací lokomotiva</a:t>
          </a:r>
        </a:p>
      </dgm:t>
    </dgm:pt>
    <dgm:pt modelId="{037DCA17-63D0-45C2-83B1-EFF415CBCB86}" type="parTrans" cxnId="{19004129-A829-4F3F-83BE-D43009B418A6}">
      <dgm:prSet/>
      <dgm:spPr/>
      <dgm:t>
        <a:bodyPr/>
        <a:lstStyle/>
        <a:p>
          <a:endParaRPr lang="cs-CZ"/>
        </a:p>
      </dgm:t>
    </dgm:pt>
    <dgm:pt modelId="{D3A49295-71D0-4F9F-AEA6-F2C6A2ED7AF1}" type="sibTrans" cxnId="{19004129-A829-4F3F-83BE-D43009B418A6}">
      <dgm:prSet/>
      <dgm:spPr/>
      <dgm:t>
        <a:bodyPr/>
        <a:lstStyle/>
        <a:p>
          <a:endParaRPr lang="cs-CZ"/>
        </a:p>
      </dgm:t>
    </dgm:pt>
    <dgm:pt modelId="{4C6176C4-DD39-4AE5-AC89-4762013B7447}">
      <dgm:prSet/>
      <dgm:spPr/>
      <dgm:t>
        <a:bodyPr/>
        <a:lstStyle/>
        <a:p>
          <a:r>
            <a:rPr lang="cs-CZ" b="1"/>
            <a:t>Provozovatel:</a:t>
          </a:r>
          <a:endParaRPr lang="cs-CZ"/>
        </a:p>
      </dgm:t>
    </dgm:pt>
    <dgm:pt modelId="{4ADDAABF-E6CB-4705-8146-7CC8034D0C23}" type="parTrans" cxnId="{FE726CB1-0D9F-4695-9362-1ADBEE8CBBE8}">
      <dgm:prSet/>
      <dgm:spPr/>
      <dgm:t>
        <a:bodyPr/>
        <a:lstStyle/>
        <a:p>
          <a:endParaRPr lang="cs-CZ"/>
        </a:p>
      </dgm:t>
    </dgm:pt>
    <dgm:pt modelId="{EAAF1837-DA7C-4CA6-A376-BE893612AC9B}" type="sibTrans" cxnId="{FE726CB1-0D9F-4695-9362-1ADBEE8CBBE8}">
      <dgm:prSet/>
      <dgm:spPr/>
      <dgm:t>
        <a:bodyPr/>
        <a:lstStyle/>
        <a:p>
          <a:endParaRPr lang="cs-CZ"/>
        </a:p>
      </dgm:t>
    </dgm:pt>
    <dgm:pt modelId="{4BD70D4F-837F-4D1D-83AA-9DFE576CB7F2}">
      <dgm:prSet/>
      <dgm:spPr/>
      <dgm:t>
        <a:bodyPr/>
        <a:lstStyle/>
        <a:p>
          <a:r>
            <a:rPr lang="cs-CZ"/>
            <a:t>ex ČD, ŽSR, průmysl</a:t>
          </a:r>
        </a:p>
      </dgm:t>
    </dgm:pt>
    <dgm:pt modelId="{74BCA070-3167-4B46-9660-FFBBEC6F9479}" type="parTrans" cxnId="{35D04DA9-1003-40FC-9974-34B2D2ECB71E}">
      <dgm:prSet/>
      <dgm:spPr/>
      <dgm:t>
        <a:bodyPr/>
        <a:lstStyle/>
        <a:p>
          <a:endParaRPr lang="cs-CZ"/>
        </a:p>
      </dgm:t>
    </dgm:pt>
    <dgm:pt modelId="{8460A4BB-8B28-4CB2-852D-02CDC1B79AF9}" type="sibTrans" cxnId="{35D04DA9-1003-40FC-9974-34B2D2ECB71E}">
      <dgm:prSet/>
      <dgm:spPr/>
      <dgm:t>
        <a:bodyPr/>
        <a:lstStyle/>
        <a:p>
          <a:endParaRPr lang="cs-CZ"/>
        </a:p>
      </dgm:t>
    </dgm:pt>
    <dgm:pt modelId="{6A40C39C-43AB-4B11-B2F2-FF1B5B77D5BC}">
      <dgm:prSet/>
      <dgm:spPr/>
      <dgm:t>
        <a:bodyPr/>
        <a:lstStyle/>
        <a:p>
          <a:r>
            <a:rPr lang="cs-CZ" b="1"/>
            <a:t>Výkon:</a:t>
          </a:r>
          <a:endParaRPr lang="cs-CZ"/>
        </a:p>
      </dgm:t>
    </dgm:pt>
    <dgm:pt modelId="{76A8AE26-AC09-4EEC-8450-37068FF0566C}" type="parTrans" cxnId="{09147B4F-4724-4702-85DA-7CCDEE175037}">
      <dgm:prSet/>
      <dgm:spPr/>
      <dgm:t>
        <a:bodyPr/>
        <a:lstStyle/>
        <a:p>
          <a:endParaRPr lang="cs-CZ"/>
        </a:p>
      </dgm:t>
    </dgm:pt>
    <dgm:pt modelId="{0C30A3F6-D614-4353-A29B-02CA571A6368}" type="sibTrans" cxnId="{09147B4F-4724-4702-85DA-7CCDEE175037}">
      <dgm:prSet/>
      <dgm:spPr/>
      <dgm:t>
        <a:bodyPr/>
        <a:lstStyle/>
        <a:p>
          <a:endParaRPr lang="cs-CZ"/>
        </a:p>
      </dgm:t>
    </dgm:pt>
    <dgm:pt modelId="{FBBC6420-3A6A-457F-86B9-58C31BC6ABDD}">
      <dgm:prSet/>
      <dgm:spPr/>
      <dgm:t>
        <a:bodyPr/>
        <a:lstStyle/>
        <a:p>
          <a:r>
            <a:rPr lang="cs-CZ"/>
            <a:t>515 kW</a:t>
          </a:r>
        </a:p>
      </dgm:t>
    </dgm:pt>
    <dgm:pt modelId="{844D1474-6D1C-458F-98CC-FFBF485E31DC}" type="parTrans" cxnId="{F40F39E3-0EB4-4944-89B4-C01318D8D3DE}">
      <dgm:prSet/>
      <dgm:spPr/>
      <dgm:t>
        <a:bodyPr/>
        <a:lstStyle/>
        <a:p>
          <a:endParaRPr lang="cs-CZ"/>
        </a:p>
      </dgm:t>
    </dgm:pt>
    <dgm:pt modelId="{0CF32A9E-CA1F-433B-A733-E54F7D539ED8}" type="sibTrans" cxnId="{F40F39E3-0EB4-4944-89B4-C01318D8D3DE}">
      <dgm:prSet/>
      <dgm:spPr/>
      <dgm:t>
        <a:bodyPr/>
        <a:lstStyle/>
        <a:p>
          <a:endParaRPr lang="cs-CZ"/>
        </a:p>
      </dgm:t>
    </dgm:pt>
    <dgm:pt modelId="{645C2913-96F2-4224-89CB-A5AA4D838833}">
      <dgm:prSet/>
      <dgm:spPr/>
      <dgm:t>
        <a:bodyPr/>
        <a:lstStyle/>
        <a:p>
          <a:r>
            <a:rPr lang="cs-CZ" b="1"/>
            <a:t>Maximální rychlost:</a:t>
          </a:r>
          <a:endParaRPr lang="cs-CZ"/>
        </a:p>
      </dgm:t>
    </dgm:pt>
    <dgm:pt modelId="{51E51000-F250-413B-AC65-DD992F1154EC}" type="parTrans" cxnId="{3898654C-FE38-4174-A8E8-42FA91BB2E10}">
      <dgm:prSet/>
      <dgm:spPr/>
      <dgm:t>
        <a:bodyPr/>
        <a:lstStyle/>
        <a:p>
          <a:endParaRPr lang="cs-CZ"/>
        </a:p>
      </dgm:t>
    </dgm:pt>
    <dgm:pt modelId="{2BDC2A31-F302-4E2D-AF90-CDA965E1E9FC}" type="sibTrans" cxnId="{3898654C-FE38-4174-A8E8-42FA91BB2E10}">
      <dgm:prSet/>
      <dgm:spPr/>
      <dgm:t>
        <a:bodyPr/>
        <a:lstStyle/>
        <a:p>
          <a:endParaRPr lang="cs-CZ"/>
        </a:p>
      </dgm:t>
    </dgm:pt>
    <dgm:pt modelId="{1F0C7DF1-106D-4E9D-973A-6E4212DB9005}">
      <dgm:prSet/>
      <dgm:spPr/>
      <dgm:t>
        <a:bodyPr/>
        <a:lstStyle/>
        <a:p>
          <a:r>
            <a:rPr lang="cs-CZ"/>
            <a:t>70 km/h</a:t>
          </a:r>
        </a:p>
      </dgm:t>
    </dgm:pt>
    <dgm:pt modelId="{FEF381C1-9A49-4FDC-8816-AB97317649FD}" type="parTrans" cxnId="{32E10AA9-84A4-40D6-AA30-7F931CD3ECA5}">
      <dgm:prSet/>
      <dgm:spPr/>
      <dgm:t>
        <a:bodyPr/>
        <a:lstStyle/>
        <a:p>
          <a:endParaRPr lang="cs-CZ"/>
        </a:p>
      </dgm:t>
    </dgm:pt>
    <dgm:pt modelId="{2966091B-B80D-4FDB-8C4F-98FADE8DB64B}" type="sibTrans" cxnId="{32E10AA9-84A4-40D6-AA30-7F931CD3ECA5}">
      <dgm:prSet/>
      <dgm:spPr/>
      <dgm:t>
        <a:bodyPr/>
        <a:lstStyle/>
        <a:p>
          <a:endParaRPr lang="cs-CZ"/>
        </a:p>
      </dgm:t>
    </dgm:pt>
    <dgm:pt modelId="{A31D3CB3-41C0-4C95-8AA8-E25B50DB8754}" type="pres">
      <dgm:prSet presAssocID="{6E399CA0-7850-430C-935A-626E6B9835E4}" presName="Name0" presStyleCnt="0">
        <dgm:presLayoutVars>
          <dgm:dir/>
          <dgm:animLvl val="lvl"/>
          <dgm:resizeHandles val="exact"/>
        </dgm:presLayoutVars>
      </dgm:prSet>
      <dgm:spPr/>
    </dgm:pt>
    <dgm:pt modelId="{4C55B639-3701-4870-ACA9-069D90187F64}" type="pres">
      <dgm:prSet presAssocID="{F7510F7B-CB4D-47DE-B6EB-B1624D8BF77F}" presName="linNode" presStyleCnt="0"/>
      <dgm:spPr/>
    </dgm:pt>
    <dgm:pt modelId="{795B1BC1-6FF6-4FBD-A792-26B1BECFAD79}" type="pres">
      <dgm:prSet presAssocID="{F7510F7B-CB4D-47DE-B6EB-B1624D8BF77F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26FAD703-BAAA-4602-9DA0-CACCDB4D5FBC}" type="pres">
      <dgm:prSet presAssocID="{F7510F7B-CB4D-47DE-B6EB-B1624D8BF77F}" presName="descendantText" presStyleLbl="alignAccFollowNode1" presStyleIdx="0" presStyleCnt="7">
        <dgm:presLayoutVars>
          <dgm:bulletEnabled val="1"/>
        </dgm:presLayoutVars>
      </dgm:prSet>
      <dgm:spPr/>
    </dgm:pt>
    <dgm:pt modelId="{A9DCE2C8-41BC-435E-9CBA-F5C5A77F7ED8}" type="pres">
      <dgm:prSet presAssocID="{BEFD0A7D-5F91-465B-A624-E42291D35D41}" presName="sp" presStyleCnt="0"/>
      <dgm:spPr/>
    </dgm:pt>
    <dgm:pt modelId="{072DA703-9C21-41E8-9453-8D758BB1513B}" type="pres">
      <dgm:prSet presAssocID="{119705D9-6800-49E1-B008-C71065B7F365}" presName="linNode" presStyleCnt="0"/>
      <dgm:spPr/>
    </dgm:pt>
    <dgm:pt modelId="{8A1F8865-8B7D-42A5-8C40-D183C8FF6DA3}" type="pres">
      <dgm:prSet presAssocID="{119705D9-6800-49E1-B008-C71065B7F365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F198CA1A-06B3-4BC2-A982-60ED1C5122E4}" type="pres">
      <dgm:prSet presAssocID="{119705D9-6800-49E1-B008-C71065B7F365}" presName="descendantText" presStyleLbl="alignAccFollowNode1" presStyleIdx="1" presStyleCnt="7">
        <dgm:presLayoutVars>
          <dgm:bulletEnabled val="1"/>
        </dgm:presLayoutVars>
      </dgm:prSet>
      <dgm:spPr/>
    </dgm:pt>
    <dgm:pt modelId="{ABF8DFC7-113B-45AB-B4BE-B1221316898D}" type="pres">
      <dgm:prSet presAssocID="{5C8AFAB8-D1CA-48F2-9E9E-0B86A57356B7}" presName="sp" presStyleCnt="0"/>
      <dgm:spPr/>
    </dgm:pt>
    <dgm:pt modelId="{36EAB1E9-DFD6-4EED-8D20-5FCE77E6D687}" type="pres">
      <dgm:prSet presAssocID="{9DD366D1-3786-44AB-BF33-9CB04294C3E3}" presName="linNode" presStyleCnt="0"/>
      <dgm:spPr/>
    </dgm:pt>
    <dgm:pt modelId="{A672A757-43F0-4A25-875E-8E402B310065}" type="pres">
      <dgm:prSet presAssocID="{9DD366D1-3786-44AB-BF33-9CB04294C3E3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0F6F47B0-2A72-4D18-8B97-75E7E24EC08D}" type="pres">
      <dgm:prSet presAssocID="{9DD366D1-3786-44AB-BF33-9CB04294C3E3}" presName="descendantText" presStyleLbl="alignAccFollowNode1" presStyleIdx="2" presStyleCnt="7">
        <dgm:presLayoutVars>
          <dgm:bulletEnabled val="1"/>
        </dgm:presLayoutVars>
      </dgm:prSet>
      <dgm:spPr/>
    </dgm:pt>
    <dgm:pt modelId="{C9F1D99B-20D2-42EC-9778-629505DA8395}" type="pres">
      <dgm:prSet presAssocID="{81701D8C-3133-407D-AA15-2BEA26D39199}" presName="sp" presStyleCnt="0"/>
      <dgm:spPr/>
    </dgm:pt>
    <dgm:pt modelId="{70727123-C2A0-4720-A213-98096C7C96F8}" type="pres">
      <dgm:prSet presAssocID="{A2FD871F-3D99-4C8C-994B-1D589B47AE11}" presName="linNode" presStyleCnt="0"/>
      <dgm:spPr/>
    </dgm:pt>
    <dgm:pt modelId="{31687E73-D724-4F87-93FB-A8019D1D05EB}" type="pres">
      <dgm:prSet presAssocID="{A2FD871F-3D99-4C8C-994B-1D589B47AE11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09356214-E2A5-4EC4-96FC-75982AF40CBE}" type="pres">
      <dgm:prSet presAssocID="{A2FD871F-3D99-4C8C-994B-1D589B47AE11}" presName="descendantText" presStyleLbl="alignAccFollowNode1" presStyleIdx="3" presStyleCnt="7">
        <dgm:presLayoutVars>
          <dgm:bulletEnabled val="1"/>
        </dgm:presLayoutVars>
      </dgm:prSet>
      <dgm:spPr/>
    </dgm:pt>
    <dgm:pt modelId="{9BD94A52-0E9D-4837-925E-1E4119CC814C}" type="pres">
      <dgm:prSet presAssocID="{09A51999-28A3-4B11-951E-1EE2F069445F}" presName="sp" presStyleCnt="0"/>
      <dgm:spPr/>
    </dgm:pt>
    <dgm:pt modelId="{69CDB3CF-A176-4ECF-99C6-3F43DAC6076C}" type="pres">
      <dgm:prSet presAssocID="{4C6176C4-DD39-4AE5-AC89-4762013B7447}" presName="linNode" presStyleCnt="0"/>
      <dgm:spPr/>
    </dgm:pt>
    <dgm:pt modelId="{4E374176-3A78-4330-9CA8-4194D9B547AE}" type="pres">
      <dgm:prSet presAssocID="{4C6176C4-DD39-4AE5-AC89-4762013B7447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886572DE-2FA3-485E-B84B-C43FD261814A}" type="pres">
      <dgm:prSet presAssocID="{4C6176C4-DD39-4AE5-AC89-4762013B7447}" presName="descendantText" presStyleLbl="alignAccFollowNode1" presStyleIdx="4" presStyleCnt="7">
        <dgm:presLayoutVars>
          <dgm:bulletEnabled val="1"/>
        </dgm:presLayoutVars>
      </dgm:prSet>
      <dgm:spPr/>
    </dgm:pt>
    <dgm:pt modelId="{F6B55B3B-832C-418D-A8ED-8B329FE338AE}" type="pres">
      <dgm:prSet presAssocID="{EAAF1837-DA7C-4CA6-A376-BE893612AC9B}" presName="sp" presStyleCnt="0"/>
      <dgm:spPr/>
    </dgm:pt>
    <dgm:pt modelId="{475AF706-FA12-43ED-B167-0B2BC43F6067}" type="pres">
      <dgm:prSet presAssocID="{6A40C39C-43AB-4B11-B2F2-FF1B5B77D5BC}" presName="linNode" presStyleCnt="0"/>
      <dgm:spPr/>
    </dgm:pt>
    <dgm:pt modelId="{992F48BB-D292-40D6-8777-F66F04F4BAC7}" type="pres">
      <dgm:prSet presAssocID="{6A40C39C-43AB-4B11-B2F2-FF1B5B77D5BC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EBED184C-FAD7-413E-8923-34145210CDE7}" type="pres">
      <dgm:prSet presAssocID="{6A40C39C-43AB-4B11-B2F2-FF1B5B77D5BC}" presName="descendantText" presStyleLbl="alignAccFollowNode1" presStyleIdx="5" presStyleCnt="7">
        <dgm:presLayoutVars>
          <dgm:bulletEnabled val="1"/>
        </dgm:presLayoutVars>
      </dgm:prSet>
      <dgm:spPr/>
    </dgm:pt>
    <dgm:pt modelId="{CAD67F67-60F2-47DA-998E-CA1E88E5677A}" type="pres">
      <dgm:prSet presAssocID="{0C30A3F6-D614-4353-A29B-02CA571A6368}" presName="sp" presStyleCnt="0"/>
      <dgm:spPr/>
    </dgm:pt>
    <dgm:pt modelId="{FECDB795-AD1E-47B1-9AE2-4FBE076EB843}" type="pres">
      <dgm:prSet presAssocID="{645C2913-96F2-4224-89CB-A5AA4D838833}" presName="linNode" presStyleCnt="0"/>
      <dgm:spPr/>
    </dgm:pt>
    <dgm:pt modelId="{169C1198-9EA8-4C88-8CF4-D95DF3CB80C2}" type="pres">
      <dgm:prSet presAssocID="{645C2913-96F2-4224-89CB-A5AA4D838833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B6DA485F-42DC-4AA5-8FF5-DFD1ECB58C13}" type="pres">
      <dgm:prSet presAssocID="{645C2913-96F2-4224-89CB-A5AA4D838833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BB7B3E20-91D6-4F1D-8786-0C89C95F12AF}" srcId="{6E399CA0-7850-430C-935A-626E6B9835E4}" destId="{119705D9-6800-49E1-B008-C71065B7F365}" srcOrd="1" destOrd="0" parTransId="{3FF1B654-13BC-4000-A03E-DDAB9AB71B2E}" sibTransId="{5C8AFAB8-D1CA-48F2-9E9E-0B86A57356B7}"/>
    <dgm:cxn modelId="{4AE03A21-1C7C-43ED-B2CB-4FE98F54988F}" type="presOf" srcId="{BB2BBAFD-C6D7-44CC-88F2-5B6A1BFBAF43}" destId="{26FAD703-BAAA-4602-9DA0-CACCDB4D5FBC}" srcOrd="0" destOrd="0" presId="urn:microsoft.com/office/officeart/2005/8/layout/vList5"/>
    <dgm:cxn modelId="{19004129-A829-4F3F-83BE-D43009B418A6}" srcId="{A2FD871F-3D99-4C8C-994B-1D589B47AE11}" destId="{177B878A-F32F-4E4A-8B6D-723E2AA6F321}" srcOrd="0" destOrd="0" parTransId="{037DCA17-63D0-45C2-83B1-EFF415CBCB86}" sibTransId="{D3A49295-71D0-4F9F-AEA6-F2C6A2ED7AF1}"/>
    <dgm:cxn modelId="{717AA83D-FE44-4E5C-87F9-E61810A20303}" type="presOf" srcId="{6E399CA0-7850-430C-935A-626E6B9835E4}" destId="{A31D3CB3-41C0-4C95-8AA8-E25B50DB8754}" srcOrd="0" destOrd="0" presId="urn:microsoft.com/office/officeart/2005/8/layout/vList5"/>
    <dgm:cxn modelId="{D4F76F5E-8ACB-4EF2-8D39-F364BA4FAF0B}" type="presOf" srcId="{6A40C39C-43AB-4B11-B2F2-FF1B5B77D5BC}" destId="{992F48BB-D292-40D6-8777-F66F04F4BAC7}" srcOrd="0" destOrd="0" presId="urn:microsoft.com/office/officeart/2005/8/layout/vList5"/>
    <dgm:cxn modelId="{822D8361-3CBA-4818-8140-114258CF10F7}" srcId="{6E399CA0-7850-430C-935A-626E6B9835E4}" destId="{9DD366D1-3786-44AB-BF33-9CB04294C3E3}" srcOrd="2" destOrd="0" parTransId="{3D2E069F-ED1B-46C7-ABF5-9A9D96F61AE3}" sibTransId="{81701D8C-3133-407D-AA15-2BEA26D39199}"/>
    <dgm:cxn modelId="{9532A76B-0D03-4EAE-A322-00F5290341CF}" type="presOf" srcId="{645C2913-96F2-4224-89CB-A5AA4D838833}" destId="{169C1198-9EA8-4C88-8CF4-D95DF3CB80C2}" srcOrd="0" destOrd="0" presId="urn:microsoft.com/office/officeart/2005/8/layout/vList5"/>
    <dgm:cxn modelId="{3898654C-FE38-4174-A8E8-42FA91BB2E10}" srcId="{6E399CA0-7850-430C-935A-626E6B9835E4}" destId="{645C2913-96F2-4224-89CB-A5AA4D838833}" srcOrd="6" destOrd="0" parTransId="{51E51000-F250-413B-AC65-DD992F1154EC}" sibTransId="{2BDC2A31-F302-4E2D-AF90-CDA965E1E9FC}"/>
    <dgm:cxn modelId="{EEEF946E-798A-41B8-8EA6-5219A25C555B}" type="presOf" srcId="{4BD70D4F-837F-4D1D-83AA-9DFE576CB7F2}" destId="{886572DE-2FA3-485E-B84B-C43FD261814A}" srcOrd="0" destOrd="0" presId="urn:microsoft.com/office/officeart/2005/8/layout/vList5"/>
    <dgm:cxn modelId="{09147B4F-4724-4702-85DA-7CCDEE175037}" srcId="{6E399CA0-7850-430C-935A-626E6B9835E4}" destId="{6A40C39C-43AB-4B11-B2F2-FF1B5B77D5BC}" srcOrd="5" destOrd="0" parTransId="{76A8AE26-AC09-4EEC-8450-37068FF0566C}" sibTransId="{0C30A3F6-D614-4353-A29B-02CA571A6368}"/>
    <dgm:cxn modelId="{8BD5DD50-E6B1-44C0-ACEB-42DA9CA6D584}" type="presOf" srcId="{1F0C7DF1-106D-4E9D-973A-6E4212DB9005}" destId="{B6DA485F-42DC-4AA5-8FF5-DFD1ECB58C13}" srcOrd="0" destOrd="0" presId="urn:microsoft.com/office/officeart/2005/8/layout/vList5"/>
    <dgm:cxn modelId="{7AC16756-D835-4390-AE76-8EC7B3754B05}" type="presOf" srcId="{ECCCB94C-784D-4431-B9D8-0C1EE1278643}" destId="{F198CA1A-06B3-4BC2-A982-60ED1C5122E4}" srcOrd="0" destOrd="0" presId="urn:microsoft.com/office/officeart/2005/8/layout/vList5"/>
    <dgm:cxn modelId="{DAC00179-BECA-4842-AD8C-6A71E7AE6C78}" type="presOf" srcId="{B1FEDE9F-D9FD-404D-8219-318ADF42A1F0}" destId="{0F6F47B0-2A72-4D18-8B97-75E7E24EC08D}" srcOrd="0" destOrd="0" presId="urn:microsoft.com/office/officeart/2005/8/layout/vList5"/>
    <dgm:cxn modelId="{86509679-DBE3-40C8-A311-0FEEC2A803B4}" type="presOf" srcId="{9DD366D1-3786-44AB-BF33-9CB04294C3E3}" destId="{A672A757-43F0-4A25-875E-8E402B310065}" srcOrd="0" destOrd="0" presId="urn:microsoft.com/office/officeart/2005/8/layout/vList5"/>
    <dgm:cxn modelId="{D364B880-43B6-4A3C-AC2A-16D51A606D71}" srcId="{9DD366D1-3786-44AB-BF33-9CB04294C3E3}" destId="{B1FEDE9F-D9FD-404D-8219-318ADF42A1F0}" srcOrd="0" destOrd="0" parTransId="{FCD05758-0D30-471F-8CA5-74C3927CC933}" sibTransId="{486CF3D6-5227-4F33-BDB7-4C7BDDBD4089}"/>
    <dgm:cxn modelId="{E375AA93-EE1A-4186-A601-9C4929E60729}" srcId="{6E399CA0-7850-430C-935A-626E6B9835E4}" destId="{A2FD871F-3D99-4C8C-994B-1D589B47AE11}" srcOrd="3" destOrd="0" parTransId="{407D4473-D767-4E5F-BA34-8501AD6557FD}" sibTransId="{09A51999-28A3-4B11-951E-1EE2F069445F}"/>
    <dgm:cxn modelId="{32E10AA9-84A4-40D6-AA30-7F931CD3ECA5}" srcId="{645C2913-96F2-4224-89CB-A5AA4D838833}" destId="{1F0C7DF1-106D-4E9D-973A-6E4212DB9005}" srcOrd="0" destOrd="0" parTransId="{FEF381C1-9A49-4FDC-8816-AB97317649FD}" sibTransId="{2966091B-B80D-4FDB-8C4F-98FADE8DB64B}"/>
    <dgm:cxn modelId="{35D04DA9-1003-40FC-9974-34B2D2ECB71E}" srcId="{4C6176C4-DD39-4AE5-AC89-4762013B7447}" destId="{4BD70D4F-837F-4D1D-83AA-9DFE576CB7F2}" srcOrd="0" destOrd="0" parTransId="{74BCA070-3167-4B46-9660-FFBBEC6F9479}" sibTransId="{8460A4BB-8B28-4CB2-852D-02CDC1B79AF9}"/>
    <dgm:cxn modelId="{0D7DFDA9-68D6-4DA3-BC87-2EE4C34C4AC1}" srcId="{F7510F7B-CB4D-47DE-B6EB-B1624D8BF77F}" destId="{BB2BBAFD-C6D7-44CC-88F2-5B6A1BFBAF43}" srcOrd="0" destOrd="0" parTransId="{5413C538-2565-446C-9B68-5CE8AE4D16E0}" sibTransId="{8CC76048-E32F-4A0D-B8B9-129911E475FC}"/>
    <dgm:cxn modelId="{5A5B0DB0-84C4-4211-B100-EF77F40A7F8E}" srcId="{119705D9-6800-49E1-B008-C71065B7F365}" destId="{ECCCB94C-784D-4431-B9D8-0C1EE1278643}" srcOrd="0" destOrd="0" parTransId="{D7A4B164-654A-4EF1-8AD8-D360DD3D5B98}" sibTransId="{A7D9EE7C-B83F-4F20-B924-54D6496D5EAE}"/>
    <dgm:cxn modelId="{FE726CB1-0D9F-4695-9362-1ADBEE8CBBE8}" srcId="{6E399CA0-7850-430C-935A-626E6B9835E4}" destId="{4C6176C4-DD39-4AE5-AC89-4762013B7447}" srcOrd="4" destOrd="0" parTransId="{4ADDAABF-E6CB-4705-8146-7CC8034D0C23}" sibTransId="{EAAF1837-DA7C-4CA6-A376-BE893612AC9B}"/>
    <dgm:cxn modelId="{BFC9D0BC-AD3E-492D-A749-0F329B27FE56}" type="presOf" srcId="{F7510F7B-CB4D-47DE-B6EB-B1624D8BF77F}" destId="{795B1BC1-6FF6-4FBD-A792-26B1BECFAD79}" srcOrd="0" destOrd="0" presId="urn:microsoft.com/office/officeart/2005/8/layout/vList5"/>
    <dgm:cxn modelId="{CB3E25C0-833A-405B-8B56-1C70BAA86AA8}" type="presOf" srcId="{177B878A-F32F-4E4A-8B6D-723E2AA6F321}" destId="{09356214-E2A5-4EC4-96FC-75982AF40CBE}" srcOrd="0" destOrd="0" presId="urn:microsoft.com/office/officeart/2005/8/layout/vList5"/>
    <dgm:cxn modelId="{730817D3-03D3-4722-BCDE-774E2510CB48}" srcId="{6E399CA0-7850-430C-935A-626E6B9835E4}" destId="{F7510F7B-CB4D-47DE-B6EB-B1624D8BF77F}" srcOrd="0" destOrd="0" parTransId="{81FF0388-002A-4D33-AFDF-00DAA6112B80}" sibTransId="{BEFD0A7D-5F91-465B-A624-E42291D35D41}"/>
    <dgm:cxn modelId="{E55611D9-FD33-482E-BFE0-BCFB34EEC9D4}" type="presOf" srcId="{119705D9-6800-49E1-B008-C71065B7F365}" destId="{8A1F8865-8B7D-42A5-8C40-D183C8FF6DA3}" srcOrd="0" destOrd="0" presId="urn:microsoft.com/office/officeart/2005/8/layout/vList5"/>
    <dgm:cxn modelId="{F40F39E3-0EB4-4944-89B4-C01318D8D3DE}" srcId="{6A40C39C-43AB-4B11-B2F2-FF1B5B77D5BC}" destId="{FBBC6420-3A6A-457F-86B9-58C31BC6ABDD}" srcOrd="0" destOrd="0" parTransId="{844D1474-6D1C-458F-98CC-FFBF485E31DC}" sibTransId="{0CF32A9E-CA1F-433B-A733-E54F7D539ED8}"/>
    <dgm:cxn modelId="{36BA03FA-132B-47CC-9046-18A0BB7C9AA3}" type="presOf" srcId="{FBBC6420-3A6A-457F-86B9-58C31BC6ABDD}" destId="{EBED184C-FAD7-413E-8923-34145210CDE7}" srcOrd="0" destOrd="0" presId="urn:microsoft.com/office/officeart/2005/8/layout/vList5"/>
    <dgm:cxn modelId="{E3780CFB-4F1A-42C9-8AD1-FDF289EB14EE}" type="presOf" srcId="{A2FD871F-3D99-4C8C-994B-1D589B47AE11}" destId="{31687E73-D724-4F87-93FB-A8019D1D05EB}" srcOrd="0" destOrd="0" presId="urn:microsoft.com/office/officeart/2005/8/layout/vList5"/>
    <dgm:cxn modelId="{0095A5FB-0E14-4266-84AA-8CF2087B19BC}" type="presOf" srcId="{4C6176C4-DD39-4AE5-AC89-4762013B7447}" destId="{4E374176-3A78-4330-9CA8-4194D9B547AE}" srcOrd="0" destOrd="0" presId="urn:microsoft.com/office/officeart/2005/8/layout/vList5"/>
    <dgm:cxn modelId="{9163D9F0-BE5D-46B2-AF03-292CB6A34A0E}" type="presParOf" srcId="{A31D3CB3-41C0-4C95-8AA8-E25B50DB8754}" destId="{4C55B639-3701-4870-ACA9-069D90187F64}" srcOrd="0" destOrd="0" presId="urn:microsoft.com/office/officeart/2005/8/layout/vList5"/>
    <dgm:cxn modelId="{FD3B8467-5583-4D9E-AA00-C139FB60A71E}" type="presParOf" srcId="{4C55B639-3701-4870-ACA9-069D90187F64}" destId="{795B1BC1-6FF6-4FBD-A792-26B1BECFAD79}" srcOrd="0" destOrd="0" presId="urn:microsoft.com/office/officeart/2005/8/layout/vList5"/>
    <dgm:cxn modelId="{69B7AFF2-445E-443D-B7F5-640CE418B463}" type="presParOf" srcId="{4C55B639-3701-4870-ACA9-069D90187F64}" destId="{26FAD703-BAAA-4602-9DA0-CACCDB4D5FBC}" srcOrd="1" destOrd="0" presId="urn:microsoft.com/office/officeart/2005/8/layout/vList5"/>
    <dgm:cxn modelId="{53E0B7E4-F1AB-434F-AC35-191587B5D442}" type="presParOf" srcId="{A31D3CB3-41C0-4C95-8AA8-E25B50DB8754}" destId="{A9DCE2C8-41BC-435E-9CBA-F5C5A77F7ED8}" srcOrd="1" destOrd="0" presId="urn:microsoft.com/office/officeart/2005/8/layout/vList5"/>
    <dgm:cxn modelId="{9FE72588-0533-440D-B484-7238CFCFE421}" type="presParOf" srcId="{A31D3CB3-41C0-4C95-8AA8-E25B50DB8754}" destId="{072DA703-9C21-41E8-9453-8D758BB1513B}" srcOrd="2" destOrd="0" presId="urn:microsoft.com/office/officeart/2005/8/layout/vList5"/>
    <dgm:cxn modelId="{0BAC6180-3A04-4444-A649-4A1B7ECB983D}" type="presParOf" srcId="{072DA703-9C21-41E8-9453-8D758BB1513B}" destId="{8A1F8865-8B7D-42A5-8C40-D183C8FF6DA3}" srcOrd="0" destOrd="0" presId="urn:microsoft.com/office/officeart/2005/8/layout/vList5"/>
    <dgm:cxn modelId="{7B49D78A-445A-4A27-8050-7FC63055C84F}" type="presParOf" srcId="{072DA703-9C21-41E8-9453-8D758BB1513B}" destId="{F198CA1A-06B3-4BC2-A982-60ED1C5122E4}" srcOrd="1" destOrd="0" presId="urn:microsoft.com/office/officeart/2005/8/layout/vList5"/>
    <dgm:cxn modelId="{C589D6DE-17CD-4B5A-A890-BEBB02230673}" type="presParOf" srcId="{A31D3CB3-41C0-4C95-8AA8-E25B50DB8754}" destId="{ABF8DFC7-113B-45AB-B4BE-B1221316898D}" srcOrd="3" destOrd="0" presId="urn:microsoft.com/office/officeart/2005/8/layout/vList5"/>
    <dgm:cxn modelId="{E18B62B5-AD94-4E72-9F33-7E203F842C94}" type="presParOf" srcId="{A31D3CB3-41C0-4C95-8AA8-E25B50DB8754}" destId="{36EAB1E9-DFD6-4EED-8D20-5FCE77E6D687}" srcOrd="4" destOrd="0" presId="urn:microsoft.com/office/officeart/2005/8/layout/vList5"/>
    <dgm:cxn modelId="{ACF35683-9293-4FA4-AF73-526515E9048E}" type="presParOf" srcId="{36EAB1E9-DFD6-4EED-8D20-5FCE77E6D687}" destId="{A672A757-43F0-4A25-875E-8E402B310065}" srcOrd="0" destOrd="0" presId="urn:microsoft.com/office/officeart/2005/8/layout/vList5"/>
    <dgm:cxn modelId="{43F389FB-CF37-4693-8778-22F4E22D5814}" type="presParOf" srcId="{36EAB1E9-DFD6-4EED-8D20-5FCE77E6D687}" destId="{0F6F47B0-2A72-4D18-8B97-75E7E24EC08D}" srcOrd="1" destOrd="0" presId="urn:microsoft.com/office/officeart/2005/8/layout/vList5"/>
    <dgm:cxn modelId="{512559AC-6439-4527-B8FC-513D87B1BB26}" type="presParOf" srcId="{A31D3CB3-41C0-4C95-8AA8-E25B50DB8754}" destId="{C9F1D99B-20D2-42EC-9778-629505DA8395}" srcOrd="5" destOrd="0" presId="urn:microsoft.com/office/officeart/2005/8/layout/vList5"/>
    <dgm:cxn modelId="{9F050DE8-27CA-4C71-A851-73955CCDE502}" type="presParOf" srcId="{A31D3CB3-41C0-4C95-8AA8-E25B50DB8754}" destId="{70727123-C2A0-4720-A213-98096C7C96F8}" srcOrd="6" destOrd="0" presId="urn:microsoft.com/office/officeart/2005/8/layout/vList5"/>
    <dgm:cxn modelId="{D8DE8963-B94B-445F-839F-A85096A6E54B}" type="presParOf" srcId="{70727123-C2A0-4720-A213-98096C7C96F8}" destId="{31687E73-D724-4F87-93FB-A8019D1D05EB}" srcOrd="0" destOrd="0" presId="urn:microsoft.com/office/officeart/2005/8/layout/vList5"/>
    <dgm:cxn modelId="{427D992D-6D1F-452F-816B-86E3F4BBF211}" type="presParOf" srcId="{70727123-C2A0-4720-A213-98096C7C96F8}" destId="{09356214-E2A5-4EC4-96FC-75982AF40CBE}" srcOrd="1" destOrd="0" presId="urn:microsoft.com/office/officeart/2005/8/layout/vList5"/>
    <dgm:cxn modelId="{55D0A228-1B47-4E45-845A-132A195AFC6F}" type="presParOf" srcId="{A31D3CB3-41C0-4C95-8AA8-E25B50DB8754}" destId="{9BD94A52-0E9D-4837-925E-1E4119CC814C}" srcOrd="7" destOrd="0" presId="urn:microsoft.com/office/officeart/2005/8/layout/vList5"/>
    <dgm:cxn modelId="{B15A4121-DDBD-4364-A9BC-00B5F816720B}" type="presParOf" srcId="{A31D3CB3-41C0-4C95-8AA8-E25B50DB8754}" destId="{69CDB3CF-A176-4ECF-99C6-3F43DAC6076C}" srcOrd="8" destOrd="0" presId="urn:microsoft.com/office/officeart/2005/8/layout/vList5"/>
    <dgm:cxn modelId="{A4C107AB-52DC-4B9E-BEE0-C17FAD5FA58F}" type="presParOf" srcId="{69CDB3CF-A176-4ECF-99C6-3F43DAC6076C}" destId="{4E374176-3A78-4330-9CA8-4194D9B547AE}" srcOrd="0" destOrd="0" presId="urn:microsoft.com/office/officeart/2005/8/layout/vList5"/>
    <dgm:cxn modelId="{61B52860-D030-47DC-8E5A-E97279D4D0D9}" type="presParOf" srcId="{69CDB3CF-A176-4ECF-99C6-3F43DAC6076C}" destId="{886572DE-2FA3-485E-B84B-C43FD261814A}" srcOrd="1" destOrd="0" presId="urn:microsoft.com/office/officeart/2005/8/layout/vList5"/>
    <dgm:cxn modelId="{0CB61F3E-FD6B-4177-8FDE-ECC77E47CFF6}" type="presParOf" srcId="{A31D3CB3-41C0-4C95-8AA8-E25B50DB8754}" destId="{F6B55B3B-832C-418D-A8ED-8B329FE338AE}" srcOrd="9" destOrd="0" presId="urn:microsoft.com/office/officeart/2005/8/layout/vList5"/>
    <dgm:cxn modelId="{C91BB013-72B3-491E-A64A-8C373027627D}" type="presParOf" srcId="{A31D3CB3-41C0-4C95-8AA8-E25B50DB8754}" destId="{475AF706-FA12-43ED-B167-0B2BC43F6067}" srcOrd="10" destOrd="0" presId="urn:microsoft.com/office/officeart/2005/8/layout/vList5"/>
    <dgm:cxn modelId="{78A39BF7-54B8-4016-BB11-760201FF1AF1}" type="presParOf" srcId="{475AF706-FA12-43ED-B167-0B2BC43F6067}" destId="{992F48BB-D292-40D6-8777-F66F04F4BAC7}" srcOrd="0" destOrd="0" presId="urn:microsoft.com/office/officeart/2005/8/layout/vList5"/>
    <dgm:cxn modelId="{ACB3B27D-7C37-4CD6-9662-EC5396356702}" type="presParOf" srcId="{475AF706-FA12-43ED-B167-0B2BC43F6067}" destId="{EBED184C-FAD7-413E-8923-34145210CDE7}" srcOrd="1" destOrd="0" presId="urn:microsoft.com/office/officeart/2005/8/layout/vList5"/>
    <dgm:cxn modelId="{5A8A32AE-D64D-4463-B5EF-DB8CD3C27DA1}" type="presParOf" srcId="{A31D3CB3-41C0-4C95-8AA8-E25B50DB8754}" destId="{CAD67F67-60F2-47DA-998E-CA1E88E5677A}" srcOrd="11" destOrd="0" presId="urn:microsoft.com/office/officeart/2005/8/layout/vList5"/>
    <dgm:cxn modelId="{93A976F8-2BFD-4F2A-8333-B272B4CC491B}" type="presParOf" srcId="{A31D3CB3-41C0-4C95-8AA8-E25B50DB8754}" destId="{FECDB795-AD1E-47B1-9AE2-4FBE076EB843}" srcOrd="12" destOrd="0" presId="urn:microsoft.com/office/officeart/2005/8/layout/vList5"/>
    <dgm:cxn modelId="{28C8F372-38CC-4301-AA0C-297E1F9B7ADC}" type="presParOf" srcId="{FECDB795-AD1E-47B1-9AE2-4FBE076EB843}" destId="{169C1198-9EA8-4C88-8CF4-D95DF3CB80C2}" srcOrd="0" destOrd="0" presId="urn:microsoft.com/office/officeart/2005/8/layout/vList5"/>
    <dgm:cxn modelId="{F1C3CC48-65AC-4435-97D4-4BE61A4D6D53}" type="presParOf" srcId="{FECDB795-AD1E-47B1-9AE2-4FBE076EB843}" destId="{B6DA485F-42DC-4AA5-8FF5-DFD1ECB58C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0E678-C957-4B01-B1D7-55010322F4C1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cs-CZ"/>
        </a:p>
      </dgm:t>
    </dgm:pt>
    <dgm:pt modelId="{D3F01521-4364-4BC5-AF7F-074BB5F75CC4}">
      <dgm:prSet/>
      <dgm:spPr/>
      <dgm:t>
        <a:bodyPr/>
        <a:lstStyle/>
        <a:p>
          <a:r>
            <a:rPr lang="cs-CZ"/>
            <a:t>Motor K 12 V 170 DR</a:t>
          </a:r>
        </a:p>
      </dgm:t>
    </dgm:pt>
    <dgm:pt modelId="{443D5D3A-5284-4419-BBA7-4B068143E00D}" type="parTrans" cxnId="{72498F16-3280-4C07-81E6-D89B2C724430}">
      <dgm:prSet/>
      <dgm:spPr/>
      <dgm:t>
        <a:bodyPr/>
        <a:lstStyle/>
        <a:p>
          <a:endParaRPr lang="cs-CZ"/>
        </a:p>
      </dgm:t>
    </dgm:pt>
    <dgm:pt modelId="{E90EE72F-9E95-4313-9919-94804A38FE6E}" type="sibTrans" cxnId="{72498F16-3280-4C07-81E6-D89B2C724430}">
      <dgm:prSet/>
      <dgm:spPr/>
      <dgm:t>
        <a:bodyPr/>
        <a:lstStyle/>
        <a:p>
          <a:endParaRPr lang="cs-CZ"/>
        </a:p>
      </dgm:t>
    </dgm:pt>
    <dgm:pt modelId="{4DA4404D-DFFB-4125-9EE8-730FAA5B63CD}">
      <dgm:prSet/>
      <dgm:spPr/>
      <dgm:t>
        <a:bodyPr/>
        <a:lstStyle/>
        <a:p>
          <a:r>
            <a:rPr lang="cs-CZ"/>
            <a:t>Hydraulická převodovka H 650 LR</a:t>
          </a:r>
        </a:p>
      </dgm:t>
    </dgm:pt>
    <dgm:pt modelId="{8831E007-C16D-465E-96E4-DEBE338FDF69}" type="parTrans" cxnId="{5DDEF1F2-229D-4B04-9D79-C26C8452BFF0}">
      <dgm:prSet/>
      <dgm:spPr/>
      <dgm:t>
        <a:bodyPr/>
        <a:lstStyle/>
        <a:p>
          <a:endParaRPr lang="cs-CZ"/>
        </a:p>
      </dgm:t>
    </dgm:pt>
    <dgm:pt modelId="{5A69A176-665D-4F98-B972-86F0E93FB8CA}" type="sibTrans" cxnId="{5DDEF1F2-229D-4B04-9D79-C26C8452BFF0}">
      <dgm:prSet/>
      <dgm:spPr/>
      <dgm:t>
        <a:bodyPr/>
        <a:lstStyle/>
        <a:p>
          <a:endParaRPr lang="cs-CZ"/>
        </a:p>
      </dgm:t>
    </dgm:pt>
    <dgm:pt modelId="{F1790757-D8F9-45EF-AA08-F11259E6CF2A}">
      <dgm:prSet/>
      <dgm:spPr/>
      <dgm:t>
        <a:bodyPr/>
        <a:lstStyle/>
        <a:p>
          <a:r>
            <a:rPr lang="cs-CZ"/>
            <a:t>Kompresor KOVOPOL 2 x 155 x 125 / 100</a:t>
          </a:r>
        </a:p>
      </dgm:t>
    </dgm:pt>
    <dgm:pt modelId="{6FAE665C-651E-4032-A4EC-BF595EA9805A}" type="parTrans" cxnId="{C550AFCF-6446-49BA-8180-5C8AD3AADDBF}">
      <dgm:prSet/>
      <dgm:spPr/>
      <dgm:t>
        <a:bodyPr/>
        <a:lstStyle/>
        <a:p>
          <a:endParaRPr lang="cs-CZ"/>
        </a:p>
      </dgm:t>
    </dgm:pt>
    <dgm:pt modelId="{270462A1-77F6-47AE-8BC5-6717D66D00E9}" type="sibTrans" cxnId="{C550AFCF-6446-49BA-8180-5C8AD3AADDBF}">
      <dgm:prSet/>
      <dgm:spPr/>
      <dgm:t>
        <a:bodyPr/>
        <a:lstStyle/>
        <a:p>
          <a:endParaRPr lang="cs-CZ"/>
        </a:p>
      </dgm:t>
    </dgm:pt>
    <dgm:pt modelId="{CA2B2D4E-BD1C-45E5-8EFC-92E6A3045589}">
      <dgm:prSet/>
      <dgm:spPr/>
      <dgm:t>
        <a:bodyPr/>
        <a:lstStyle/>
        <a:p>
          <a:r>
            <a:rPr lang="cs-CZ"/>
            <a:t>Přenos výkonu-hydrodynamický</a:t>
          </a:r>
        </a:p>
      </dgm:t>
    </dgm:pt>
    <dgm:pt modelId="{97DF3740-265D-484E-B1E1-395BB9DEFBBA}" type="parTrans" cxnId="{DF5AFA0C-D3DF-430D-A463-81BAA386B8F9}">
      <dgm:prSet/>
      <dgm:spPr/>
      <dgm:t>
        <a:bodyPr/>
        <a:lstStyle/>
        <a:p>
          <a:endParaRPr lang="cs-CZ"/>
        </a:p>
      </dgm:t>
    </dgm:pt>
    <dgm:pt modelId="{2E91201B-17D4-4B9D-8CC3-673FF9F447CD}" type="sibTrans" cxnId="{DF5AFA0C-D3DF-430D-A463-81BAA386B8F9}">
      <dgm:prSet/>
      <dgm:spPr/>
      <dgm:t>
        <a:bodyPr/>
        <a:lstStyle/>
        <a:p>
          <a:endParaRPr lang="cs-CZ"/>
        </a:p>
      </dgm:t>
    </dgm:pt>
    <dgm:pt modelId="{5C0D91E0-00C1-40E1-B1F7-053EA1B82F64}">
      <dgm:prSet/>
      <dgm:spPr/>
      <dgm:t>
        <a:bodyPr/>
        <a:lstStyle/>
        <a:p>
          <a:r>
            <a:rPr lang="cs-CZ"/>
            <a:t>Pojezd resp uspořádání podvozků B´ B´</a:t>
          </a:r>
        </a:p>
      </dgm:t>
    </dgm:pt>
    <dgm:pt modelId="{6AD5CB6D-7AC3-4672-8BFB-700B78D924A5}" type="parTrans" cxnId="{FBC051DB-D772-4013-BAE0-9FA780C9D9FF}">
      <dgm:prSet/>
      <dgm:spPr/>
      <dgm:t>
        <a:bodyPr/>
        <a:lstStyle/>
        <a:p>
          <a:endParaRPr lang="cs-CZ"/>
        </a:p>
      </dgm:t>
    </dgm:pt>
    <dgm:pt modelId="{269FABC5-7C8C-4A18-9E94-F03915DF0EE0}" type="sibTrans" cxnId="{FBC051DB-D772-4013-BAE0-9FA780C9D9FF}">
      <dgm:prSet/>
      <dgm:spPr/>
      <dgm:t>
        <a:bodyPr/>
        <a:lstStyle/>
        <a:p>
          <a:endParaRPr lang="cs-CZ"/>
        </a:p>
      </dgm:t>
    </dgm:pt>
    <dgm:pt modelId="{B5E92718-852B-4679-B327-C4EC988F281D}" type="pres">
      <dgm:prSet presAssocID="{85C0E678-C957-4B01-B1D7-55010322F4C1}" presName="vert0" presStyleCnt="0">
        <dgm:presLayoutVars>
          <dgm:dir/>
          <dgm:animOne val="branch"/>
          <dgm:animLvl val="lvl"/>
        </dgm:presLayoutVars>
      </dgm:prSet>
      <dgm:spPr/>
    </dgm:pt>
    <dgm:pt modelId="{46DF4A82-6F9A-4BD2-B557-F84185B0AA14}" type="pres">
      <dgm:prSet presAssocID="{D3F01521-4364-4BC5-AF7F-074BB5F75CC4}" presName="thickLine" presStyleLbl="alignNode1" presStyleIdx="0" presStyleCnt="5"/>
      <dgm:spPr/>
    </dgm:pt>
    <dgm:pt modelId="{1BCC654C-57DE-4B7B-9C71-47F84E298323}" type="pres">
      <dgm:prSet presAssocID="{D3F01521-4364-4BC5-AF7F-074BB5F75CC4}" presName="horz1" presStyleCnt="0"/>
      <dgm:spPr/>
    </dgm:pt>
    <dgm:pt modelId="{E11E9FC6-4CBA-456D-8062-D809B3B97A9F}" type="pres">
      <dgm:prSet presAssocID="{D3F01521-4364-4BC5-AF7F-074BB5F75CC4}" presName="tx1" presStyleLbl="revTx" presStyleIdx="0" presStyleCnt="5"/>
      <dgm:spPr/>
    </dgm:pt>
    <dgm:pt modelId="{B16E5423-3435-49F4-A227-3AF9AE689891}" type="pres">
      <dgm:prSet presAssocID="{D3F01521-4364-4BC5-AF7F-074BB5F75CC4}" presName="vert1" presStyleCnt="0"/>
      <dgm:spPr/>
    </dgm:pt>
    <dgm:pt modelId="{ECCA0D82-F7C2-4741-B54A-FD3B5B00B312}" type="pres">
      <dgm:prSet presAssocID="{4DA4404D-DFFB-4125-9EE8-730FAA5B63CD}" presName="thickLine" presStyleLbl="alignNode1" presStyleIdx="1" presStyleCnt="5"/>
      <dgm:spPr/>
    </dgm:pt>
    <dgm:pt modelId="{84027C77-CF90-4DF9-9A05-528D62069769}" type="pres">
      <dgm:prSet presAssocID="{4DA4404D-DFFB-4125-9EE8-730FAA5B63CD}" presName="horz1" presStyleCnt="0"/>
      <dgm:spPr/>
    </dgm:pt>
    <dgm:pt modelId="{1C0D99D2-FFC4-4ADE-8129-C9EF73C9A835}" type="pres">
      <dgm:prSet presAssocID="{4DA4404D-DFFB-4125-9EE8-730FAA5B63CD}" presName="tx1" presStyleLbl="revTx" presStyleIdx="1" presStyleCnt="5"/>
      <dgm:spPr/>
    </dgm:pt>
    <dgm:pt modelId="{B28DCD47-F653-48F5-A39D-9CCF49F8FDDA}" type="pres">
      <dgm:prSet presAssocID="{4DA4404D-DFFB-4125-9EE8-730FAA5B63CD}" presName="vert1" presStyleCnt="0"/>
      <dgm:spPr/>
    </dgm:pt>
    <dgm:pt modelId="{3ADA9545-9BC8-433A-8CC3-6ACD6FAB736B}" type="pres">
      <dgm:prSet presAssocID="{F1790757-D8F9-45EF-AA08-F11259E6CF2A}" presName="thickLine" presStyleLbl="alignNode1" presStyleIdx="2" presStyleCnt="5"/>
      <dgm:spPr/>
    </dgm:pt>
    <dgm:pt modelId="{8E6BC28E-F17F-465D-A37E-72EE031B669E}" type="pres">
      <dgm:prSet presAssocID="{F1790757-D8F9-45EF-AA08-F11259E6CF2A}" presName="horz1" presStyleCnt="0"/>
      <dgm:spPr/>
    </dgm:pt>
    <dgm:pt modelId="{3E1B17FD-2FEE-48F8-AABA-99AC82937A5D}" type="pres">
      <dgm:prSet presAssocID="{F1790757-D8F9-45EF-AA08-F11259E6CF2A}" presName="tx1" presStyleLbl="revTx" presStyleIdx="2" presStyleCnt="5"/>
      <dgm:spPr/>
    </dgm:pt>
    <dgm:pt modelId="{DCD24984-0347-4AE5-862E-D653A3F74EE6}" type="pres">
      <dgm:prSet presAssocID="{F1790757-D8F9-45EF-AA08-F11259E6CF2A}" presName="vert1" presStyleCnt="0"/>
      <dgm:spPr/>
    </dgm:pt>
    <dgm:pt modelId="{2D34697F-F628-4DD2-9935-FFB46A95E065}" type="pres">
      <dgm:prSet presAssocID="{CA2B2D4E-BD1C-45E5-8EFC-92E6A3045589}" presName="thickLine" presStyleLbl="alignNode1" presStyleIdx="3" presStyleCnt="5"/>
      <dgm:spPr/>
    </dgm:pt>
    <dgm:pt modelId="{996B1303-4F86-4821-BE17-C32445C94C3C}" type="pres">
      <dgm:prSet presAssocID="{CA2B2D4E-BD1C-45E5-8EFC-92E6A3045589}" presName="horz1" presStyleCnt="0"/>
      <dgm:spPr/>
    </dgm:pt>
    <dgm:pt modelId="{07C9AFE7-1CFC-4A67-8810-46D2AE4ED5BD}" type="pres">
      <dgm:prSet presAssocID="{CA2B2D4E-BD1C-45E5-8EFC-92E6A3045589}" presName="tx1" presStyleLbl="revTx" presStyleIdx="3" presStyleCnt="5"/>
      <dgm:spPr/>
    </dgm:pt>
    <dgm:pt modelId="{B3E86CC4-86FD-4797-B271-AFB9EFE6EC7E}" type="pres">
      <dgm:prSet presAssocID="{CA2B2D4E-BD1C-45E5-8EFC-92E6A3045589}" presName="vert1" presStyleCnt="0"/>
      <dgm:spPr/>
    </dgm:pt>
    <dgm:pt modelId="{A7D15865-45C9-4260-AB97-DA6551A4ACAB}" type="pres">
      <dgm:prSet presAssocID="{5C0D91E0-00C1-40E1-B1F7-053EA1B82F64}" presName="thickLine" presStyleLbl="alignNode1" presStyleIdx="4" presStyleCnt="5"/>
      <dgm:spPr/>
    </dgm:pt>
    <dgm:pt modelId="{CD577E43-C2BD-48CE-9C77-99E09F018148}" type="pres">
      <dgm:prSet presAssocID="{5C0D91E0-00C1-40E1-B1F7-053EA1B82F64}" presName="horz1" presStyleCnt="0"/>
      <dgm:spPr/>
    </dgm:pt>
    <dgm:pt modelId="{E674F0A5-A450-47D4-8857-8AF0AEAFA4DA}" type="pres">
      <dgm:prSet presAssocID="{5C0D91E0-00C1-40E1-B1F7-053EA1B82F64}" presName="tx1" presStyleLbl="revTx" presStyleIdx="4" presStyleCnt="5"/>
      <dgm:spPr/>
    </dgm:pt>
    <dgm:pt modelId="{BC9C51C1-7E15-4012-AA41-51D87DEFA4EF}" type="pres">
      <dgm:prSet presAssocID="{5C0D91E0-00C1-40E1-B1F7-053EA1B82F64}" presName="vert1" presStyleCnt="0"/>
      <dgm:spPr/>
    </dgm:pt>
  </dgm:ptLst>
  <dgm:cxnLst>
    <dgm:cxn modelId="{DF5AFA0C-D3DF-430D-A463-81BAA386B8F9}" srcId="{85C0E678-C957-4B01-B1D7-55010322F4C1}" destId="{CA2B2D4E-BD1C-45E5-8EFC-92E6A3045589}" srcOrd="3" destOrd="0" parTransId="{97DF3740-265D-484E-B1E1-395BB9DEFBBA}" sibTransId="{2E91201B-17D4-4B9D-8CC3-673FF9F447CD}"/>
    <dgm:cxn modelId="{72498F16-3280-4C07-81E6-D89B2C724430}" srcId="{85C0E678-C957-4B01-B1D7-55010322F4C1}" destId="{D3F01521-4364-4BC5-AF7F-074BB5F75CC4}" srcOrd="0" destOrd="0" parTransId="{443D5D3A-5284-4419-BBA7-4B068143E00D}" sibTransId="{E90EE72F-9E95-4313-9919-94804A38FE6E}"/>
    <dgm:cxn modelId="{31DEAE47-750E-4FD0-AF5C-99B690E1AF88}" type="presOf" srcId="{F1790757-D8F9-45EF-AA08-F11259E6CF2A}" destId="{3E1B17FD-2FEE-48F8-AABA-99AC82937A5D}" srcOrd="0" destOrd="0" presId="urn:microsoft.com/office/officeart/2008/layout/LinedList"/>
    <dgm:cxn modelId="{214495B3-30A5-4B31-9DC3-DAE7D81A5FEC}" type="presOf" srcId="{85C0E678-C957-4B01-B1D7-55010322F4C1}" destId="{B5E92718-852B-4679-B327-C4EC988F281D}" srcOrd="0" destOrd="0" presId="urn:microsoft.com/office/officeart/2008/layout/LinedList"/>
    <dgm:cxn modelId="{359EAEBF-F433-4006-B361-D9A4A724BCBD}" type="presOf" srcId="{D3F01521-4364-4BC5-AF7F-074BB5F75CC4}" destId="{E11E9FC6-4CBA-456D-8062-D809B3B97A9F}" srcOrd="0" destOrd="0" presId="urn:microsoft.com/office/officeart/2008/layout/LinedList"/>
    <dgm:cxn modelId="{C550AFCF-6446-49BA-8180-5C8AD3AADDBF}" srcId="{85C0E678-C957-4B01-B1D7-55010322F4C1}" destId="{F1790757-D8F9-45EF-AA08-F11259E6CF2A}" srcOrd="2" destOrd="0" parTransId="{6FAE665C-651E-4032-A4EC-BF595EA9805A}" sibTransId="{270462A1-77F6-47AE-8BC5-6717D66D00E9}"/>
    <dgm:cxn modelId="{ED1995D1-8274-43C5-B6F2-25E47A09EC28}" type="presOf" srcId="{5C0D91E0-00C1-40E1-B1F7-053EA1B82F64}" destId="{E674F0A5-A450-47D4-8857-8AF0AEAFA4DA}" srcOrd="0" destOrd="0" presId="urn:microsoft.com/office/officeart/2008/layout/LinedList"/>
    <dgm:cxn modelId="{FBC051DB-D772-4013-BAE0-9FA780C9D9FF}" srcId="{85C0E678-C957-4B01-B1D7-55010322F4C1}" destId="{5C0D91E0-00C1-40E1-B1F7-053EA1B82F64}" srcOrd="4" destOrd="0" parTransId="{6AD5CB6D-7AC3-4672-8BFB-700B78D924A5}" sibTransId="{269FABC5-7C8C-4A18-9E94-F03915DF0EE0}"/>
    <dgm:cxn modelId="{C8F26FE4-36ED-428D-8096-23A7E33BD0B5}" type="presOf" srcId="{4DA4404D-DFFB-4125-9EE8-730FAA5B63CD}" destId="{1C0D99D2-FFC4-4ADE-8129-C9EF73C9A835}" srcOrd="0" destOrd="0" presId="urn:microsoft.com/office/officeart/2008/layout/LinedList"/>
    <dgm:cxn modelId="{B5B13BF0-4B38-48F9-926C-0449FA0CAF54}" type="presOf" srcId="{CA2B2D4E-BD1C-45E5-8EFC-92E6A3045589}" destId="{07C9AFE7-1CFC-4A67-8810-46D2AE4ED5BD}" srcOrd="0" destOrd="0" presId="urn:microsoft.com/office/officeart/2008/layout/LinedList"/>
    <dgm:cxn modelId="{5DDEF1F2-229D-4B04-9D79-C26C8452BFF0}" srcId="{85C0E678-C957-4B01-B1D7-55010322F4C1}" destId="{4DA4404D-DFFB-4125-9EE8-730FAA5B63CD}" srcOrd="1" destOrd="0" parTransId="{8831E007-C16D-465E-96E4-DEBE338FDF69}" sibTransId="{5A69A176-665D-4F98-B972-86F0E93FB8CA}"/>
    <dgm:cxn modelId="{D6940322-B9ED-4D17-B261-2675CCA48D0C}" type="presParOf" srcId="{B5E92718-852B-4679-B327-C4EC988F281D}" destId="{46DF4A82-6F9A-4BD2-B557-F84185B0AA14}" srcOrd="0" destOrd="0" presId="urn:microsoft.com/office/officeart/2008/layout/LinedList"/>
    <dgm:cxn modelId="{C5182AE2-1A95-4D89-A88F-381C78E91F2B}" type="presParOf" srcId="{B5E92718-852B-4679-B327-C4EC988F281D}" destId="{1BCC654C-57DE-4B7B-9C71-47F84E298323}" srcOrd="1" destOrd="0" presId="urn:microsoft.com/office/officeart/2008/layout/LinedList"/>
    <dgm:cxn modelId="{BF2C20C9-A469-4B5A-87D8-88F796F177E1}" type="presParOf" srcId="{1BCC654C-57DE-4B7B-9C71-47F84E298323}" destId="{E11E9FC6-4CBA-456D-8062-D809B3B97A9F}" srcOrd="0" destOrd="0" presId="urn:microsoft.com/office/officeart/2008/layout/LinedList"/>
    <dgm:cxn modelId="{7029C8BC-4514-44C9-8913-AD8655B7FB20}" type="presParOf" srcId="{1BCC654C-57DE-4B7B-9C71-47F84E298323}" destId="{B16E5423-3435-49F4-A227-3AF9AE689891}" srcOrd="1" destOrd="0" presId="urn:microsoft.com/office/officeart/2008/layout/LinedList"/>
    <dgm:cxn modelId="{BD081F9D-C480-4328-888E-852582BEFB9B}" type="presParOf" srcId="{B5E92718-852B-4679-B327-C4EC988F281D}" destId="{ECCA0D82-F7C2-4741-B54A-FD3B5B00B312}" srcOrd="2" destOrd="0" presId="urn:microsoft.com/office/officeart/2008/layout/LinedList"/>
    <dgm:cxn modelId="{5A8849F2-15FA-4D66-BD03-0B49F369DF49}" type="presParOf" srcId="{B5E92718-852B-4679-B327-C4EC988F281D}" destId="{84027C77-CF90-4DF9-9A05-528D62069769}" srcOrd="3" destOrd="0" presId="urn:microsoft.com/office/officeart/2008/layout/LinedList"/>
    <dgm:cxn modelId="{FE6E7F5A-DC49-4AA7-A882-0E5877F26181}" type="presParOf" srcId="{84027C77-CF90-4DF9-9A05-528D62069769}" destId="{1C0D99D2-FFC4-4ADE-8129-C9EF73C9A835}" srcOrd="0" destOrd="0" presId="urn:microsoft.com/office/officeart/2008/layout/LinedList"/>
    <dgm:cxn modelId="{D4799E9E-0175-46E8-AD78-BDA729C51B90}" type="presParOf" srcId="{84027C77-CF90-4DF9-9A05-528D62069769}" destId="{B28DCD47-F653-48F5-A39D-9CCF49F8FDDA}" srcOrd="1" destOrd="0" presId="urn:microsoft.com/office/officeart/2008/layout/LinedList"/>
    <dgm:cxn modelId="{AE9B643C-EBA0-4D08-9B62-6C0175F28C5B}" type="presParOf" srcId="{B5E92718-852B-4679-B327-C4EC988F281D}" destId="{3ADA9545-9BC8-433A-8CC3-6ACD6FAB736B}" srcOrd="4" destOrd="0" presId="urn:microsoft.com/office/officeart/2008/layout/LinedList"/>
    <dgm:cxn modelId="{68C76B46-5387-4165-91D8-79D3A1019CF0}" type="presParOf" srcId="{B5E92718-852B-4679-B327-C4EC988F281D}" destId="{8E6BC28E-F17F-465D-A37E-72EE031B669E}" srcOrd="5" destOrd="0" presId="urn:microsoft.com/office/officeart/2008/layout/LinedList"/>
    <dgm:cxn modelId="{D4EB4885-D847-4768-AFAC-620B389CAF67}" type="presParOf" srcId="{8E6BC28E-F17F-465D-A37E-72EE031B669E}" destId="{3E1B17FD-2FEE-48F8-AABA-99AC82937A5D}" srcOrd="0" destOrd="0" presId="urn:microsoft.com/office/officeart/2008/layout/LinedList"/>
    <dgm:cxn modelId="{8A850B69-8BAE-4ADD-9993-997FC36952D5}" type="presParOf" srcId="{8E6BC28E-F17F-465D-A37E-72EE031B669E}" destId="{DCD24984-0347-4AE5-862E-D653A3F74EE6}" srcOrd="1" destOrd="0" presId="urn:microsoft.com/office/officeart/2008/layout/LinedList"/>
    <dgm:cxn modelId="{0EC6A247-2047-437F-9D1B-EE71AACD0FC0}" type="presParOf" srcId="{B5E92718-852B-4679-B327-C4EC988F281D}" destId="{2D34697F-F628-4DD2-9935-FFB46A95E065}" srcOrd="6" destOrd="0" presId="urn:microsoft.com/office/officeart/2008/layout/LinedList"/>
    <dgm:cxn modelId="{522C601B-2320-4451-A834-3C331D107297}" type="presParOf" srcId="{B5E92718-852B-4679-B327-C4EC988F281D}" destId="{996B1303-4F86-4821-BE17-C32445C94C3C}" srcOrd="7" destOrd="0" presId="urn:microsoft.com/office/officeart/2008/layout/LinedList"/>
    <dgm:cxn modelId="{79AC3219-EBF0-4CD9-B108-DD718758579C}" type="presParOf" srcId="{996B1303-4F86-4821-BE17-C32445C94C3C}" destId="{07C9AFE7-1CFC-4A67-8810-46D2AE4ED5BD}" srcOrd="0" destOrd="0" presId="urn:microsoft.com/office/officeart/2008/layout/LinedList"/>
    <dgm:cxn modelId="{C552C27D-7209-4040-8BB5-CC3534EE9A34}" type="presParOf" srcId="{996B1303-4F86-4821-BE17-C32445C94C3C}" destId="{B3E86CC4-86FD-4797-B271-AFB9EFE6EC7E}" srcOrd="1" destOrd="0" presId="urn:microsoft.com/office/officeart/2008/layout/LinedList"/>
    <dgm:cxn modelId="{DBC8D67E-8AC8-4C5D-8ACA-7A709C89D4F1}" type="presParOf" srcId="{B5E92718-852B-4679-B327-C4EC988F281D}" destId="{A7D15865-45C9-4260-AB97-DA6551A4ACAB}" srcOrd="8" destOrd="0" presId="urn:microsoft.com/office/officeart/2008/layout/LinedList"/>
    <dgm:cxn modelId="{BA57F63C-7FFE-4666-88D0-B09D22D6C6B7}" type="presParOf" srcId="{B5E92718-852B-4679-B327-C4EC988F281D}" destId="{CD577E43-C2BD-48CE-9C77-99E09F018148}" srcOrd="9" destOrd="0" presId="urn:microsoft.com/office/officeart/2008/layout/LinedList"/>
    <dgm:cxn modelId="{741F30A4-229E-406B-B24C-6D039F24AD41}" type="presParOf" srcId="{CD577E43-C2BD-48CE-9C77-99E09F018148}" destId="{E674F0A5-A450-47D4-8857-8AF0AEAFA4DA}" srcOrd="0" destOrd="0" presId="urn:microsoft.com/office/officeart/2008/layout/LinedList"/>
    <dgm:cxn modelId="{9509E237-5D56-4BEB-AB39-37D19D051511}" type="presParOf" srcId="{CD577E43-C2BD-48CE-9C77-99E09F018148}" destId="{BC9C51C1-7E15-4012-AA41-51D87DEFA4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AD703-BAAA-4602-9DA0-CACCDB4D5FBC}">
      <dsp:nvSpPr>
        <dsp:cNvPr id="0" name=""/>
        <dsp:cNvSpPr/>
      </dsp:nvSpPr>
      <dsp:spPr>
        <a:xfrm rot="5400000">
          <a:off x="6900234" y="-3051634"/>
          <a:ext cx="500747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92 54 2 725 xxx - x</a:t>
          </a:r>
        </a:p>
      </dsp:txBody>
      <dsp:txXfrm rot="-5400000">
        <a:off x="3785616" y="87428"/>
        <a:ext cx="6705540" cy="451859"/>
      </dsp:txXfrm>
    </dsp:sp>
    <dsp:sp modelId="{795B1BC1-6FF6-4FBD-A792-26B1BECFAD79}">
      <dsp:nvSpPr>
        <dsp:cNvPr id="0" name=""/>
        <dsp:cNvSpPr/>
      </dsp:nvSpPr>
      <dsp:spPr>
        <a:xfrm>
          <a:off x="0" y="390"/>
          <a:ext cx="3785616" cy="6259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/>
            <a:t>Mezinárodní značení: </a:t>
          </a:r>
          <a:endParaRPr lang="cs-CZ" sz="3000" kern="1200"/>
        </a:p>
      </dsp:txBody>
      <dsp:txXfrm>
        <a:off x="30556" y="30946"/>
        <a:ext cx="3724504" cy="564822"/>
      </dsp:txXfrm>
    </dsp:sp>
    <dsp:sp modelId="{F198CA1A-06B3-4BC2-A982-60ED1C5122E4}">
      <dsp:nvSpPr>
        <dsp:cNvPr id="0" name=""/>
        <dsp:cNvSpPr/>
      </dsp:nvSpPr>
      <dsp:spPr>
        <a:xfrm rot="5400000">
          <a:off x="6900234" y="-2394402"/>
          <a:ext cx="500747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1959 až 1967</a:t>
          </a:r>
        </a:p>
      </dsp:txBody>
      <dsp:txXfrm rot="-5400000">
        <a:off x="3785616" y="744660"/>
        <a:ext cx="6705540" cy="451859"/>
      </dsp:txXfrm>
    </dsp:sp>
    <dsp:sp modelId="{8A1F8865-8B7D-42A5-8C40-D183C8FF6DA3}">
      <dsp:nvSpPr>
        <dsp:cNvPr id="0" name=""/>
        <dsp:cNvSpPr/>
      </dsp:nvSpPr>
      <dsp:spPr>
        <a:xfrm>
          <a:off x="0" y="657622"/>
          <a:ext cx="3785616" cy="6259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/>
            <a:t>Rok výroby:</a:t>
          </a:r>
          <a:endParaRPr lang="cs-CZ" sz="3000" kern="1200"/>
        </a:p>
      </dsp:txBody>
      <dsp:txXfrm>
        <a:off x="30556" y="688178"/>
        <a:ext cx="3724504" cy="564822"/>
      </dsp:txXfrm>
    </dsp:sp>
    <dsp:sp modelId="{0F6F47B0-2A72-4D18-8B97-75E7E24EC08D}">
      <dsp:nvSpPr>
        <dsp:cNvPr id="0" name=""/>
        <dsp:cNvSpPr/>
      </dsp:nvSpPr>
      <dsp:spPr>
        <a:xfrm rot="5400000">
          <a:off x="6900234" y="-1737171"/>
          <a:ext cx="500747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nezávislá s hydrodynamickým přenosem výkonu</a:t>
          </a:r>
        </a:p>
      </dsp:txBody>
      <dsp:txXfrm rot="-5400000">
        <a:off x="3785616" y="1401891"/>
        <a:ext cx="6705540" cy="451859"/>
      </dsp:txXfrm>
    </dsp:sp>
    <dsp:sp modelId="{A672A757-43F0-4A25-875E-8E402B310065}">
      <dsp:nvSpPr>
        <dsp:cNvPr id="0" name=""/>
        <dsp:cNvSpPr/>
      </dsp:nvSpPr>
      <dsp:spPr>
        <a:xfrm>
          <a:off x="0" y="1314853"/>
          <a:ext cx="3785616" cy="6259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/>
            <a:t>Trakce:</a:t>
          </a:r>
          <a:endParaRPr lang="cs-CZ" sz="3000" kern="1200"/>
        </a:p>
      </dsp:txBody>
      <dsp:txXfrm>
        <a:off x="30556" y="1345409"/>
        <a:ext cx="3724504" cy="564822"/>
      </dsp:txXfrm>
    </dsp:sp>
    <dsp:sp modelId="{09356214-E2A5-4EC4-96FC-75982AF40CBE}">
      <dsp:nvSpPr>
        <dsp:cNvPr id="0" name=""/>
        <dsp:cNvSpPr/>
      </dsp:nvSpPr>
      <dsp:spPr>
        <a:xfrm rot="5400000">
          <a:off x="6900234" y="-1079939"/>
          <a:ext cx="500747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kapotová čtyřnápravová posunovací lokomotiva</a:t>
          </a:r>
        </a:p>
      </dsp:txBody>
      <dsp:txXfrm rot="-5400000">
        <a:off x="3785616" y="2059123"/>
        <a:ext cx="6705540" cy="451859"/>
      </dsp:txXfrm>
    </dsp:sp>
    <dsp:sp modelId="{31687E73-D724-4F87-93FB-A8019D1D05EB}">
      <dsp:nvSpPr>
        <dsp:cNvPr id="0" name=""/>
        <dsp:cNvSpPr/>
      </dsp:nvSpPr>
      <dsp:spPr>
        <a:xfrm>
          <a:off x="0" y="1972085"/>
          <a:ext cx="3785616" cy="6259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/>
            <a:t>Typ vozidla:</a:t>
          </a:r>
          <a:endParaRPr lang="cs-CZ" sz="3000" kern="1200"/>
        </a:p>
      </dsp:txBody>
      <dsp:txXfrm>
        <a:off x="30556" y="2002641"/>
        <a:ext cx="3724504" cy="564822"/>
      </dsp:txXfrm>
    </dsp:sp>
    <dsp:sp modelId="{886572DE-2FA3-485E-B84B-C43FD261814A}">
      <dsp:nvSpPr>
        <dsp:cNvPr id="0" name=""/>
        <dsp:cNvSpPr/>
      </dsp:nvSpPr>
      <dsp:spPr>
        <a:xfrm rot="5400000">
          <a:off x="6900234" y="-422707"/>
          <a:ext cx="500747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ex ČD, ŽSR, průmysl</a:t>
          </a:r>
        </a:p>
      </dsp:txBody>
      <dsp:txXfrm rot="-5400000">
        <a:off x="3785616" y="2716355"/>
        <a:ext cx="6705540" cy="451859"/>
      </dsp:txXfrm>
    </dsp:sp>
    <dsp:sp modelId="{4E374176-3A78-4330-9CA8-4194D9B547AE}">
      <dsp:nvSpPr>
        <dsp:cNvPr id="0" name=""/>
        <dsp:cNvSpPr/>
      </dsp:nvSpPr>
      <dsp:spPr>
        <a:xfrm>
          <a:off x="0" y="2629316"/>
          <a:ext cx="3785616" cy="6259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/>
            <a:t>Provozovatel:</a:t>
          </a:r>
          <a:endParaRPr lang="cs-CZ" sz="3000" kern="1200"/>
        </a:p>
      </dsp:txBody>
      <dsp:txXfrm>
        <a:off x="30556" y="2659872"/>
        <a:ext cx="3724504" cy="564822"/>
      </dsp:txXfrm>
    </dsp:sp>
    <dsp:sp modelId="{EBED184C-FAD7-413E-8923-34145210CDE7}">
      <dsp:nvSpPr>
        <dsp:cNvPr id="0" name=""/>
        <dsp:cNvSpPr/>
      </dsp:nvSpPr>
      <dsp:spPr>
        <a:xfrm rot="5400000">
          <a:off x="6900234" y="234523"/>
          <a:ext cx="500747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515 kW</a:t>
          </a:r>
        </a:p>
      </dsp:txBody>
      <dsp:txXfrm rot="-5400000">
        <a:off x="3785616" y="3373585"/>
        <a:ext cx="6705540" cy="451859"/>
      </dsp:txXfrm>
    </dsp:sp>
    <dsp:sp modelId="{992F48BB-D292-40D6-8777-F66F04F4BAC7}">
      <dsp:nvSpPr>
        <dsp:cNvPr id="0" name=""/>
        <dsp:cNvSpPr/>
      </dsp:nvSpPr>
      <dsp:spPr>
        <a:xfrm>
          <a:off x="0" y="3286548"/>
          <a:ext cx="3785616" cy="6259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/>
            <a:t>Výkon:</a:t>
          </a:r>
          <a:endParaRPr lang="cs-CZ" sz="3000" kern="1200"/>
        </a:p>
      </dsp:txBody>
      <dsp:txXfrm>
        <a:off x="30556" y="3317104"/>
        <a:ext cx="3724504" cy="564822"/>
      </dsp:txXfrm>
    </dsp:sp>
    <dsp:sp modelId="{B6DA485F-42DC-4AA5-8FF5-DFD1ECB58C13}">
      <dsp:nvSpPr>
        <dsp:cNvPr id="0" name=""/>
        <dsp:cNvSpPr/>
      </dsp:nvSpPr>
      <dsp:spPr>
        <a:xfrm rot="5400000">
          <a:off x="6900234" y="891755"/>
          <a:ext cx="500747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70 km/h</a:t>
          </a:r>
        </a:p>
      </dsp:txBody>
      <dsp:txXfrm rot="-5400000">
        <a:off x="3785616" y="4030817"/>
        <a:ext cx="6705540" cy="451859"/>
      </dsp:txXfrm>
    </dsp:sp>
    <dsp:sp modelId="{169C1198-9EA8-4C88-8CF4-D95DF3CB80C2}">
      <dsp:nvSpPr>
        <dsp:cNvPr id="0" name=""/>
        <dsp:cNvSpPr/>
      </dsp:nvSpPr>
      <dsp:spPr>
        <a:xfrm>
          <a:off x="0" y="3943779"/>
          <a:ext cx="3785616" cy="6259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/>
            <a:t>Maximální rychlost:</a:t>
          </a:r>
          <a:endParaRPr lang="cs-CZ" sz="3000" kern="1200"/>
        </a:p>
      </dsp:txBody>
      <dsp:txXfrm>
        <a:off x="30556" y="3974335"/>
        <a:ext cx="3724504" cy="564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F4A82-6F9A-4BD2-B557-F84185B0AA14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E9FC6-4CBA-456D-8062-D809B3B97A9F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Motor K 12 V 170 DR</a:t>
          </a:r>
        </a:p>
      </dsp:txBody>
      <dsp:txXfrm>
        <a:off x="0" y="623"/>
        <a:ext cx="6492875" cy="1020830"/>
      </dsp:txXfrm>
    </dsp:sp>
    <dsp:sp modelId="{ECCA0D82-F7C2-4741-B54A-FD3B5B00B312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D99D2-FFC4-4ADE-8129-C9EF73C9A835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Hydraulická převodovka H 650 LR</a:t>
          </a:r>
        </a:p>
      </dsp:txBody>
      <dsp:txXfrm>
        <a:off x="0" y="1021453"/>
        <a:ext cx="6492875" cy="1020830"/>
      </dsp:txXfrm>
    </dsp:sp>
    <dsp:sp modelId="{3ADA9545-9BC8-433A-8CC3-6ACD6FAB736B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B17FD-2FEE-48F8-AABA-99AC82937A5D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Kompresor KOVOPOL 2 x 155 x 125 / 100</a:t>
          </a:r>
        </a:p>
      </dsp:txBody>
      <dsp:txXfrm>
        <a:off x="0" y="2042284"/>
        <a:ext cx="6492875" cy="1020830"/>
      </dsp:txXfrm>
    </dsp:sp>
    <dsp:sp modelId="{2D34697F-F628-4DD2-9935-FFB46A95E065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9AFE7-1CFC-4A67-8810-46D2AE4ED5BD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Přenos výkonu-hydrodynamický</a:t>
          </a:r>
        </a:p>
      </dsp:txBody>
      <dsp:txXfrm>
        <a:off x="0" y="3063115"/>
        <a:ext cx="6492875" cy="1020830"/>
      </dsp:txXfrm>
    </dsp:sp>
    <dsp:sp modelId="{A7D15865-45C9-4260-AB97-DA6551A4ACAB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F0A5-A450-47D4-8857-8AF0AEAFA4DA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Pojezd resp uspořádání podvozků B´ B´</a:t>
          </a:r>
        </a:p>
      </dsp:txBody>
      <dsp:txXfrm>
        <a:off x="0" y="4083946"/>
        <a:ext cx="6492875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A2B89-7998-49FE-B83D-774F8F6DF152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BE51B-9E39-4309-A4D8-8AD493ECB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5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C708E-3242-48D3-A4C9-D140F0D92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AA51B0-1DA9-438C-9C45-109067A9C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30AD64-D871-455E-83AD-6F265BB2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A613-2C24-44EA-B74B-1FFDEF3D6E7F}" type="datetime1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7BFCDB-88B9-446C-9903-ABC3444C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CB9FA9-AC87-4F7D-8667-8C753806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53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23CED-E87F-487B-890B-44F1A476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21CB6D-28D4-4CCD-B4C9-B28BCB5D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682431-5B74-426B-9E2E-10A635564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989CB9-5172-4077-9761-95F2E348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B711-6C3A-40D9-B47B-E2BBF9EEC2F6}" type="datetime1">
              <a:rPr lang="cs-CZ" smtClean="0"/>
              <a:t>4. 6. 2020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A31DA3-C70F-4A71-889E-2D2EDA5D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17E527-657D-48B6-A8B3-B1756AF9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54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53A29-D41C-47DE-995D-F8403507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D15D13-881D-43DB-8A1F-800F5D6EA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9BEDBF-B422-4FBF-838B-2275A000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09CF-9CC2-414B-B3E8-11CA8D51CC50}" type="datetime1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D0B1F8-31B4-48EA-B929-8B1AB7E9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A5DEB8-905D-407B-8E8E-ED95DD8C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00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935045-87E3-4A3E-9408-0B42BD1A3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CD9C89-8EF4-49B5-80F1-6C45D8627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76F7B1-EDD6-4834-A03F-42F53ED3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0BDC-BCCD-467D-B06E-574110C0DAD4}" type="datetime1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71207C-1B8F-4284-87E4-4127D06A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DA626F-9259-430C-8736-23D9ACD9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70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D0E39-F6DA-4636-9543-996CA755B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BC10FE-4D1D-4CEB-8084-222CAB576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0D124D-E7EA-4207-AFCE-1D264543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AAB8D8-2CC1-482D-909F-0A69483A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C665F0-7E8C-42BE-BA3F-300417C2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17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A39BE-14AD-43A1-92D0-A9C9442E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EBE13-7947-4118-AE88-4ACA8E2D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688E2B-BFBE-4363-84FA-54690FF5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F4FC6F-2AD2-4308-90CA-CF9F0F24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E25808-1975-4BA5-A172-7633C6AF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6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E2454-2A2E-4EFB-AE7D-D8ECAE8F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9A6950-7AF1-49BA-8A5B-64977EE2F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46ECD-BA67-4B6E-BF76-2ACB7231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091207-F1CA-401B-A39A-6B1C0B9B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F05F85-2906-4F74-8244-3136BF61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953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FE177-6F78-4DE6-9D70-00559D36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E4089-5134-4955-BD70-34F673120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EC65B1-26AF-499C-8AAC-CB7426655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1C09B3-781E-4943-882A-72FE9443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2333A8-03B6-4D6D-B26E-B1AC4B99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04956A-7F00-41B6-98CF-470D3DCF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003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8198D-C7B3-4F55-A1C8-AA553453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034674-AD6C-4B67-937F-38C264C42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FA93A1-0FB6-422B-99AB-C1DA6FBE5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7B8C06-CB5E-466A-8ACD-95567528C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A7D2BF-8959-4A79-A639-3D2D87FBB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4FB3330-5EE7-49DD-A0AE-FDBB7090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F23988-68B6-456D-81DC-5D2F69B3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9BD24C-393C-458F-BF82-CD263474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88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7EDA9-6777-4C1D-AE0F-3088B3F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C7A6BD-8F3D-4B4E-A47F-1E6F318C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02C990-45C6-434A-B1C9-67C76647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28E577-E7E1-4D6B-982E-F601E4BF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71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6F5447-A884-46EE-B5A7-8E7103DB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A74B08D-C3BD-473F-B712-95445B13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216930-4DBA-433B-9E25-19AA756E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02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D1CFF-A173-481E-836E-E48218E3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E4508-2347-467A-A6F6-BE2559184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D2FF03-2B09-4B8C-A143-B33110A5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3D5-1AE4-4F69-ACBA-5AFD8F871E11}" type="datetime1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BD34D6-9CEB-4845-A6A4-D0298330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EC56B5-5A4E-4C6D-BF53-1650AE4A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807" y="6353464"/>
            <a:ext cx="27432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FCB1C1C6-CA86-4A87-AD4F-BA89CB38A2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946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44533-AEBD-4ABE-BF9D-10379499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2298D-AFDA-4558-8D47-093C3268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2CA99B-A298-4F81-9B42-64E88545F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996B9D-2FA1-4FE7-8789-AB19A1BD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33912C-A849-4711-9196-B091AC88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5EEDE1-5116-44E4-8A22-02DF19C6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23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C38EB-5170-49E5-923E-4C942E78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3A8B14-0EDB-4A74-A35E-C8BE9270C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89679B-DDA8-402A-ADC8-ACDD7C171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078A73-6170-41D2-A644-014D1473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6072C1-83F2-4DE3-B21E-80F67C91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2F6E97-3852-45EC-8A07-B95077BC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02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76E8F-2418-4462-A031-07B00862E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90F9EE-6EDA-4AAF-83E4-AE34CFCDF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E24E54-8C1D-40E2-B395-E14E7596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FB0964-D35E-4AAD-B4F5-49651062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76F936-5A2C-45DF-9592-F48D267F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130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F0BDF03-2D3C-49F4-8E18-67D3F1F35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A45957-1640-4030-BF66-C0918882D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633862-AC27-4865-B1BC-A53309FF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7265C3-84B2-44D9-B3B7-89F61D9C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FF31C2-0C83-4D63-A168-CA426CB8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05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AE53D-EB4D-46EF-A399-2AF5BC42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7D20B0-A6D4-4325-9357-E6B1E46B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FD7C-98FD-48C5-8950-FA50D6A8F465}" type="datetime1">
              <a:rPr lang="cs-CZ" smtClean="0"/>
              <a:t>4. 6. 2020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C6A663-B473-4FAC-95CA-C5E2061D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ECBBC2-AA30-4583-B229-CD05294F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12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A83D0-8085-45CE-827C-4BD70617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67BE07-9FAA-4E14-A7D7-BA8EA3DE3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B5B09-2C27-4C06-9C59-ECAA20F7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AD9-4EF0-48CD-BE01-5B81C5924084}" type="datetime1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6522D6-7EA9-492B-B39D-4F9FB0D9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5B5828-EA7F-4D73-85BC-F738DA4C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05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5C0BA-7F75-41EE-AD89-11AE1ADD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09A54-AECD-47CE-886B-0ED9760AD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E769AF-7DFB-45F3-A2A5-90F1E9544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3B1166-F392-4859-B8C2-875F79F8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6E43-3ECD-4FEA-9560-CBDF3B6A79EB}" type="datetime1">
              <a:rPr lang="cs-CZ" smtClean="0"/>
              <a:t>4. 6. 2020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5513B1-1860-48B8-8FBB-BB407633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26F549-C498-406A-B469-EF5BB8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36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4DA60-84E2-4B88-9E9E-7DACB0EF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29AF4-D1E7-4B80-9FB0-BF55EFD42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5A35C5-952C-45DC-A9FC-C668AB1BD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75CBE8-51D8-445A-842C-58CCE5E27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8F6218-E44C-4DFD-AEA8-58852C352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ACF806-C028-4C99-8A48-B104D0B7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F13C-89A5-416E-96EE-2627C87C46C6}" type="datetime1">
              <a:rPr lang="cs-CZ" smtClean="0"/>
              <a:t>4. 6. 2020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F8E1F63-ABCF-4126-899C-72D31467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8C4C81-9D6B-4FA7-9D3F-C3778F34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8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3E2CC-8D41-4C86-B9F5-CE4C3C75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C45A575-A5AC-49C8-9B57-B65E69D8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6478-AFC0-4A11-9BF8-B9DC8862DCA0}" type="datetime1">
              <a:rPr lang="cs-CZ" smtClean="0"/>
              <a:t>4. 6. 2020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D646AC-2A9B-45B0-AE25-9EDEFFB7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E3B69A-D37C-4730-BA6B-E1948F0A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79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E72D81-089D-413A-AB05-492BF5E8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A97-9E0B-4D1F-9712-35FED064C7AA}" type="datetime1">
              <a:rPr lang="cs-CZ" smtClean="0"/>
              <a:t>4. 6. 2020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EB8C3B-7BAC-4392-95B3-D3440D31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D27606-C741-4362-8AA9-BFAFF549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0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30F94-9167-4477-A402-2207E0D5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578EE-F7D5-4717-8196-E8404E70B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B260C1-78EC-48F1-AA69-0E8934AC4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8F2501-65DC-4811-BE25-DA122B93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91EE-57AF-425A-8A7E-3379FB49A228}" type="datetime1">
              <a:rPr lang="cs-CZ" smtClean="0"/>
              <a:t>4. 6. 2020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DDE840-9704-4291-8DA3-AD7BFB53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CC42ED-D3AA-43C9-BC98-CE57AC80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98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6E89A1-4E88-4A83-8D18-A3704BE7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C06BB4-1AF8-4E78-9E8A-152B02518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97FB5F-EBC6-46B3-A24A-AFDB43B69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FD7C-98FD-48C5-8950-FA50D6A8F465}" type="datetime1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EA9202-4547-444A-9671-3104C1DBD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ED65EB-825A-40E6-9416-0F396A3C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C1C6-CA86-4A87-AD4F-BA89CB38A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3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1C6EA9C-1ADF-41FE-96FE-291DCBDC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25D81F-60D9-4331-9112-3285EBBE4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AC54CB-F2D4-4E36-8992-4652C3B8A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0427-6DF0-40C3-A1E7-4FB6C5841BC9}" type="datetimeFigureOut">
              <a:rPr lang="cs-CZ" smtClean="0"/>
              <a:t>4. 6. 2020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C9E347-30E6-458B-BAFE-84B5E997A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23C56E-484F-44B6-83EA-594F6B0F9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3E18-4A0E-4157-B418-BAD617E20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94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otazn%C3%ADk-ot%C3%A1zka-reakce-1020165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zeleznice.biz/725_558_m_Svatonovice_23-9-99.jpg" TargetMode="External"/><Relationship Id="rId2" Type="http://schemas.openxmlformats.org/officeDocument/2006/relationships/hyperlink" Target="http://www.ld-trutnov.cz/vozidla/prehledy-vozidel/motorove-lokomotivy/t444-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3899" y="2281638"/>
            <a:ext cx="9144000" cy="2387600"/>
          </a:xfrm>
        </p:spPr>
        <p:txBody>
          <a:bodyPr>
            <a:normAutofit/>
          </a:bodyPr>
          <a:lstStyle/>
          <a:p>
            <a:r>
              <a:rPr lang="cs-CZ" b="1" dirty="0"/>
              <a:t>Lokomotivy řady T444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00277"/>
          </a:xfrm>
        </p:spPr>
        <p:txBody>
          <a:bodyPr/>
          <a:lstStyle/>
          <a:p>
            <a:r>
              <a:rPr lang="cs-CZ" dirty="0"/>
              <a:t>Ladislav </a:t>
            </a:r>
            <a:r>
              <a:rPr lang="cs-CZ" dirty="0" err="1"/>
              <a:t>Kožuško</a:t>
            </a:r>
            <a:r>
              <a:rPr lang="cs-CZ" dirty="0"/>
              <a:t>, DPE3	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5C2978B-6444-4F98-AF5F-333CE993DEB1}"/>
              </a:ext>
            </a:extLst>
          </p:cNvPr>
          <p:cNvSpPr txBox="1"/>
          <p:nvPr/>
        </p:nvSpPr>
        <p:spPr>
          <a:xfrm>
            <a:off x="3355759" y="1198486"/>
            <a:ext cx="594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Studentská konference 2019-2020</a:t>
            </a:r>
          </a:p>
        </p:txBody>
      </p:sp>
    </p:spTree>
    <p:extLst>
      <p:ext uri="{BB962C8B-B14F-4D97-AF65-F5344CB8AC3E}">
        <p14:creationId xmlns:p14="http://schemas.microsoft.com/office/powerpoint/2010/main" val="108262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58DE0ED-004A-46FF-A6C9-3713C32DE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958" y="0"/>
            <a:ext cx="9176083" cy="6882062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CB8477E-DD80-4611-8FCE-DADC4813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48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B8824-8B4C-4818-9392-7DB14450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841" y="1783959"/>
            <a:ext cx="5393094" cy="2889114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Střípky</a:t>
            </a:r>
            <a:r>
              <a:rPr lang="en-US" sz="4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47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renovace</a:t>
            </a:r>
            <a:r>
              <a:rPr lang="en-US" sz="4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cs-CZ" sz="4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7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oprav</a:t>
            </a:r>
            <a:r>
              <a:rPr lang="en-US" sz="4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T444.0255</a:t>
            </a:r>
            <a:br>
              <a:rPr lang="en-US" sz="4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(725 255-4)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B13939-7D56-4C12-90C6-FFA6B1A25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965D45-8BC9-4D8E-B918-C70D5D3C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FCB1C1C6-CA86-4A87-AD4F-BA89CB38A2CF}" type="slidenum">
              <a:rPr lang="en-US" sz="1500" b="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11</a:t>
            </a:fld>
            <a:endParaRPr lang="en-US" sz="1500" b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4045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CE47466-68C6-4973-A8EF-42007D3B0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855" y="11783"/>
            <a:ext cx="9128289" cy="6846217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93C9381-65EE-4808-BA30-E9A08EEA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9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528485-7D3D-40DB-AB19-FA6AB3F62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855" y="11783"/>
            <a:ext cx="9128289" cy="6846217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9B18F2C-29CE-436F-9887-A2108843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55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2E7B62EF-033B-47AB-8C9A-3C88EE439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274" y="0"/>
            <a:ext cx="9144000" cy="6858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D8D5F48-9B45-4FAB-9C7C-A442B3F3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66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BA8BDBD-E13A-40CE-8292-149EBD03F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55EBC97-0076-48EC-8249-5B070CAF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0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1D7550-D790-4180-A356-0C2854D4E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907" y="-5500"/>
            <a:ext cx="8154186" cy="68635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E7E5636-889A-465C-A5EA-1DDEB0A9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84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E4F4EF-368D-439D-A85B-3957F7F45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3999" cy="6858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5FD5EC0-EFC6-4CA9-9B6D-F1FD95AB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37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F45D505-3E1F-492C-AE07-EEC2B45D7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573" y="0"/>
            <a:ext cx="9162854" cy="6872141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9A662B-F2E4-4EE1-97D2-17591B4B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88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693FB4-24D9-4B51-99C0-0917F92C2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13" y="7070"/>
            <a:ext cx="9134573" cy="685093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3C2203-BFEE-4ADE-B2F6-5FB930EF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80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403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>
                <a:solidFill>
                  <a:srgbClr val="FFFF00"/>
                </a:solidFill>
              </a:rPr>
              <a:t>Základní informace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D7BE71A-C542-4B7C-8604-11A9E832D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04861"/>
              </p:ext>
            </p:extLst>
          </p:nvPr>
        </p:nvGraphicFramePr>
        <p:xfrm>
          <a:off x="838200" y="1606858"/>
          <a:ext cx="10515600" cy="457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362E4C-E7EF-457F-82FD-CCC14972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479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C27DCD-DCEF-44DC-9BE0-95A1FC48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86" y="0"/>
            <a:ext cx="9153427" cy="686507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69381A-F264-4B5A-99B0-385FEAF3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4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06CEBBC-AB01-4B26-915E-91C4FD6E7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4309A6D-30E7-4427-A1D7-35C2032C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052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B37CE75-99DE-4015-87C4-70736ADB2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52D1AF3-4456-4702-8A12-6AFB0C20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245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F63304D-B4E0-4C4D-847C-E02DAD122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9B073D-C736-4A3A-9F4E-3B90890D81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555F64-6F08-4DEE-B390-CB893176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568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B05D136-9286-416A-869D-60512DD59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758" y="14410"/>
            <a:ext cx="5807242" cy="684359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2AF06D-BBBC-4851-98AA-2FD4EA06E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023"/>
            <a:ext cx="5149517" cy="6866023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3021065-0E97-45C4-B8B1-96122291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495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839CF55-6772-402F-AA6D-D1E12AB7E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1" y="0"/>
            <a:ext cx="5143499" cy="6858000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13B58C7-15A8-4C49-9CE0-AA43974863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63DE2C4-878E-4C38-8F03-18EBAC2C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341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A5E9C2F-79EF-46B6-9AA4-ED264E062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485" y="-8022"/>
            <a:ext cx="5149516" cy="686602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86A205-5177-4E22-83D9-FD7C96E16C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51CCC8F-288F-41D2-A244-145FD209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652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065BFF2-144D-40EC-9600-E3750E3EF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979" y="0"/>
            <a:ext cx="9160042" cy="6870032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4B954C7-39A0-4CE4-9142-F9BE0742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07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6D1A97B-DEC4-4E4C-B943-B609966BF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485" y="0"/>
            <a:ext cx="5149516" cy="686602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E39A6FE-A224-4726-8D5E-3943CE853C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" y="-56146"/>
            <a:ext cx="5143500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3B601F3-66EC-4E14-87FB-41977DC8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729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8529B3A-F0EC-43C9-8609-32E9D5F72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979" y="0"/>
            <a:ext cx="9160042" cy="6870032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CCA3717-54E9-44E6-B062-9FCD19AF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73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89F6F3E-C4ED-42BB-A232-32A9151E0E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Dva druhy</a:t>
            </a:r>
          </a:p>
        </p:txBody>
      </p:sp>
      <p:sp>
        <p:nvSpPr>
          <p:cNvPr id="25" name="Zástupný text 24">
            <a:extLst>
              <a:ext uri="{FF2B5EF4-FFF2-40B4-BE49-F238E27FC236}">
                <a16:creationId xmlns:a16="http://schemas.microsoft.com/office/drawing/2014/main" id="{96680E43-A354-4317-BD09-6680E3B3F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000" b="0" dirty="0"/>
              <a:t>T444.0</a:t>
            </a:r>
          </a:p>
        </p:txBody>
      </p:sp>
      <p:sp>
        <p:nvSpPr>
          <p:cNvPr id="26" name="Zástupný obsah 25">
            <a:extLst>
              <a:ext uri="{FF2B5EF4-FFF2-40B4-BE49-F238E27FC236}">
                <a16:creationId xmlns:a16="http://schemas.microsoft.com/office/drawing/2014/main" id="{7D3DDF73-4EC5-4195-A6D4-FA2F75EB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b="1" dirty="0">
                <a:solidFill>
                  <a:srgbClr val="FFFF00"/>
                </a:solidFill>
              </a:rPr>
              <a:t>Tzv. „Plešatá“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b="1" dirty="0">
                <a:solidFill>
                  <a:srgbClr val="FFFF00"/>
                </a:solidFill>
              </a:rPr>
              <a:t>1961 – 1965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b="1" dirty="0">
                <a:solidFill>
                  <a:srgbClr val="FFFF00"/>
                </a:solidFill>
              </a:rPr>
              <a:t>111</a:t>
            </a:r>
          </a:p>
          <a:p>
            <a:pPr>
              <a:spcBef>
                <a:spcPct val="0"/>
              </a:spcBef>
              <a:buNone/>
            </a:pP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27" name="Zástupný text 26">
            <a:extLst>
              <a:ext uri="{FF2B5EF4-FFF2-40B4-BE49-F238E27FC236}">
                <a16:creationId xmlns:a16="http://schemas.microsoft.com/office/drawing/2014/main" id="{3B45090D-7F59-45B8-8DCE-E20CFC6CE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4000" b="0" dirty="0"/>
              <a:t>T444.1</a:t>
            </a:r>
          </a:p>
        </p:txBody>
      </p:sp>
      <p:sp>
        <p:nvSpPr>
          <p:cNvPr id="28" name="Zástupný obsah 27">
            <a:extLst>
              <a:ext uri="{FF2B5EF4-FFF2-40B4-BE49-F238E27FC236}">
                <a16:creationId xmlns:a16="http://schemas.microsoft.com/office/drawing/2014/main" id="{BB434113-CB4A-4F1C-8895-4E54DBE32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cs-CZ" sz="2400" b="1" dirty="0">
                <a:solidFill>
                  <a:srgbClr val="FFFF00"/>
                </a:solidFill>
              </a:rPr>
              <a:t>r. 1966 – 1967</a:t>
            </a:r>
          </a:p>
          <a:p>
            <a:pPr>
              <a:spcBef>
                <a:spcPct val="0"/>
              </a:spcBef>
            </a:pPr>
            <a:r>
              <a:rPr lang="cs-CZ" sz="2400" b="1" dirty="0">
                <a:solidFill>
                  <a:srgbClr val="FFFF00"/>
                </a:solidFill>
              </a:rPr>
              <a:t>90+11</a:t>
            </a:r>
          </a:p>
          <a:p>
            <a:pPr>
              <a:spcBef>
                <a:spcPct val="0"/>
              </a:spcBef>
            </a:pPr>
            <a:r>
              <a:rPr lang="cs-CZ" sz="2400" b="1" dirty="0">
                <a:solidFill>
                  <a:srgbClr val="FFFF00"/>
                </a:solidFill>
              </a:rPr>
              <a:t>Vybavena parním vytápěním osobních vozů</a:t>
            </a:r>
          </a:p>
          <a:p>
            <a:pPr>
              <a:spcBef>
                <a:spcPct val="0"/>
              </a:spcBef>
            </a:pPr>
            <a:r>
              <a:rPr lang="cs-CZ" sz="2400" b="1" dirty="0">
                <a:solidFill>
                  <a:srgbClr val="FFFF00"/>
                </a:solidFill>
              </a:rPr>
              <a:t>Má podskupinu T444.02</a:t>
            </a:r>
          </a:p>
          <a:p>
            <a:pPr lvl="1"/>
            <a:r>
              <a:rPr lang="cs-CZ" dirty="0">
                <a:solidFill>
                  <a:schemeClr val="lt1"/>
                </a:solidFill>
              </a:rPr>
              <a:t>Vytápění nahrazeno balastem</a:t>
            </a:r>
          </a:p>
          <a:p>
            <a:pPr lvl="1"/>
            <a:r>
              <a:rPr lang="cs-CZ" dirty="0">
                <a:solidFill>
                  <a:schemeClr val="lt1"/>
                </a:solidFill>
              </a:rPr>
              <a:t>Pro posunovací službu</a:t>
            </a:r>
          </a:p>
          <a:p>
            <a:pPr>
              <a:spcBef>
                <a:spcPct val="0"/>
              </a:spcBef>
              <a:buNone/>
            </a:pP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51206D3-1204-4868-847A-1FE065C9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2188" y="6310312"/>
            <a:ext cx="2743200" cy="365125"/>
          </a:xfrm>
        </p:spPr>
        <p:txBody>
          <a:bodyPr/>
          <a:lstStyle/>
          <a:p>
            <a:fld id="{FCB1C1C6-CA86-4A87-AD4F-BA89CB38A2CF}" type="slidenum">
              <a:rPr lang="cs-CZ" sz="2400" b="1">
                <a:solidFill>
                  <a:schemeClr val="tx1"/>
                </a:solidFill>
              </a:rPr>
              <a:pPr/>
              <a:t>3</a:t>
            </a:fld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9A882-EF0A-408D-9051-CF17EC57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 err="1"/>
              <a:t>Děkuji</a:t>
            </a:r>
            <a:r>
              <a:rPr lang="en-US" sz="6000" b="1" dirty="0"/>
              <a:t> za </a:t>
            </a:r>
            <a:r>
              <a:rPr lang="en-US" sz="6000" b="1" dirty="0" err="1"/>
              <a:t>pozornost</a:t>
            </a:r>
            <a:endParaRPr lang="en-US" sz="60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3A7D7A-37DC-4484-A173-895FDE812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B6EF81-A8A6-43AC-973D-E0F0228A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FCB1C1C6-CA86-4A87-AD4F-BA89CB38A2CF}" type="slidenum">
              <a:rPr lang="en-US" sz="1500" b="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30</a:t>
            </a:fld>
            <a:endParaRPr lang="en-US" sz="1500" b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0889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24FB29-9B24-4213-9E09-159E47AF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b="1" dirty="0">
                <a:solidFill>
                  <a:schemeClr val="accent1"/>
                </a:solidFill>
              </a:rPr>
              <a:t>Zdroje</a:t>
            </a:r>
          </a:p>
        </p:txBody>
      </p: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E2F280-938F-48BE-A24C-B86B860F9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Text a fotografie 1 a 3:  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   http://www.ld-trutnov.cz/vozidla/prehledy- vozidel/motorove-lokomotivy/t444-0/</a:t>
            </a:r>
            <a:endParaRPr lang="cs-CZ" sz="2400" dirty="0"/>
          </a:p>
          <a:p>
            <a:r>
              <a:rPr lang="cs-CZ" sz="2400" dirty="0"/>
              <a:t>Fotografie 2: </a:t>
            </a:r>
            <a:r>
              <a:rPr lang="cs-CZ" sz="2400" dirty="0">
                <a:hlinkClick r:id="rId3"/>
              </a:rPr>
              <a:t>http://zeleznice.biz/725_558_m_Svatonovice_23-9-99.jpg</a:t>
            </a:r>
            <a:endParaRPr lang="cs-CZ" sz="2400" dirty="0"/>
          </a:p>
          <a:p>
            <a:r>
              <a:rPr lang="cs-CZ" sz="2400" dirty="0"/>
              <a:t>Zbylé fotografie osobní archiv Miloše Rybáře použito s jeho souhlasem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9B87C2-878B-406F-BA0B-7E932681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B1C1C6-CA86-4A87-AD4F-BA89CB38A2CF}" type="slidenum">
              <a:rPr lang="cs-CZ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cs-CZ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2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B0880-74E2-4266-8E06-7A62D959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1147964"/>
            <a:ext cx="1958266" cy="1325563"/>
          </a:xfrm>
        </p:spPr>
        <p:txBody>
          <a:bodyPr/>
          <a:lstStyle/>
          <a:p>
            <a:r>
              <a:rPr lang="cs-CZ" b="1" dirty="0"/>
              <a:t>T444.0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144C81C-63E6-431A-AD9C-1040F7E8B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49" y="1147964"/>
            <a:ext cx="9712751" cy="5710036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BCF63-F0AC-4975-8283-0A48A7EA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00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D74EB0A-CE3F-4A7F-96D1-7928AE948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7B85E2-307F-473B-ABCC-7D644F21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27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1C364-EE4C-4769-B1A6-172EA68B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810706"/>
            <a:ext cx="2027588" cy="1325563"/>
          </a:xfrm>
        </p:spPr>
        <p:txBody>
          <a:bodyPr>
            <a:normAutofit/>
          </a:bodyPr>
          <a:lstStyle/>
          <a:p>
            <a:r>
              <a:rPr lang="cs-CZ" b="1" dirty="0"/>
              <a:t>T444.1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1A4A781-656D-4790-AD43-687CBBCEF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860" y="810706"/>
            <a:ext cx="9676140" cy="5924746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2F07C6-C51D-4434-B74C-4F2176FC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85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9BAE85-9D4E-459F-B4FE-4F6A1247A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828022-8C6C-4B05-8556-4CE0A456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8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519CBE5-C9EA-44D7-B1F9-40ABC13D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cs-CZ" sz="3700" b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 mají společného?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04B146-3178-4D13-A14D-35F26318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B1C1C6-CA86-4A87-AD4F-BA89CB38A2CF}" type="slidenum">
              <a:rPr lang="cs-CZ" sz="12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cs-CZ" sz="12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4012772-6DB7-43B5-AC15-3C535E6E1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07589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1EF6F18A-2E5B-417A-9CDC-5793B1B79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67"/>
            <a:ext cx="5133474" cy="6844633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52738C2-2FB1-4F2C-B4CC-93EC82603C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6F6F9AC-B392-4B51-B1CF-499D964C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1C6-CA86-4A87-AD4F-BA89CB38A2C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973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Širokoúhlá obrazovka</PresentationFormat>
  <Paragraphs>75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Vlastní návrh</vt:lpstr>
      <vt:lpstr>Lokomotivy řady T444 </vt:lpstr>
      <vt:lpstr>Základní informace</vt:lpstr>
      <vt:lpstr>Dva druhy</vt:lpstr>
      <vt:lpstr>T444.0</vt:lpstr>
      <vt:lpstr>Prezentace aplikace PowerPoint</vt:lpstr>
      <vt:lpstr>T444.1</vt:lpstr>
      <vt:lpstr>Prezentace aplikace PowerPoint</vt:lpstr>
      <vt:lpstr>Co mají společného?</vt:lpstr>
      <vt:lpstr>Prezentace aplikace PowerPoint</vt:lpstr>
      <vt:lpstr>Prezentace aplikace PowerPoint</vt:lpstr>
      <vt:lpstr>Střípky z renovace  a oprav T444.0255 (725 255-4)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Lokomotivy řady T444 </dc:title>
  <dc:creator>Kulíšková Jarmila</dc:creator>
  <cp:lastModifiedBy>Jarmila Kulíšková</cp:lastModifiedBy>
  <cp:revision>3</cp:revision>
  <dcterms:created xsi:type="dcterms:W3CDTF">2020-01-23T08:09:02Z</dcterms:created>
  <dcterms:modified xsi:type="dcterms:W3CDTF">2020-06-04T16:18:15Z</dcterms:modified>
</cp:coreProperties>
</file>