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180E50-6F31-4B22-ACF9-294870937647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808DDEEA-9A7D-4A04-9A7A-298E159EFD2F}">
      <dgm:prSet/>
      <dgm:spPr/>
      <dgm:t>
        <a:bodyPr/>
        <a:lstStyle/>
        <a:p>
          <a:pPr rtl="0"/>
          <a:r>
            <a:rPr lang="cs-CZ" dirty="0" smtClean="0"/>
            <a:t>Americký fotbal</a:t>
          </a:r>
          <a:endParaRPr lang="cs-CZ" dirty="0"/>
        </a:p>
      </dgm:t>
    </dgm:pt>
    <dgm:pt modelId="{73DB809E-E655-4DAC-887E-95E6A01409DE}" type="parTrans" cxnId="{5AB12412-7BC5-4534-A872-10A201DCD20E}">
      <dgm:prSet/>
      <dgm:spPr/>
      <dgm:t>
        <a:bodyPr/>
        <a:lstStyle/>
        <a:p>
          <a:endParaRPr lang="cs-CZ"/>
        </a:p>
      </dgm:t>
    </dgm:pt>
    <dgm:pt modelId="{082E98B1-7F26-49D5-9E72-69641D5BD360}" type="sibTrans" cxnId="{5AB12412-7BC5-4534-A872-10A201DCD20E}">
      <dgm:prSet/>
      <dgm:spPr/>
      <dgm:t>
        <a:bodyPr/>
        <a:lstStyle/>
        <a:p>
          <a:endParaRPr lang="cs-CZ"/>
        </a:p>
      </dgm:t>
    </dgm:pt>
    <dgm:pt modelId="{B79EEC03-C8C9-4D16-9B05-94EA7CAC3EB6}">
      <dgm:prSet/>
      <dgm:spPr/>
      <dgm:t>
        <a:bodyPr/>
        <a:lstStyle/>
        <a:p>
          <a:pPr rtl="0"/>
          <a:r>
            <a:rPr lang="cs-CZ" dirty="0" smtClean="0"/>
            <a:t>Od roku 1991</a:t>
          </a:r>
          <a:endParaRPr lang="cs-CZ" dirty="0"/>
        </a:p>
      </dgm:t>
    </dgm:pt>
    <dgm:pt modelId="{4BBCA9BF-3C4D-4506-8A75-2DA9FEAEFE4D}" type="parTrans" cxnId="{3E168F08-2B8E-497F-8F7D-D8C1EA8BA8FA}">
      <dgm:prSet/>
      <dgm:spPr/>
      <dgm:t>
        <a:bodyPr/>
        <a:lstStyle/>
        <a:p>
          <a:endParaRPr lang="cs-CZ"/>
        </a:p>
      </dgm:t>
    </dgm:pt>
    <dgm:pt modelId="{F5B1BEA7-9A09-4268-B8FA-23A064D12FEF}" type="sibTrans" cxnId="{3E168F08-2B8E-497F-8F7D-D8C1EA8BA8FA}">
      <dgm:prSet/>
      <dgm:spPr/>
      <dgm:t>
        <a:bodyPr/>
        <a:lstStyle/>
        <a:p>
          <a:endParaRPr lang="cs-CZ"/>
        </a:p>
      </dgm:t>
    </dgm:pt>
    <dgm:pt modelId="{B8AD5262-4B86-4B3D-BE71-F47B01F878BE}">
      <dgm:prSet/>
      <dgm:spPr/>
      <dgm:t>
        <a:bodyPr/>
        <a:lstStyle/>
        <a:p>
          <a:pPr rtl="0"/>
          <a:r>
            <a:rPr lang="cs-CZ" dirty="0" smtClean="0"/>
            <a:t>Zúčastnilo se 17 týmů</a:t>
          </a:r>
          <a:endParaRPr lang="cs-CZ" dirty="0"/>
        </a:p>
      </dgm:t>
    </dgm:pt>
    <dgm:pt modelId="{BF6B06FA-05CF-4242-8059-3858E5C83812}" type="parTrans" cxnId="{39541460-ACD0-4217-B2B3-C0E027172CA1}">
      <dgm:prSet/>
      <dgm:spPr/>
      <dgm:t>
        <a:bodyPr/>
        <a:lstStyle/>
        <a:p>
          <a:endParaRPr lang="cs-CZ"/>
        </a:p>
      </dgm:t>
    </dgm:pt>
    <dgm:pt modelId="{784A391C-C0D0-4A9E-8B84-F68054B68FA1}" type="sibTrans" cxnId="{39541460-ACD0-4217-B2B3-C0E027172CA1}">
      <dgm:prSet/>
      <dgm:spPr/>
      <dgm:t>
        <a:bodyPr/>
        <a:lstStyle/>
        <a:p>
          <a:endParaRPr lang="cs-CZ"/>
        </a:p>
      </dgm:t>
    </dgm:pt>
    <dgm:pt modelId="{4E57F468-D38A-4E05-AFF2-FC7E7069EAB0}">
      <dgm:prSet/>
      <dgm:spPr/>
      <dgm:t>
        <a:bodyPr/>
        <a:lstStyle/>
        <a:p>
          <a:pPr rtl="0"/>
          <a:r>
            <a:rPr lang="cs-CZ" dirty="0" smtClean="0"/>
            <a:t>Německo</a:t>
          </a:r>
          <a:endParaRPr lang="cs-CZ" dirty="0"/>
        </a:p>
      </dgm:t>
    </dgm:pt>
    <dgm:pt modelId="{08151C55-EC75-481F-88D0-D7C0BDCE0AE3}" type="parTrans" cxnId="{9A44EA80-FCDD-4929-B36F-197F9E0B3478}">
      <dgm:prSet/>
      <dgm:spPr/>
      <dgm:t>
        <a:bodyPr/>
        <a:lstStyle/>
        <a:p>
          <a:endParaRPr lang="cs-CZ"/>
        </a:p>
      </dgm:t>
    </dgm:pt>
    <dgm:pt modelId="{B9092AA3-A2F3-4BD7-9475-7EBBBBC581B5}" type="sibTrans" cxnId="{9A44EA80-FCDD-4929-B36F-197F9E0B3478}">
      <dgm:prSet/>
      <dgm:spPr/>
      <dgm:t>
        <a:bodyPr/>
        <a:lstStyle/>
        <a:p>
          <a:endParaRPr lang="cs-CZ"/>
        </a:p>
      </dgm:t>
    </dgm:pt>
    <dgm:pt modelId="{6AA62A37-B077-44F3-9198-FAFC81A229E2}">
      <dgm:prSet/>
      <dgm:spPr/>
      <dgm:t>
        <a:bodyPr/>
        <a:lstStyle/>
        <a:p>
          <a:pPr rtl="0"/>
          <a:r>
            <a:rPr lang="cs-CZ" dirty="0" smtClean="0"/>
            <a:t>Španělsko</a:t>
          </a:r>
          <a:endParaRPr lang="cs-CZ" dirty="0"/>
        </a:p>
      </dgm:t>
    </dgm:pt>
    <dgm:pt modelId="{494A6151-E22D-49CF-9802-3A8830729259}" type="parTrans" cxnId="{EBF53D62-7ED1-4C13-84C3-F7B0EB2125C6}">
      <dgm:prSet/>
      <dgm:spPr/>
      <dgm:t>
        <a:bodyPr/>
        <a:lstStyle/>
        <a:p>
          <a:endParaRPr lang="cs-CZ"/>
        </a:p>
      </dgm:t>
    </dgm:pt>
    <dgm:pt modelId="{5CD85B3D-965D-42BA-82E7-712900015795}" type="sibTrans" cxnId="{EBF53D62-7ED1-4C13-84C3-F7B0EB2125C6}">
      <dgm:prSet/>
      <dgm:spPr/>
      <dgm:t>
        <a:bodyPr/>
        <a:lstStyle/>
        <a:p>
          <a:endParaRPr lang="cs-CZ"/>
        </a:p>
      </dgm:t>
    </dgm:pt>
    <dgm:pt modelId="{76D044C7-8220-4943-B856-9B7138CB00EA}">
      <dgm:prSet/>
      <dgm:spPr/>
      <dgm:t>
        <a:bodyPr/>
        <a:lstStyle/>
        <a:p>
          <a:pPr rtl="0"/>
          <a:r>
            <a:rPr lang="cs-CZ" dirty="0" smtClean="0"/>
            <a:t>Nizozemsko</a:t>
          </a:r>
          <a:endParaRPr lang="cs-CZ" dirty="0"/>
        </a:p>
      </dgm:t>
    </dgm:pt>
    <dgm:pt modelId="{7998DA11-1DE6-4185-B4B5-48BAE477D46B}" type="parTrans" cxnId="{6EF4B250-3C4C-4302-8B2D-3444CD65F4CD}">
      <dgm:prSet/>
      <dgm:spPr/>
      <dgm:t>
        <a:bodyPr/>
        <a:lstStyle/>
        <a:p>
          <a:endParaRPr lang="cs-CZ"/>
        </a:p>
      </dgm:t>
    </dgm:pt>
    <dgm:pt modelId="{3A2161FF-1B7B-43FC-BD84-B2997485C9DD}" type="sibTrans" cxnId="{6EF4B250-3C4C-4302-8B2D-3444CD65F4CD}">
      <dgm:prSet/>
      <dgm:spPr/>
      <dgm:t>
        <a:bodyPr/>
        <a:lstStyle/>
        <a:p>
          <a:endParaRPr lang="cs-CZ"/>
        </a:p>
      </dgm:t>
    </dgm:pt>
    <dgm:pt modelId="{848422F9-082D-4C58-ABAF-CB8BBB9AC86E}">
      <dgm:prSet/>
      <dgm:spPr/>
      <dgm:t>
        <a:bodyPr/>
        <a:lstStyle/>
        <a:p>
          <a:pPr rtl="0"/>
          <a:r>
            <a:rPr lang="cs-CZ" dirty="0" smtClean="0"/>
            <a:t>Velké Británie</a:t>
          </a:r>
          <a:endParaRPr lang="cs-CZ" dirty="0"/>
        </a:p>
      </dgm:t>
    </dgm:pt>
    <dgm:pt modelId="{B7AC4AEA-3C74-4BD1-B375-DD55D5BE0C29}" type="parTrans" cxnId="{21288856-FBE9-4CA1-BAF1-20F1BB47858A}">
      <dgm:prSet/>
      <dgm:spPr/>
      <dgm:t>
        <a:bodyPr/>
        <a:lstStyle/>
        <a:p>
          <a:endParaRPr lang="cs-CZ"/>
        </a:p>
      </dgm:t>
    </dgm:pt>
    <dgm:pt modelId="{1A24A71C-95D8-41B5-A272-DDD839DDE2ED}" type="sibTrans" cxnId="{21288856-FBE9-4CA1-BAF1-20F1BB47858A}">
      <dgm:prSet/>
      <dgm:spPr/>
      <dgm:t>
        <a:bodyPr/>
        <a:lstStyle/>
        <a:p>
          <a:endParaRPr lang="cs-CZ"/>
        </a:p>
      </dgm:t>
    </dgm:pt>
    <dgm:pt modelId="{02138DC5-7CA0-4231-BBD2-08651A0C3591}">
      <dgm:prSet/>
      <dgm:spPr/>
      <dgm:t>
        <a:bodyPr/>
        <a:lstStyle/>
        <a:p>
          <a:pPr rtl="0"/>
          <a:r>
            <a:rPr lang="cs-CZ" dirty="0" smtClean="0"/>
            <a:t>V roce 2007 zaniká kvůli slabé sledovanosti</a:t>
          </a:r>
          <a:endParaRPr lang="cs-CZ" dirty="0"/>
        </a:p>
      </dgm:t>
    </dgm:pt>
    <dgm:pt modelId="{A8C9F901-D778-453A-98C1-6C4D13984893}" type="parTrans" cxnId="{D0A6F214-FC10-495F-87FE-3B56106CAD39}">
      <dgm:prSet/>
      <dgm:spPr/>
      <dgm:t>
        <a:bodyPr/>
        <a:lstStyle/>
        <a:p>
          <a:endParaRPr lang="cs-CZ"/>
        </a:p>
      </dgm:t>
    </dgm:pt>
    <dgm:pt modelId="{6FE43AF3-C9D1-4D5C-AA78-5D3A07DCA644}" type="sibTrans" cxnId="{D0A6F214-FC10-495F-87FE-3B56106CAD39}">
      <dgm:prSet/>
      <dgm:spPr/>
      <dgm:t>
        <a:bodyPr/>
        <a:lstStyle/>
        <a:p>
          <a:endParaRPr lang="cs-CZ"/>
        </a:p>
      </dgm:t>
    </dgm:pt>
    <dgm:pt modelId="{9B2183CE-189E-4C0E-9458-8CB179CC0F4F}" type="pres">
      <dgm:prSet presAssocID="{70180E50-6F31-4B22-ACF9-29487093764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8A85332-B788-4CF8-87A2-C8A5686498EA}" type="pres">
      <dgm:prSet presAssocID="{808DDEEA-9A7D-4A04-9A7A-298E159EFD2F}" presName="horFlow" presStyleCnt="0"/>
      <dgm:spPr/>
    </dgm:pt>
    <dgm:pt modelId="{300C667E-0A8D-427B-884D-686C023175AC}" type="pres">
      <dgm:prSet presAssocID="{808DDEEA-9A7D-4A04-9A7A-298E159EFD2F}" presName="bigChev" presStyleLbl="node1" presStyleIdx="0" presStyleCnt="4"/>
      <dgm:spPr/>
    </dgm:pt>
    <dgm:pt modelId="{474F316F-6B7E-4EAE-9ABA-FE08C0B3C628}" type="pres">
      <dgm:prSet presAssocID="{808DDEEA-9A7D-4A04-9A7A-298E159EFD2F}" presName="vSp" presStyleCnt="0"/>
      <dgm:spPr/>
    </dgm:pt>
    <dgm:pt modelId="{7D7392F3-F2EF-4237-9568-641A115FE70B}" type="pres">
      <dgm:prSet presAssocID="{B79EEC03-C8C9-4D16-9B05-94EA7CAC3EB6}" presName="horFlow" presStyleCnt="0"/>
      <dgm:spPr/>
    </dgm:pt>
    <dgm:pt modelId="{0E5D1480-7A26-49F4-96B1-7FC893541D1D}" type="pres">
      <dgm:prSet presAssocID="{B79EEC03-C8C9-4D16-9B05-94EA7CAC3EB6}" presName="bigChev" presStyleLbl="node1" presStyleIdx="1" presStyleCnt="4"/>
      <dgm:spPr/>
    </dgm:pt>
    <dgm:pt modelId="{1D0BE564-8FC0-4FA2-8F8B-7985E573FFB0}" type="pres">
      <dgm:prSet presAssocID="{B79EEC03-C8C9-4D16-9B05-94EA7CAC3EB6}" presName="vSp" presStyleCnt="0"/>
      <dgm:spPr/>
    </dgm:pt>
    <dgm:pt modelId="{C76B7B00-5362-4BF2-B19D-D5704EB4B238}" type="pres">
      <dgm:prSet presAssocID="{B8AD5262-4B86-4B3D-BE71-F47B01F878BE}" presName="horFlow" presStyleCnt="0"/>
      <dgm:spPr/>
    </dgm:pt>
    <dgm:pt modelId="{78DEA34D-F484-428F-9465-E9EBDF0D27FD}" type="pres">
      <dgm:prSet presAssocID="{B8AD5262-4B86-4B3D-BE71-F47B01F878BE}" presName="bigChev" presStyleLbl="node1" presStyleIdx="2" presStyleCnt="4"/>
      <dgm:spPr/>
    </dgm:pt>
    <dgm:pt modelId="{7A59218E-F001-4DA7-9D52-6C74BEA27587}" type="pres">
      <dgm:prSet presAssocID="{08151C55-EC75-481F-88D0-D7C0BDCE0AE3}" presName="parTrans" presStyleCnt="0"/>
      <dgm:spPr/>
    </dgm:pt>
    <dgm:pt modelId="{CB394D68-B1E1-47E3-8058-2115B507079B}" type="pres">
      <dgm:prSet presAssocID="{4E57F468-D38A-4E05-AFF2-FC7E7069EAB0}" presName="node" presStyleLbl="alignAccFollowNode1" presStyleIdx="0" presStyleCnt="4">
        <dgm:presLayoutVars>
          <dgm:bulletEnabled val="1"/>
        </dgm:presLayoutVars>
      </dgm:prSet>
      <dgm:spPr/>
    </dgm:pt>
    <dgm:pt modelId="{5919163C-C5A9-4E0C-89C8-A836CB359C09}" type="pres">
      <dgm:prSet presAssocID="{B9092AA3-A2F3-4BD7-9475-7EBBBBC581B5}" presName="sibTrans" presStyleCnt="0"/>
      <dgm:spPr/>
    </dgm:pt>
    <dgm:pt modelId="{374715B8-F58E-4A21-BFBA-DC7E9944B01B}" type="pres">
      <dgm:prSet presAssocID="{6AA62A37-B077-44F3-9198-FAFC81A229E2}" presName="node" presStyleLbl="alignAccFollowNode1" presStyleIdx="1" presStyleCnt="4">
        <dgm:presLayoutVars>
          <dgm:bulletEnabled val="1"/>
        </dgm:presLayoutVars>
      </dgm:prSet>
      <dgm:spPr/>
    </dgm:pt>
    <dgm:pt modelId="{5448C016-D7E7-4B98-9BE2-509428F4C14C}" type="pres">
      <dgm:prSet presAssocID="{5CD85B3D-965D-42BA-82E7-712900015795}" presName="sibTrans" presStyleCnt="0"/>
      <dgm:spPr/>
    </dgm:pt>
    <dgm:pt modelId="{87E28B85-EF93-453E-9ED3-796917C743C6}" type="pres">
      <dgm:prSet presAssocID="{76D044C7-8220-4943-B856-9B7138CB00EA}" presName="node" presStyleLbl="alignAccFollowNode1" presStyleIdx="2" presStyleCnt="4">
        <dgm:presLayoutVars>
          <dgm:bulletEnabled val="1"/>
        </dgm:presLayoutVars>
      </dgm:prSet>
      <dgm:spPr/>
    </dgm:pt>
    <dgm:pt modelId="{34980830-0D8B-41D0-B49C-86E184C45FCD}" type="pres">
      <dgm:prSet presAssocID="{3A2161FF-1B7B-43FC-BD84-B2997485C9DD}" presName="sibTrans" presStyleCnt="0"/>
      <dgm:spPr/>
    </dgm:pt>
    <dgm:pt modelId="{EA1A0ED3-0B02-4DEB-917C-B22042E895FB}" type="pres">
      <dgm:prSet presAssocID="{848422F9-082D-4C58-ABAF-CB8BBB9AC86E}" presName="node" presStyleLbl="alignAccFollowNode1" presStyleIdx="3" presStyleCnt="4">
        <dgm:presLayoutVars>
          <dgm:bulletEnabled val="1"/>
        </dgm:presLayoutVars>
      </dgm:prSet>
      <dgm:spPr/>
    </dgm:pt>
    <dgm:pt modelId="{3FBA422D-A84B-4323-981D-FA286E827585}" type="pres">
      <dgm:prSet presAssocID="{B8AD5262-4B86-4B3D-BE71-F47B01F878BE}" presName="vSp" presStyleCnt="0"/>
      <dgm:spPr/>
    </dgm:pt>
    <dgm:pt modelId="{1F8B1C1E-728F-4BE3-B29B-60419F9D91FA}" type="pres">
      <dgm:prSet presAssocID="{02138DC5-7CA0-4231-BBD2-08651A0C3591}" presName="horFlow" presStyleCnt="0"/>
      <dgm:spPr/>
    </dgm:pt>
    <dgm:pt modelId="{DFE8F13C-E66D-45D7-A13B-7811C0600630}" type="pres">
      <dgm:prSet presAssocID="{02138DC5-7CA0-4231-BBD2-08651A0C3591}" presName="bigChev" presStyleLbl="node1" presStyleIdx="3" presStyleCnt="4"/>
      <dgm:spPr/>
    </dgm:pt>
  </dgm:ptLst>
  <dgm:cxnLst>
    <dgm:cxn modelId="{5AB12412-7BC5-4534-A872-10A201DCD20E}" srcId="{70180E50-6F31-4B22-ACF9-294870937647}" destId="{808DDEEA-9A7D-4A04-9A7A-298E159EFD2F}" srcOrd="0" destOrd="0" parTransId="{73DB809E-E655-4DAC-887E-95E6A01409DE}" sibTransId="{082E98B1-7F26-49D5-9E72-69641D5BD360}"/>
    <dgm:cxn modelId="{AEFAC496-2899-437C-8BC3-F59A63FBB81A}" type="presOf" srcId="{6AA62A37-B077-44F3-9198-FAFC81A229E2}" destId="{374715B8-F58E-4A21-BFBA-DC7E9944B01B}" srcOrd="0" destOrd="0" presId="urn:microsoft.com/office/officeart/2005/8/layout/lProcess3"/>
    <dgm:cxn modelId="{9A44EA80-FCDD-4929-B36F-197F9E0B3478}" srcId="{B8AD5262-4B86-4B3D-BE71-F47B01F878BE}" destId="{4E57F468-D38A-4E05-AFF2-FC7E7069EAB0}" srcOrd="0" destOrd="0" parTransId="{08151C55-EC75-481F-88D0-D7C0BDCE0AE3}" sibTransId="{B9092AA3-A2F3-4BD7-9475-7EBBBBC581B5}"/>
    <dgm:cxn modelId="{39541460-ACD0-4217-B2B3-C0E027172CA1}" srcId="{70180E50-6F31-4B22-ACF9-294870937647}" destId="{B8AD5262-4B86-4B3D-BE71-F47B01F878BE}" srcOrd="2" destOrd="0" parTransId="{BF6B06FA-05CF-4242-8059-3858E5C83812}" sibTransId="{784A391C-C0D0-4A9E-8B84-F68054B68FA1}"/>
    <dgm:cxn modelId="{9D5E83C8-8D2F-4106-B8FA-1A577EB5F572}" type="presOf" srcId="{70180E50-6F31-4B22-ACF9-294870937647}" destId="{9B2183CE-189E-4C0E-9458-8CB179CC0F4F}" srcOrd="0" destOrd="0" presId="urn:microsoft.com/office/officeart/2005/8/layout/lProcess3"/>
    <dgm:cxn modelId="{6EF4B250-3C4C-4302-8B2D-3444CD65F4CD}" srcId="{B8AD5262-4B86-4B3D-BE71-F47B01F878BE}" destId="{76D044C7-8220-4943-B856-9B7138CB00EA}" srcOrd="2" destOrd="0" parTransId="{7998DA11-1DE6-4185-B4B5-48BAE477D46B}" sibTransId="{3A2161FF-1B7B-43FC-BD84-B2997485C9DD}"/>
    <dgm:cxn modelId="{BB9F06FE-1F56-4209-AB8E-CFCF378C61BE}" type="presOf" srcId="{848422F9-082D-4C58-ABAF-CB8BBB9AC86E}" destId="{EA1A0ED3-0B02-4DEB-917C-B22042E895FB}" srcOrd="0" destOrd="0" presId="urn:microsoft.com/office/officeart/2005/8/layout/lProcess3"/>
    <dgm:cxn modelId="{EBF53D62-7ED1-4C13-84C3-F7B0EB2125C6}" srcId="{B8AD5262-4B86-4B3D-BE71-F47B01F878BE}" destId="{6AA62A37-B077-44F3-9198-FAFC81A229E2}" srcOrd="1" destOrd="0" parTransId="{494A6151-E22D-49CF-9802-3A8830729259}" sibTransId="{5CD85B3D-965D-42BA-82E7-712900015795}"/>
    <dgm:cxn modelId="{1A498177-E87D-4669-813C-78824A8EC605}" type="presOf" srcId="{4E57F468-D38A-4E05-AFF2-FC7E7069EAB0}" destId="{CB394D68-B1E1-47E3-8058-2115B507079B}" srcOrd="0" destOrd="0" presId="urn:microsoft.com/office/officeart/2005/8/layout/lProcess3"/>
    <dgm:cxn modelId="{D0A6F214-FC10-495F-87FE-3B56106CAD39}" srcId="{70180E50-6F31-4B22-ACF9-294870937647}" destId="{02138DC5-7CA0-4231-BBD2-08651A0C3591}" srcOrd="3" destOrd="0" parTransId="{A8C9F901-D778-453A-98C1-6C4D13984893}" sibTransId="{6FE43AF3-C9D1-4D5C-AA78-5D3A07DCA644}"/>
    <dgm:cxn modelId="{7CCAA86B-5122-49AF-BC6A-9CBC597ED533}" type="presOf" srcId="{02138DC5-7CA0-4231-BBD2-08651A0C3591}" destId="{DFE8F13C-E66D-45D7-A13B-7811C0600630}" srcOrd="0" destOrd="0" presId="urn:microsoft.com/office/officeart/2005/8/layout/lProcess3"/>
    <dgm:cxn modelId="{2441F962-E18A-4930-ABC2-8B52FB3E6DBB}" type="presOf" srcId="{B79EEC03-C8C9-4D16-9B05-94EA7CAC3EB6}" destId="{0E5D1480-7A26-49F4-96B1-7FC893541D1D}" srcOrd="0" destOrd="0" presId="urn:microsoft.com/office/officeart/2005/8/layout/lProcess3"/>
    <dgm:cxn modelId="{21288856-FBE9-4CA1-BAF1-20F1BB47858A}" srcId="{B8AD5262-4B86-4B3D-BE71-F47B01F878BE}" destId="{848422F9-082D-4C58-ABAF-CB8BBB9AC86E}" srcOrd="3" destOrd="0" parTransId="{B7AC4AEA-3C74-4BD1-B375-DD55D5BE0C29}" sibTransId="{1A24A71C-95D8-41B5-A272-DDD839DDE2ED}"/>
    <dgm:cxn modelId="{686CBCCD-BE1F-4B6D-B64A-422BFE934F11}" type="presOf" srcId="{B8AD5262-4B86-4B3D-BE71-F47B01F878BE}" destId="{78DEA34D-F484-428F-9465-E9EBDF0D27FD}" srcOrd="0" destOrd="0" presId="urn:microsoft.com/office/officeart/2005/8/layout/lProcess3"/>
    <dgm:cxn modelId="{2A1907EE-3632-4E2B-9EB7-D23A1CCDDD68}" type="presOf" srcId="{808DDEEA-9A7D-4A04-9A7A-298E159EFD2F}" destId="{300C667E-0A8D-427B-884D-686C023175AC}" srcOrd="0" destOrd="0" presId="urn:microsoft.com/office/officeart/2005/8/layout/lProcess3"/>
    <dgm:cxn modelId="{3E168F08-2B8E-497F-8F7D-D8C1EA8BA8FA}" srcId="{70180E50-6F31-4B22-ACF9-294870937647}" destId="{B79EEC03-C8C9-4D16-9B05-94EA7CAC3EB6}" srcOrd="1" destOrd="0" parTransId="{4BBCA9BF-3C4D-4506-8A75-2DA9FEAEFE4D}" sibTransId="{F5B1BEA7-9A09-4268-B8FA-23A064D12FEF}"/>
    <dgm:cxn modelId="{DA603BDB-E009-4321-8AC2-A6077D5B1074}" type="presOf" srcId="{76D044C7-8220-4943-B856-9B7138CB00EA}" destId="{87E28B85-EF93-453E-9ED3-796917C743C6}" srcOrd="0" destOrd="0" presId="urn:microsoft.com/office/officeart/2005/8/layout/lProcess3"/>
    <dgm:cxn modelId="{695AAFA2-7B84-4FE9-A431-00610CCACB58}" type="presParOf" srcId="{9B2183CE-189E-4C0E-9458-8CB179CC0F4F}" destId="{68A85332-B788-4CF8-87A2-C8A5686498EA}" srcOrd="0" destOrd="0" presId="urn:microsoft.com/office/officeart/2005/8/layout/lProcess3"/>
    <dgm:cxn modelId="{5564FDB4-2781-4053-B151-7CE3B62363D9}" type="presParOf" srcId="{68A85332-B788-4CF8-87A2-C8A5686498EA}" destId="{300C667E-0A8D-427B-884D-686C023175AC}" srcOrd="0" destOrd="0" presId="urn:microsoft.com/office/officeart/2005/8/layout/lProcess3"/>
    <dgm:cxn modelId="{EF8AFF8F-7B88-44C0-95F1-601FFE03CF6C}" type="presParOf" srcId="{9B2183CE-189E-4C0E-9458-8CB179CC0F4F}" destId="{474F316F-6B7E-4EAE-9ABA-FE08C0B3C628}" srcOrd="1" destOrd="0" presId="urn:microsoft.com/office/officeart/2005/8/layout/lProcess3"/>
    <dgm:cxn modelId="{BABE3A15-A53A-4764-9631-D40081CD794F}" type="presParOf" srcId="{9B2183CE-189E-4C0E-9458-8CB179CC0F4F}" destId="{7D7392F3-F2EF-4237-9568-641A115FE70B}" srcOrd="2" destOrd="0" presId="urn:microsoft.com/office/officeart/2005/8/layout/lProcess3"/>
    <dgm:cxn modelId="{DE302486-6698-4CCD-A246-BF4F4CAAA473}" type="presParOf" srcId="{7D7392F3-F2EF-4237-9568-641A115FE70B}" destId="{0E5D1480-7A26-49F4-96B1-7FC893541D1D}" srcOrd="0" destOrd="0" presId="urn:microsoft.com/office/officeart/2005/8/layout/lProcess3"/>
    <dgm:cxn modelId="{FF8F4246-9D3B-4BFF-A28D-89AD806EDDE5}" type="presParOf" srcId="{9B2183CE-189E-4C0E-9458-8CB179CC0F4F}" destId="{1D0BE564-8FC0-4FA2-8F8B-7985E573FFB0}" srcOrd="3" destOrd="0" presId="urn:microsoft.com/office/officeart/2005/8/layout/lProcess3"/>
    <dgm:cxn modelId="{5D3906AD-0F2A-4448-9A5A-1736E37A0278}" type="presParOf" srcId="{9B2183CE-189E-4C0E-9458-8CB179CC0F4F}" destId="{C76B7B00-5362-4BF2-B19D-D5704EB4B238}" srcOrd="4" destOrd="0" presId="urn:microsoft.com/office/officeart/2005/8/layout/lProcess3"/>
    <dgm:cxn modelId="{3B23AE94-7AF0-4BCB-A8D9-CA7ED19CA629}" type="presParOf" srcId="{C76B7B00-5362-4BF2-B19D-D5704EB4B238}" destId="{78DEA34D-F484-428F-9465-E9EBDF0D27FD}" srcOrd="0" destOrd="0" presId="urn:microsoft.com/office/officeart/2005/8/layout/lProcess3"/>
    <dgm:cxn modelId="{DB5ED204-B53E-46AF-8F82-A50A708ABECF}" type="presParOf" srcId="{C76B7B00-5362-4BF2-B19D-D5704EB4B238}" destId="{7A59218E-F001-4DA7-9D52-6C74BEA27587}" srcOrd="1" destOrd="0" presId="urn:microsoft.com/office/officeart/2005/8/layout/lProcess3"/>
    <dgm:cxn modelId="{2110BCD6-903F-4A53-B20A-B9E40226BA71}" type="presParOf" srcId="{C76B7B00-5362-4BF2-B19D-D5704EB4B238}" destId="{CB394D68-B1E1-47E3-8058-2115B507079B}" srcOrd="2" destOrd="0" presId="urn:microsoft.com/office/officeart/2005/8/layout/lProcess3"/>
    <dgm:cxn modelId="{8A820C5D-060E-4199-8A37-D201B7F170A5}" type="presParOf" srcId="{C76B7B00-5362-4BF2-B19D-D5704EB4B238}" destId="{5919163C-C5A9-4E0C-89C8-A836CB359C09}" srcOrd="3" destOrd="0" presId="urn:microsoft.com/office/officeart/2005/8/layout/lProcess3"/>
    <dgm:cxn modelId="{BB9FF6B6-70E3-42F8-8224-FEFE4A03C002}" type="presParOf" srcId="{C76B7B00-5362-4BF2-B19D-D5704EB4B238}" destId="{374715B8-F58E-4A21-BFBA-DC7E9944B01B}" srcOrd="4" destOrd="0" presId="urn:microsoft.com/office/officeart/2005/8/layout/lProcess3"/>
    <dgm:cxn modelId="{D5564DA1-DFBF-4FCA-B164-FD59ADBF751A}" type="presParOf" srcId="{C76B7B00-5362-4BF2-B19D-D5704EB4B238}" destId="{5448C016-D7E7-4B98-9BE2-509428F4C14C}" srcOrd="5" destOrd="0" presId="urn:microsoft.com/office/officeart/2005/8/layout/lProcess3"/>
    <dgm:cxn modelId="{DECB5345-F5EC-4B8F-AE66-35DA8FB176D0}" type="presParOf" srcId="{C76B7B00-5362-4BF2-B19D-D5704EB4B238}" destId="{87E28B85-EF93-453E-9ED3-796917C743C6}" srcOrd="6" destOrd="0" presId="urn:microsoft.com/office/officeart/2005/8/layout/lProcess3"/>
    <dgm:cxn modelId="{A664B5C3-70FF-4328-A3A4-4ED77C7C5E00}" type="presParOf" srcId="{C76B7B00-5362-4BF2-B19D-D5704EB4B238}" destId="{34980830-0D8B-41D0-B49C-86E184C45FCD}" srcOrd="7" destOrd="0" presId="urn:microsoft.com/office/officeart/2005/8/layout/lProcess3"/>
    <dgm:cxn modelId="{764B54F3-26C9-4F22-BF0D-C3FD18BF16D1}" type="presParOf" srcId="{C76B7B00-5362-4BF2-B19D-D5704EB4B238}" destId="{EA1A0ED3-0B02-4DEB-917C-B22042E895FB}" srcOrd="8" destOrd="0" presId="urn:microsoft.com/office/officeart/2005/8/layout/lProcess3"/>
    <dgm:cxn modelId="{7E205FB2-EAE0-4084-8FEC-40F121F559E3}" type="presParOf" srcId="{9B2183CE-189E-4C0E-9458-8CB179CC0F4F}" destId="{3FBA422D-A84B-4323-981D-FA286E827585}" srcOrd="5" destOrd="0" presId="urn:microsoft.com/office/officeart/2005/8/layout/lProcess3"/>
    <dgm:cxn modelId="{3D80DAF4-5555-486E-ACA2-A29E384C983C}" type="presParOf" srcId="{9B2183CE-189E-4C0E-9458-8CB179CC0F4F}" destId="{1F8B1C1E-728F-4BE3-B29B-60419F9D91FA}" srcOrd="6" destOrd="0" presId="urn:microsoft.com/office/officeart/2005/8/layout/lProcess3"/>
    <dgm:cxn modelId="{8ADAEC27-3280-4D25-A921-4A791AD8CFC9}" type="presParOf" srcId="{1F8B1C1E-728F-4BE3-B29B-60419F9D91FA}" destId="{DFE8F13C-E66D-45D7-A13B-7811C060063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0C6388-24D8-4F27-89E5-C6441F89DB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2F8B343-0A4E-42EC-A109-B372885354D0}">
      <dgm:prSet/>
      <dgm:spPr/>
      <dgm:t>
        <a:bodyPr/>
        <a:lstStyle/>
        <a:p>
          <a:pPr rtl="0"/>
          <a:r>
            <a:rPr lang="cs-CZ" dirty="0" smtClean="0"/>
            <a:t>Fotbal</a:t>
          </a:r>
          <a:endParaRPr lang="cs-CZ" dirty="0"/>
        </a:p>
      </dgm:t>
    </dgm:pt>
    <dgm:pt modelId="{FFC57BF2-2FB6-486C-AF62-D15BB330B4E9}" type="parTrans" cxnId="{62C38BE9-C38C-44E1-B9EE-E195E456F583}">
      <dgm:prSet/>
      <dgm:spPr/>
      <dgm:t>
        <a:bodyPr/>
        <a:lstStyle/>
        <a:p>
          <a:endParaRPr lang="cs-CZ"/>
        </a:p>
      </dgm:t>
    </dgm:pt>
    <dgm:pt modelId="{BAD73853-10C2-43BB-93E0-57D28DC87142}" type="sibTrans" cxnId="{62C38BE9-C38C-44E1-B9EE-E195E456F583}">
      <dgm:prSet/>
      <dgm:spPr/>
      <dgm:t>
        <a:bodyPr/>
        <a:lstStyle/>
        <a:p>
          <a:endParaRPr lang="cs-CZ"/>
        </a:p>
      </dgm:t>
    </dgm:pt>
    <dgm:pt modelId="{0FCBE3FB-055E-4217-B436-8390EBF26110}">
      <dgm:prSet/>
      <dgm:spPr/>
      <dgm:t>
        <a:bodyPr/>
        <a:lstStyle/>
        <a:p>
          <a:pPr rtl="0"/>
          <a:r>
            <a:rPr lang="cs-CZ" dirty="0" smtClean="0"/>
            <a:t>UEFA</a:t>
          </a:r>
          <a:endParaRPr lang="cs-CZ" dirty="0"/>
        </a:p>
      </dgm:t>
    </dgm:pt>
    <dgm:pt modelId="{504A2B34-502C-489E-BF8E-89377488C352}" type="parTrans" cxnId="{34C1D0D8-3B57-453D-816C-2237D137A864}">
      <dgm:prSet/>
      <dgm:spPr/>
      <dgm:t>
        <a:bodyPr/>
        <a:lstStyle/>
        <a:p>
          <a:endParaRPr lang="cs-CZ"/>
        </a:p>
      </dgm:t>
    </dgm:pt>
    <dgm:pt modelId="{F40EAE52-970F-4641-A3FF-BAD8FB4157F1}" type="sibTrans" cxnId="{34C1D0D8-3B57-453D-816C-2237D137A864}">
      <dgm:prSet/>
      <dgm:spPr/>
      <dgm:t>
        <a:bodyPr/>
        <a:lstStyle/>
        <a:p>
          <a:endParaRPr lang="cs-CZ"/>
        </a:p>
      </dgm:t>
    </dgm:pt>
    <dgm:pt modelId="{457846AD-4559-47C9-BCC3-BA0D9F39982E}">
      <dgm:prSet/>
      <dgm:spPr/>
      <dgm:t>
        <a:bodyPr/>
        <a:lstStyle/>
        <a:p>
          <a:pPr rtl="0"/>
          <a:r>
            <a:rPr lang="cs-CZ" dirty="0" smtClean="0"/>
            <a:t>Od roku 1955</a:t>
          </a:r>
          <a:endParaRPr lang="cs-CZ" dirty="0"/>
        </a:p>
      </dgm:t>
    </dgm:pt>
    <dgm:pt modelId="{F2B5AD39-54E6-4555-B156-FBF8A388846A}" type="parTrans" cxnId="{08089B0F-E617-4EAB-AB91-501DD61C4C5E}">
      <dgm:prSet/>
      <dgm:spPr/>
      <dgm:t>
        <a:bodyPr/>
        <a:lstStyle/>
        <a:p>
          <a:endParaRPr lang="cs-CZ"/>
        </a:p>
      </dgm:t>
    </dgm:pt>
    <dgm:pt modelId="{96D81B56-7968-49D8-B1EF-F64CD7148C64}" type="sibTrans" cxnId="{08089B0F-E617-4EAB-AB91-501DD61C4C5E}">
      <dgm:prSet/>
      <dgm:spPr/>
      <dgm:t>
        <a:bodyPr/>
        <a:lstStyle/>
        <a:p>
          <a:endParaRPr lang="cs-CZ"/>
        </a:p>
      </dgm:t>
    </dgm:pt>
    <dgm:pt modelId="{8A1726F9-630A-4659-A737-1DB2873670E4}">
      <dgm:prSet/>
      <dgm:spPr/>
      <dgm:t>
        <a:bodyPr/>
        <a:lstStyle/>
        <a:p>
          <a:pPr rtl="0"/>
          <a:r>
            <a:rPr lang="cs-CZ" dirty="0" smtClean="0"/>
            <a:t>32 týmů</a:t>
          </a:r>
          <a:endParaRPr lang="cs-CZ" dirty="0"/>
        </a:p>
      </dgm:t>
    </dgm:pt>
    <dgm:pt modelId="{4A8D8A5E-28AC-4A86-A328-E25C9F3B3013}" type="parTrans" cxnId="{2BFED25D-8467-40F7-BBFD-DD1AF84E511D}">
      <dgm:prSet/>
      <dgm:spPr/>
      <dgm:t>
        <a:bodyPr/>
        <a:lstStyle/>
        <a:p>
          <a:endParaRPr lang="cs-CZ"/>
        </a:p>
      </dgm:t>
    </dgm:pt>
    <dgm:pt modelId="{D6E8DE30-AFF8-48D5-8FE8-7EFB2A10A70D}" type="sibTrans" cxnId="{2BFED25D-8467-40F7-BBFD-DD1AF84E511D}">
      <dgm:prSet/>
      <dgm:spPr/>
      <dgm:t>
        <a:bodyPr/>
        <a:lstStyle/>
        <a:p>
          <a:endParaRPr lang="cs-CZ"/>
        </a:p>
      </dgm:t>
    </dgm:pt>
    <dgm:pt modelId="{E44AE6AC-413C-4C25-A2EA-BEB4F74C737F}">
      <dgm:prSet/>
      <dgm:spPr/>
      <dgm:t>
        <a:bodyPr/>
        <a:lstStyle/>
        <a:p>
          <a:pPr rtl="0"/>
          <a:r>
            <a:rPr lang="cs-CZ" dirty="0" smtClean="0"/>
            <a:t>Celkově i s kvalifikací 76, nebo 78</a:t>
          </a:r>
          <a:endParaRPr lang="cs-CZ" dirty="0"/>
        </a:p>
      </dgm:t>
    </dgm:pt>
    <dgm:pt modelId="{CBF7EE18-8297-4D01-8893-43292658CF92}" type="parTrans" cxnId="{AD3432B5-090C-4F3C-89EA-1E433C98933D}">
      <dgm:prSet/>
      <dgm:spPr/>
      <dgm:t>
        <a:bodyPr/>
        <a:lstStyle/>
        <a:p>
          <a:endParaRPr lang="cs-CZ"/>
        </a:p>
      </dgm:t>
    </dgm:pt>
    <dgm:pt modelId="{49D9F063-3D92-4F10-9057-F0CD6B51AC4C}" type="sibTrans" cxnId="{AD3432B5-090C-4F3C-89EA-1E433C98933D}">
      <dgm:prSet/>
      <dgm:spPr/>
      <dgm:t>
        <a:bodyPr/>
        <a:lstStyle/>
        <a:p>
          <a:endParaRPr lang="cs-CZ"/>
        </a:p>
      </dgm:t>
    </dgm:pt>
    <dgm:pt modelId="{00FFC333-BC71-455B-BDCA-E000C2C18737}">
      <dgm:prSet/>
      <dgm:spPr/>
      <dgm:t>
        <a:bodyPr/>
        <a:lstStyle/>
        <a:p>
          <a:pPr rtl="0"/>
          <a:r>
            <a:rPr lang="cs-CZ" dirty="0" smtClean="0"/>
            <a:t>Nejvíce titulů: Real Madrid</a:t>
          </a:r>
          <a:endParaRPr lang="cs-CZ" dirty="0"/>
        </a:p>
      </dgm:t>
    </dgm:pt>
    <dgm:pt modelId="{4D51EB8F-810A-470B-A6E6-7F5C8195F637}" type="parTrans" cxnId="{5FE11E15-A780-4D64-888B-59FBB02A1A86}">
      <dgm:prSet/>
      <dgm:spPr/>
      <dgm:t>
        <a:bodyPr/>
        <a:lstStyle/>
        <a:p>
          <a:endParaRPr lang="cs-CZ"/>
        </a:p>
      </dgm:t>
    </dgm:pt>
    <dgm:pt modelId="{5D881BE9-9A2B-4317-B692-2C986610F9E8}" type="sibTrans" cxnId="{5FE11E15-A780-4D64-888B-59FBB02A1A86}">
      <dgm:prSet/>
      <dgm:spPr/>
      <dgm:t>
        <a:bodyPr/>
        <a:lstStyle/>
        <a:p>
          <a:endParaRPr lang="cs-CZ"/>
        </a:p>
      </dgm:t>
    </dgm:pt>
    <dgm:pt modelId="{C2AE263C-D03D-4FA5-83FC-1C30ECF4D864}">
      <dgm:prSet/>
      <dgm:spPr/>
      <dgm:t>
        <a:bodyPr/>
        <a:lstStyle/>
        <a:p>
          <a:pPr rtl="0"/>
          <a:r>
            <a:rPr lang="cs-CZ" dirty="0" smtClean="0"/>
            <a:t>Finále – nejsledovanější sportovní utkání světa</a:t>
          </a:r>
          <a:endParaRPr lang="cs-CZ" dirty="0"/>
        </a:p>
      </dgm:t>
    </dgm:pt>
    <dgm:pt modelId="{B6CE21BE-81C6-452E-91AE-8D4D52A1E039}" type="parTrans" cxnId="{1D79406C-E43A-43FF-9D81-43B6B33E7A21}">
      <dgm:prSet/>
      <dgm:spPr/>
      <dgm:t>
        <a:bodyPr/>
        <a:lstStyle/>
        <a:p>
          <a:endParaRPr lang="cs-CZ"/>
        </a:p>
      </dgm:t>
    </dgm:pt>
    <dgm:pt modelId="{2B18F801-AEED-4686-AD68-15A6BE7C5BD6}" type="sibTrans" cxnId="{1D79406C-E43A-43FF-9D81-43B6B33E7A21}">
      <dgm:prSet/>
      <dgm:spPr/>
      <dgm:t>
        <a:bodyPr/>
        <a:lstStyle/>
        <a:p>
          <a:endParaRPr lang="cs-CZ"/>
        </a:p>
      </dgm:t>
    </dgm:pt>
    <dgm:pt modelId="{B39EDC1B-56D1-40C9-830F-0C6DE4A7C90A}" type="pres">
      <dgm:prSet presAssocID="{660C6388-24D8-4F27-89E5-C6441F89DBF3}" presName="linear" presStyleCnt="0">
        <dgm:presLayoutVars>
          <dgm:animLvl val="lvl"/>
          <dgm:resizeHandles val="exact"/>
        </dgm:presLayoutVars>
      </dgm:prSet>
      <dgm:spPr/>
    </dgm:pt>
    <dgm:pt modelId="{F1E9B3FB-408B-4781-83DA-E24F8EC802EC}" type="pres">
      <dgm:prSet presAssocID="{A2F8B343-0A4E-42EC-A109-B372885354D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983DB69-7453-498D-9388-CAAD64012967}" type="pres">
      <dgm:prSet presAssocID="{BAD73853-10C2-43BB-93E0-57D28DC87142}" presName="spacer" presStyleCnt="0"/>
      <dgm:spPr/>
    </dgm:pt>
    <dgm:pt modelId="{96CC6893-01C6-45D9-9B67-6B671366A349}" type="pres">
      <dgm:prSet presAssocID="{0FCBE3FB-055E-4217-B436-8390EBF2611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0178F5B-DAF5-49BB-82AF-ED4A38170A60}" type="pres">
      <dgm:prSet presAssocID="{F40EAE52-970F-4641-A3FF-BAD8FB4157F1}" presName="spacer" presStyleCnt="0"/>
      <dgm:spPr/>
    </dgm:pt>
    <dgm:pt modelId="{C4BC195B-F1BC-4A56-85C0-885FE799D2F9}" type="pres">
      <dgm:prSet presAssocID="{457846AD-4559-47C9-BCC3-BA0D9F39982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F6C0526-6DE6-40E9-87C3-30FB9A9CC14F}" type="pres">
      <dgm:prSet presAssocID="{96D81B56-7968-49D8-B1EF-F64CD7148C64}" presName="spacer" presStyleCnt="0"/>
      <dgm:spPr/>
    </dgm:pt>
    <dgm:pt modelId="{5231E85F-15CD-457C-A1D6-9FBBEDA28ECB}" type="pres">
      <dgm:prSet presAssocID="{8A1726F9-630A-4659-A737-1DB2873670E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42FCF51-6417-404F-99B2-19EDEE147435}" type="pres">
      <dgm:prSet presAssocID="{8A1726F9-630A-4659-A737-1DB2873670E4}" presName="childText" presStyleLbl="revTx" presStyleIdx="0" presStyleCnt="1">
        <dgm:presLayoutVars>
          <dgm:bulletEnabled val="1"/>
        </dgm:presLayoutVars>
      </dgm:prSet>
      <dgm:spPr/>
    </dgm:pt>
    <dgm:pt modelId="{F374FD9D-F3F6-4620-9D98-021714DF4D2B}" type="pres">
      <dgm:prSet presAssocID="{C2AE263C-D03D-4FA5-83FC-1C30ECF4D86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4C1D0D8-3B57-453D-816C-2237D137A864}" srcId="{660C6388-24D8-4F27-89E5-C6441F89DBF3}" destId="{0FCBE3FB-055E-4217-B436-8390EBF26110}" srcOrd="1" destOrd="0" parTransId="{504A2B34-502C-489E-BF8E-89377488C352}" sibTransId="{F40EAE52-970F-4641-A3FF-BAD8FB4157F1}"/>
    <dgm:cxn modelId="{CA0F22B1-C00D-4904-96E8-5410ECE9508A}" type="presOf" srcId="{0FCBE3FB-055E-4217-B436-8390EBF26110}" destId="{96CC6893-01C6-45D9-9B67-6B671366A349}" srcOrd="0" destOrd="0" presId="urn:microsoft.com/office/officeart/2005/8/layout/vList2"/>
    <dgm:cxn modelId="{C01D42E2-2EBF-4AEF-AA09-D8184AA120C6}" type="presOf" srcId="{E44AE6AC-413C-4C25-A2EA-BEB4F74C737F}" destId="{D42FCF51-6417-404F-99B2-19EDEE147435}" srcOrd="0" destOrd="0" presId="urn:microsoft.com/office/officeart/2005/8/layout/vList2"/>
    <dgm:cxn modelId="{2BFED25D-8467-40F7-BBFD-DD1AF84E511D}" srcId="{660C6388-24D8-4F27-89E5-C6441F89DBF3}" destId="{8A1726F9-630A-4659-A737-1DB2873670E4}" srcOrd="3" destOrd="0" parTransId="{4A8D8A5E-28AC-4A86-A328-E25C9F3B3013}" sibTransId="{D6E8DE30-AFF8-48D5-8FE8-7EFB2A10A70D}"/>
    <dgm:cxn modelId="{76C7A0E8-9387-4D1E-BF53-216499999AAA}" type="presOf" srcId="{C2AE263C-D03D-4FA5-83FC-1C30ECF4D864}" destId="{F374FD9D-F3F6-4620-9D98-021714DF4D2B}" srcOrd="0" destOrd="0" presId="urn:microsoft.com/office/officeart/2005/8/layout/vList2"/>
    <dgm:cxn modelId="{C39F7DE4-51A0-49B0-A52A-F989409D634D}" type="presOf" srcId="{8A1726F9-630A-4659-A737-1DB2873670E4}" destId="{5231E85F-15CD-457C-A1D6-9FBBEDA28ECB}" srcOrd="0" destOrd="0" presId="urn:microsoft.com/office/officeart/2005/8/layout/vList2"/>
    <dgm:cxn modelId="{5FE11E15-A780-4D64-888B-59FBB02A1A86}" srcId="{8A1726F9-630A-4659-A737-1DB2873670E4}" destId="{00FFC333-BC71-455B-BDCA-E000C2C18737}" srcOrd="1" destOrd="0" parTransId="{4D51EB8F-810A-470B-A6E6-7F5C8195F637}" sibTransId="{5D881BE9-9A2B-4317-B692-2C986610F9E8}"/>
    <dgm:cxn modelId="{08089B0F-E617-4EAB-AB91-501DD61C4C5E}" srcId="{660C6388-24D8-4F27-89E5-C6441F89DBF3}" destId="{457846AD-4559-47C9-BCC3-BA0D9F39982E}" srcOrd="2" destOrd="0" parTransId="{F2B5AD39-54E6-4555-B156-FBF8A388846A}" sibTransId="{96D81B56-7968-49D8-B1EF-F64CD7148C64}"/>
    <dgm:cxn modelId="{5AC55525-B0F9-438A-86CA-D7995FB5185A}" type="presOf" srcId="{A2F8B343-0A4E-42EC-A109-B372885354D0}" destId="{F1E9B3FB-408B-4781-83DA-E24F8EC802EC}" srcOrd="0" destOrd="0" presId="urn:microsoft.com/office/officeart/2005/8/layout/vList2"/>
    <dgm:cxn modelId="{1D79406C-E43A-43FF-9D81-43B6B33E7A21}" srcId="{660C6388-24D8-4F27-89E5-C6441F89DBF3}" destId="{C2AE263C-D03D-4FA5-83FC-1C30ECF4D864}" srcOrd="4" destOrd="0" parTransId="{B6CE21BE-81C6-452E-91AE-8D4D52A1E039}" sibTransId="{2B18F801-AEED-4686-AD68-15A6BE7C5BD6}"/>
    <dgm:cxn modelId="{6A5A134D-3871-41F4-9DAB-7CCF18816BBC}" type="presOf" srcId="{00FFC333-BC71-455B-BDCA-E000C2C18737}" destId="{D42FCF51-6417-404F-99B2-19EDEE147435}" srcOrd="0" destOrd="1" presId="urn:microsoft.com/office/officeart/2005/8/layout/vList2"/>
    <dgm:cxn modelId="{62C38BE9-C38C-44E1-B9EE-E195E456F583}" srcId="{660C6388-24D8-4F27-89E5-C6441F89DBF3}" destId="{A2F8B343-0A4E-42EC-A109-B372885354D0}" srcOrd="0" destOrd="0" parTransId="{FFC57BF2-2FB6-486C-AF62-D15BB330B4E9}" sibTransId="{BAD73853-10C2-43BB-93E0-57D28DC87142}"/>
    <dgm:cxn modelId="{556EEAA7-750D-40DF-B06B-2D5738333464}" type="presOf" srcId="{660C6388-24D8-4F27-89E5-C6441F89DBF3}" destId="{B39EDC1B-56D1-40C9-830F-0C6DE4A7C90A}" srcOrd="0" destOrd="0" presId="urn:microsoft.com/office/officeart/2005/8/layout/vList2"/>
    <dgm:cxn modelId="{ABF0B1B7-7826-4298-A4AC-BE47207E3BF4}" type="presOf" srcId="{457846AD-4559-47C9-BCC3-BA0D9F39982E}" destId="{C4BC195B-F1BC-4A56-85C0-885FE799D2F9}" srcOrd="0" destOrd="0" presId="urn:microsoft.com/office/officeart/2005/8/layout/vList2"/>
    <dgm:cxn modelId="{AD3432B5-090C-4F3C-89EA-1E433C98933D}" srcId="{8A1726F9-630A-4659-A737-1DB2873670E4}" destId="{E44AE6AC-413C-4C25-A2EA-BEB4F74C737F}" srcOrd="0" destOrd="0" parTransId="{CBF7EE18-8297-4D01-8893-43292658CF92}" sibTransId="{49D9F063-3D92-4F10-9057-F0CD6B51AC4C}"/>
    <dgm:cxn modelId="{DC885433-9DB1-4231-A662-F3FCCE91744A}" type="presParOf" srcId="{B39EDC1B-56D1-40C9-830F-0C6DE4A7C90A}" destId="{F1E9B3FB-408B-4781-83DA-E24F8EC802EC}" srcOrd="0" destOrd="0" presId="urn:microsoft.com/office/officeart/2005/8/layout/vList2"/>
    <dgm:cxn modelId="{8C8FE593-4AEA-422A-B6F9-B7CA6C1C7DA5}" type="presParOf" srcId="{B39EDC1B-56D1-40C9-830F-0C6DE4A7C90A}" destId="{D983DB69-7453-498D-9388-CAAD64012967}" srcOrd="1" destOrd="0" presId="urn:microsoft.com/office/officeart/2005/8/layout/vList2"/>
    <dgm:cxn modelId="{6AF0814D-C324-4A60-975B-884F70DA8237}" type="presParOf" srcId="{B39EDC1B-56D1-40C9-830F-0C6DE4A7C90A}" destId="{96CC6893-01C6-45D9-9B67-6B671366A349}" srcOrd="2" destOrd="0" presId="urn:microsoft.com/office/officeart/2005/8/layout/vList2"/>
    <dgm:cxn modelId="{AC872BAD-2ACB-4ABE-A0C6-D9AA14CA4D71}" type="presParOf" srcId="{B39EDC1B-56D1-40C9-830F-0C6DE4A7C90A}" destId="{50178F5B-DAF5-49BB-82AF-ED4A38170A60}" srcOrd="3" destOrd="0" presId="urn:microsoft.com/office/officeart/2005/8/layout/vList2"/>
    <dgm:cxn modelId="{88785F36-1B4B-44B9-A585-6C02EE684451}" type="presParOf" srcId="{B39EDC1B-56D1-40C9-830F-0C6DE4A7C90A}" destId="{C4BC195B-F1BC-4A56-85C0-885FE799D2F9}" srcOrd="4" destOrd="0" presId="urn:microsoft.com/office/officeart/2005/8/layout/vList2"/>
    <dgm:cxn modelId="{7C963872-6ED4-4169-9392-6DB66D65ADDF}" type="presParOf" srcId="{B39EDC1B-56D1-40C9-830F-0C6DE4A7C90A}" destId="{EF6C0526-6DE6-40E9-87C3-30FB9A9CC14F}" srcOrd="5" destOrd="0" presId="urn:microsoft.com/office/officeart/2005/8/layout/vList2"/>
    <dgm:cxn modelId="{25E9221C-6B40-4234-BED7-3B74E8DACBE6}" type="presParOf" srcId="{B39EDC1B-56D1-40C9-830F-0C6DE4A7C90A}" destId="{5231E85F-15CD-457C-A1D6-9FBBEDA28ECB}" srcOrd="6" destOrd="0" presId="urn:microsoft.com/office/officeart/2005/8/layout/vList2"/>
    <dgm:cxn modelId="{6EA1EA1C-4887-4EC6-A97D-7B5410EDBF73}" type="presParOf" srcId="{B39EDC1B-56D1-40C9-830F-0C6DE4A7C90A}" destId="{D42FCF51-6417-404F-99B2-19EDEE147435}" srcOrd="7" destOrd="0" presId="urn:microsoft.com/office/officeart/2005/8/layout/vList2"/>
    <dgm:cxn modelId="{A0D37E88-869B-4F2F-9C51-E11B9BE703DF}" type="presParOf" srcId="{B39EDC1B-56D1-40C9-830F-0C6DE4A7C90A}" destId="{F374FD9D-F3F6-4620-9D98-021714DF4D2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35E812-1ABB-477B-9D21-DCECDEC4B9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ADCA3A3-2101-45BD-98D6-20B040344BE0}">
      <dgm:prSet/>
      <dgm:spPr/>
      <dgm:t>
        <a:bodyPr/>
        <a:lstStyle/>
        <a:p>
          <a:pPr rtl="0"/>
          <a:r>
            <a:rPr lang="cs-CZ" dirty="0" err="1" smtClean="0"/>
            <a:t>Famfrpál</a:t>
          </a:r>
          <a:endParaRPr lang="cs-CZ" dirty="0"/>
        </a:p>
      </dgm:t>
    </dgm:pt>
    <dgm:pt modelId="{043503AD-0087-4150-A022-0098C54ED8FA}" type="parTrans" cxnId="{A78D3F8B-D68F-4312-A444-6225C142FCFB}">
      <dgm:prSet/>
      <dgm:spPr/>
      <dgm:t>
        <a:bodyPr/>
        <a:lstStyle/>
        <a:p>
          <a:endParaRPr lang="cs-CZ"/>
        </a:p>
      </dgm:t>
    </dgm:pt>
    <dgm:pt modelId="{DBB24C4E-5C0A-490D-AEA3-00E6EB84260A}" type="sibTrans" cxnId="{A78D3F8B-D68F-4312-A444-6225C142FCFB}">
      <dgm:prSet/>
      <dgm:spPr/>
      <dgm:t>
        <a:bodyPr/>
        <a:lstStyle/>
        <a:p>
          <a:endParaRPr lang="cs-CZ"/>
        </a:p>
      </dgm:t>
    </dgm:pt>
    <dgm:pt modelId="{C9E76490-36C7-4494-85A7-B2A417CC0B2B}">
      <dgm:prSet/>
      <dgm:spPr/>
      <dgm:t>
        <a:bodyPr/>
        <a:lstStyle/>
        <a:p>
          <a:pPr rtl="0"/>
          <a:r>
            <a:rPr lang="cs-CZ" dirty="0" smtClean="0"/>
            <a:t>Od roku 2012</a:t>
          </a:r>
          <a:endParaRPr lang="cs-CZ" dirty="0"/>
        </a:p>
      </dgm:t>
    </dgm:pt>
    <dgm:pt modelId="{C9980045-0F06-4570-93D0-BD51145D0EDF}" type="parTrans" cxnId="{23A33C61-B36F-40F9-9950-8CDC73AE5A01}">
      <dgm:prSet/>
      <dgm:spPr/>
      <dgm:t>
        <a:bodyPr/>
        <a:lstStyle/>
        <a:p>
          <a:endParaRPr lang="cs-CZ"/>
        </a:p>
      </dgm:t>
    </dgm:pt>
    <dgm:pt modelId="{8CEC60BC-2F75-4C17-83D9-DC4C549748BB}" type="sibTrans" cxnId="{23A33C61-B36F-40F9-9950-8CDC73AE5A01}">
      <dgm:prSet/>
      <dgm:spPr/>
      <dgm:t>
        <a:bodyPr/>
        <a:lstStyle/>
        <a:p>
          <a:endParaRPr lang="cs-CZ"/>
        </a:p>
      </dgm:t>
    </dgm:pt>
    <dgm:pt modelId="{929F71AF-4F1A-4760-8B60-56AF3967B54C}">
      <dgm:prSet/>
      <dgm:spPr/>
      <dgm:t>
        <a:bodyPr/>
        <a:lstStyle/>
        <a:p>
          <a:pPr rtl="0"/>
          <a:r>
            <a:rPr lang="cs-CZ" dirty="0" err="1" smtClean="0"/>
            <a:t>Quidditch</a:t>
          </a:r>
          <a:r>
            <a:rPr lang="cs-CZ" dirty="0" smtClean="0"/>
            <a:t> </a:t>
          </a:r>
          <a:r>
            <a:rPr lang="cs-CZ" dirty="0" err="1" smtClean="0"/>
            <a:t>Europe</a:t>
          </a:r>
          <a:endParaRPr lang="cs-CZ" dirty="0"/>
        </a:p>
      </dgm:t>
    </dgm:pt>
    <dgm:pt modelId="{7B00BDB7-0C5C-419D-BC74-2C781B19FE63}" type="parTrans" cxnId="{37338EBB-4F91-43A6-B74A-3C3986AC1199}">
      <dgm:prSet/>
      <dgm:spPr/>
      <dgm:t>
        <a:bodyPr/>
        <a:lstStyle/>
        <a:p>
          <a:endParaRPr lang="cs-CZ"/>
        </a:p>
      </dgm:t>
    </dgm:pt>
    <dgm:pt modelId="{57A66869-8EB8-4EF9-A61F-62639BD06F44}" type="sibTrans" cxnId="{37338EBB-4F91-43A6-B74A-3C3986AC1199}">
      <dgm:prSet/>
      <dgm:spPr/>
      <dgm:t>
        <a:bodyPr/>
        <a:lstStyle/>
        <a:p>
          <a:endParaRPr lang="cs-CZ"/>
        </a:p>
      </dgm:t>
    </dgm:pt>
    <dgm:pt modelId="{FC12FADF-528A-40FB-A6CC-51EC1FC4204F}">
      <dgm:prSet/>
      <dgm:spPr/>
      <dgm:t>
        <a:bodyPr/>
        <a:lstStyle/>
        <a:p>
          <a:pPr rtl="0"/>
          <a:r>
            <a:rPr lang="cs-CZ" dirty="0" smtClean="0"/>
            <a:t>32 nejlepších týmů Evropy</a:t>
          </a:r>
          <a:endParaRPr lang="cs-CZ" dirty="0"/>
        </a:p>
      </dgm:t>
    </dgm:pt>
    <dgm:pt modelId="{96DD7643-A868-41B3-B14F-456117E6F4F0}" type="parTrans" cxnId="{90D0EFC2-CDDE-4841-8B4F-98B033F8241F}">
      <dgm:prSet/>
      <dgm:spPr/>
      <dgm:t>
        <a:bodyPr/>
        <a:lstStyle/>
        <a:p>
          <a:endParaRPr lang="cs-CZ"/>
        </a:p>
      </dgm:t>
    </dgm:pt>
    <dgm:pt modelId="{824E3006-A2F8-4F53-90A6-27189F328007}" type="sibTrans" cxnId="{90D0EFC2-CDDE-4841-8B4F-98B033F8241F}">
      <dgm:prSet/>
      <dgm:spPr/>
      <dgm:t>
        <a:bodyPr/>
        <a:lstStyle/>
        <a:p>
          <a:endParaRPr lang="cs-CZ"/>
        </a:p>
      </dgm:t>
    </dgm:pt>
    <dgm:pt modelId="{22E5B4E0-CA1D-4398-ABA5-DBA5FB1B5D91}">
      <dgm:prSet/>
      <dgm:spPr/>
      <dgm:t>
        <a:bodyPr/>
        <a:lstStyle/>
        <a:p>
          <a:pPr rtl="0"/>
          <a:r>
            <a:rPr lang="cs-CZ" dirty="0" smtClean="0"/>
            <a:t>Nejvíce titulů: Paris </a:t>
          </a:r>
          <a:r>
            <a:rPr lang="cs-CZ" dirty="0" err="1" smtClean="0"/>
            <a:t>Titans</a:t>
          </a:r>
          <a:endParaRPr lang="cs-CZ" dirty="0"/>
        </a:p>
      </dgm:t>
    </dgm:pt>
    <dgm:pt modelId="{3A3B0F2D-5942-4C62-9D7F-0281178B24B0}" type="parTrans" cxnId="{D9AF5526-49BD-4069-996B-F63B15B16D91}">
      <dgm:prSet/>
      <dgm:spPr/>
      <dgm:t>
        <a:bodyPr/>
        <a:lstStyle/>
        <a:p>
          <a:endParaRPr lang="cs-CZ"/>
        </a:p>
      </dgm:t>
    </dgm:pt>
    <dgm:pt modelId="{F21B4DD2-C24E-46D0-8E5C-696A2A5901E7}" type="sibTrans" cxnId="{D9AF5526-49BD-4069-996B-F63B15B16D91}">
      <dgm:prSet/>
      <dgm:spPr/>
      <dgm:t>
        <a:bodyPr/>
        <a:lstStyle/>
        <a:p>
          <a:endParaRPr lang="cs-CZ"/>
        </a:p>
      </dgm:t>
    </dgm:pt>
    <dgm:pt modelId="{E9B65961-65E9-45A2-B49D-F6022EA9F3AE}">
      <dgm:prSet/>
      <dgm:spPr/>
      <dgm:t>
        <a:bodyPr/>
        <a:lstStyle/>
        <a:p>
          <a:pPr rtl="0"/>
          <a:r>
            <a:rPr lang="cs-CZ" dirty="0" smtClean="0"/>
            <a:t>České kluby: </a:t>
          </a:r>
          <a:r>
            <a:rPr lang="cs-CZ" dirty="0" err="1" smtClean="0"/>
            <a:t>Occamy</a:t>
          </a:r>
          <a:r>
            <a:rPr lang="cs-CZ" dirty="0" smtClean="0"/>
            <a:t> Olomouc, </a:t>
          </a:r>
          <a:r>
            <a:rPr lang="cs-CZ" dirty="0" err="1" smtClean="0"/>
            <a:t>Prague</a:t>
          </a:r>
          <a:r>
            <a:rPr lang="cs-CZ" dirty="0" smtClean="0"/>
            <a:t> Pegasus, Brno </a:t>
          </a:r>
          <a:r>
            <a:rPr lang="cs-CZ" dirty="0" err="1" smtClean="0"/>
            <a:t>Banshees</a:t>
          </a:r>
          <a:endParaRPr lang="cs-CZ" dirty="0"/>
        </a:p>
      </dgm:t>
    </dgm:pt>
    <dgm:pt modelId="{34435E56-70C6-452C-AF04-D3BC231586F0}" type="parTrans" cxnId="{4D581BAA-5C20-43C7-9CA8-B52923262A7C}">
      <dgm:prSet/>
      <dgm:spPr/>
      <dgm:t>
        <a:bodyPr/>
        <a:lstStyle/>
        <a:p>
          <a:endParaRPr lang="cs-CZ"/>
        </a:p>
      </dgm:t>
    </dgm:pt>
    <dgm:pt modelId="{A6CEEA87-0F47-46EE-9DCB-2436284C9CEF}" type="sibTrans" cxnId="{4D581BAA-5C20-43C7-9CA8-B52923262A7C}">
      <dgm:prSet/>
      <dgm:spPr/>
      <dgm:t>
        <a:bodyPr/>
        <a:lstStyle/>
        <a:p>
          <a:endParaRPr lang="cs-CZ"/>
        </a:p>
      </dgm:t>
    </dgm:pt>
    <dgm:pt modelId="{9DA8568F-1BBE-49FA-9FB9-0E5E900E0E71}" type="pres">
      <dgm:prSet presAssocID="{2C35E812-1ABB-477B-9D21-DCECDEC4B932}" presName="linear" presStyleCnt="0">
        <dgm:presLayoutVars>
          <dgm:animLvl val="lvl"/>
          <dgm:resizeHandles val="exact"/>
        </dgm:presLayoutVars>
      </dgm:prSet>
      <dgm:spPr/>
    </dgm:pt>
    <dgm:pt modelId="{75F8ED6E-9030-4295-847A-DB53D6226EA3}" type="pres">
      <dgm:prSet presAssocID="{EADCA3A3-2101-45BD-98D6-20B040344BE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9430164-229F-48B4-9264-9CB18E6F898C}" type="pres">
      <dgm:prSet presAssocID="{DBB24C4E-5C0A-490D-AEA3-00E6EB84260A}" presName="spacer" presStyleCnt="0"/>
      <dgm:spPr/>
    </dgm:pt>
    <dgm:pt modelId="{6628B63A-BC9C-4E64-8111-B886BC8123DE}" type="pres">
      <dgm:prSet presAssocID="{C9E76490-36C7-4494-85A7-B2A417CC0B2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3E2FA6E-9301-4C18-A733-061929D51A95}" type="pres">
      <dgm:prSet presAssocID="{8CEC60BC-2F75-4C17-83D9-DC4C549748BB}" presName="spacer" presStyleCnt="0"/>
      <dgm:spPr/>
    </dgm:pt>
    <dgm:pt modelId="{91629918-8CC8-462F-88B5-13F470DF160A}" type="pres">
      <dgm:prSet presAssocID="{929F71AF-4F1A-4760-8B60-56AF3967B54C}" presName="parentText" presStyleLbl="node1" presStyleIdx="2" presStyleCnt="4" custLinFactNeighborX="-461" custLinFactNeighborY="2">
        <dgm:presLayoutVars>
          <dgm:chMax val="0"/>
          <dgm:bulletEnabled val="1"/>
        </dgm:presLayoutVars>
      </dgm:prSet>
      <dgm:spPr/>
    </dgm:pt>
    <dgm:pt modelId="{74579DCA-4D06-4F48-B728-B447ED66660D}" type="pres">
      <dgm:prSet presAssocID="{57A66869-8EB8-4EF9-A61F-62639BD06F44}" presName="spacer" presStyleCnt="0"/>
      <dgm:spPr/>
    </dgm:pt>
    <dgm:pt modelId="{06B3CA60-CEF0-4D02-AD78-7A03FE5EBF14}" type="pres">
      <dgm:prSet presAssocID="{FC12FADF-528A-40FB-A6CC-51EC1FC4204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04101AE-CD11-4106-B1FE-1C1065C24CCA}" type="pres">
      <dgm:prSet presAssocID="{FC12FADF-528A-40FB-A6CC-51EC1FC4204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99D5CE7-D22A-42C2-AFAA-2C957D9114F6}" type="presOf" srcId="{C9E76490-36C7-4494-85A7-B2A417CC0B2B}" destId="{6628B63A-BC9C-4E64-8111-B886BC8123DE}" srcOrd="0" destOrd="0" presId="urn:microsoft.com/office/officeart/2005/8/layout/vList2"/>
    <dgm:cxn modelId="{90D0EFC2-CDDE-4841-8B4F-98B033F8241F}" srcId="{2C35E812-1ABB-477B-9D21-DCECDEC4B932}" destId="{FC12FADF-528A-40FB-A6CC-51EC1FC4204F}" srcOrd="3" destOrd="0" parTransId="{96DD7643-A868-41B3-B14F-456117E6F4F0}" sibTransId="{824E3006-A2F8-4F53-90A6-27189F328007}"/>
    <dgm:cxn modelId="{FC4652A4-B5D6-4D78-9893-18A5088FD92A}" type="presOf" srcId="{22E5B4E0-CA1D-4398-ABA5-DBA5FB1B5D91}" destId="{804101AE-CD11-4106-B1FE-1C1065C24CCA}" srcOrd="0" destOrd="0" presId="urn:microsoft.com/office/officeart/2005/8/layout/vList2"/>
    <dgm:cxn modelId="{0C0C706C-85E0-47A2-B52B-05C6D4C328FF}" type="presOf" srcId="{2C35E812-1ABB-477B-9D21-DCECDEC4B932}" destId="{9DA8568F-1BBE-49FA-9FB9-0E5E900E0E71}" srcOrd="0" destOrd="0" presId="urn:microsoft.com/office/officeart/2005/8/layout/vList2"/>
    <dgm:cxn modelId="{CE2CF1B0-5272-4267-B5AD-9F811ABF4DD3}" type="presOf" srcId="{EADCA3A3-2101-45BD-98D6-20B040344BE0}" destId="{75F8ED6E-9030-4295-847A-DB53D6226EA3}" srcOrd="0" destOrd="0" presId="urn:microsoft.com/office/officeart/2005/8/layout/vList2"/>
    <dgm:cxn modelId="{37338EBB-4F91-43A6-B74A-3C3986AC1199}" srcId="{2C35E812-1ABB-477B-9D21-DCECDEC4B932}" destId="{929F71AF-4F1A-4760-8B60-56AF3967B54C}" srcOrd="2" destOrd="0" parTransId="{7B00BDB7-0C5C-419D-BC74-2C781B19FE63}" sibTransId="{57A66869-8EB8-4EF9-A61F-62639BD06F44}"/>
    <dgm:cxn modelId="{432842DB-56EE-47BA-98A5-C6AB474115EC}" type="presOf" srcId="{FC12FADF-528A-40FB-A6CC-51EC1FC4204F}" destId="{06B3CA60-CEF0-4D02-AD78-7A03FE5EBF14}" srcOrd="0" destOrd="0" presId="urn:microsoft.com/office/officeart/2005/8/layout/vList2"/>
    <dgm:cxn modelId="{A78D3F8B-D68F-4312-A444-6225C142FCFB}" srcId="{2C35E812-1ABB-477B-9D21-DCECDEC4B932}" destId="{EADCA3A3-2101-45BD-98D6-20B040344BE0}" srcOrd="0" destOrd="0" parTransId="{043503AD-0087-4150-A022-0098C54ED8FA}" sibTransId="{DBB24C4E-5C0A-490D-AEA3-00E6EB84260A}"/>
    <dgm:cxn modelId="{DFE9407C-631B-4FF8-A65F-5E018FD3BF52}" type="presOf" srcId="{E9B65961-65E9-45A2-B49D-F6022EA9F3AE}" destId="{804101AE-CD11-4106-B1FE-1C1065C24CCA}" srcOrd="0" destOrd="1" presId="urn:microsoft.com/office/officeart/2005/8/layout/vList2"/>
    <dgm:cxn modelId="{4D581BAA-5C20-43C7-9CA8-B52923262A7C}" srcId="{FC12FADF-528A-40FB-A6CC-51EC1FC4204F}" destId="{E9B65961-65E9-45A2-B49D-F6022EA9F3AE}" srcOrd="1" destOrd="0" parTransId="{34435E56-70C6-452C-AF04-D3BC231586F0}" sibTransId="{A6CEEA87-0F47-46EE-9DCB-2436284C9CEF}"/>
    <dgm:cxn modelId="{41522AB7-436B-4994-A275-4EF799E4CAB4}" type="presOf" srcId="{929F71AF-4F1A-4760-8B60-56AF3967B54C}" destId="{91629918-8CC8-462F-88B5-13F470DF160A}" srcOrd="0" destOrd="0" presId="urn:microsoft.com/office/officeart/2005/8/layout/vList2"/>
    <dgm:cxn modelId="{23A33C61-B36F-40F9-9950-8CDC73AE5A01}" srcId="{2C35E812-1ABB-477B-9D21-DCECDEC4B932}" destId="{C9E76490-36C7-4494-85A7-B2A417CC0B2B}" srcOrd="1" destOrd="0" parTransId="{C9980045-0F06-4570-93D0-BD51145D0EDF}" sibTransId="{8CEC60BC-2F75-4C17-83D9-DC4C549748BB}"/>
    <dgm:cxn modelId="{D9AF5526-49BD-4069-996B-F63B15B16D91}" srcId="{FC12FADF-528A-40FB-A6CC-51EC1FC4204F}" destId="{22E5B4E0-CA1D-4398-ABA5-DBA5FB1B5D91}" srcOrd="0" destOrd="0" parTransId="{3A3B0F2D-5942-4C62-9D7F-0281178B24B0}" sibTransId="{F21B4DD2-C24E-46D0-8E5C-696A2A5901E7}"/>
    <dgm:cxn modelId="{FDCE1E11-EF7B-4445-B5F9-4435D6C30E61}" type="presParOf" srcId="{9DA8568F-1BBE-49FA-9FB9-0E5E900E0E71}" destId="{75F8ED6E-9030-4295-847A-DB53D6226EA3}" srcOrd="0" destOrd="0" presId="urn:microsoft.com/office/officeart/2005/8/layout/vList2"/>
    <dgm:cxn modelId="{0874E0F1-5B82-41A5-A113-A6D2AAA06A70}" type="presParOf" srcId="{9DA8568F-1BBE-49FA-9FB9-0E5E900E0E71}" destId="{59430164-229F-48B4-9264-9CB18E6F898C}" srcOrd="1" destOrd="0" presId="urn:microsoft.com/office/officeart/2005/8/layout/vList2"/>
    <dgm:cxn modelId="{A6257753-E770-408C-8BD0-CD5EA2909F4B}" type="presParOf" srcId="{9DA8568F-1BBE-49FA-9FB9-0E5E900E0E71}" destId="{6628B63A-BC9C-4E64-8111-B886BC8123DE}" srcOrd="2" destOrd="0" presId="urn:microsoft.com/office/officeart/2005/8/layout/vList2"/>
    <dgm:cxn modelId="{E1E23991-91B3-44AD-8118-3459C71E7FE6}" type="presParOf" srcId="{9DA8568F-1BBE-49FA-9FB9-0E5E900E0E71}" destId="{E3E2FA6E-9301-4C18-A733-061929D51A95}" srcOrd="3" destOrd="0" presId="urn:microsoft.com/office/officeart/2005/8/layout/vList2"/>
    <dgm:cxn modelId="{85841F5A-A16D-4D91-9074-E5914E928D16}" type="presParOf" srcId="{9DA8568F-1BBE-49FA-9FB9-0E5E900E0E71}" destId="{91629918-8CC8-462F-88B5-13F470DF160A}" srcOrd="4" destOrd="0" presId="urn:microsoft.com/office/officeart/2005/8/layout/vList2"/>
    <dgm:cxn modelId="{F568D8A0-AD82-485B-A2B5-EBDEE02A0FD6}" type="presParOf" srcId="{9DA8568F-1BBE-49FA-9FB9-0E5E900E0E71}" destId="{74579DCA-4D06-4F48-B728-B447ED66660D}" srcOrd="5" destOrd="0" presId="urn:microsoft.com/office/officeart/2005/8/layout/vList2"/>
    <dgm:cxn modelId="{F594B329-97E9-4886-AE78-DC051FC3BBAE}" type="presParOf" srcId="{9DA8568F-1BBE-49FA-9FB9-0E5E900E0E71}" destId="{06B3CA60-CEF0-4D02-AD78-7A03FE5EBF14}" srcOrd="6" destOrd="0" presId="urn:microsoft.com/office/officeart/2005/8/layout/vList2"/>
    <dgm:cxn modelId="{D831FF27-6E92-49B0-BF9D-824033B48FCA}" type="presParOf" srcId="{9DA8568F-1BBE-49FA-9FB9-0E5E900E0E71}" destId="{804101AE-CD11-4106-B1FE-1C1065C24CC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1F10E0-2B77-4589-BBA9-5C557C7A663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8F7BFF4-B967-4586-9CFD-094B8E4A763D}">
      <dgm:prSet/>
      <dgm:spPr/>
      <dgm:t>
        <a:bodyPr/>
        <a:lstStyle/>
        <a:p>
          <a:pPr rtl="0"/>
          <a:r>
            <a:rPr lang="cs-CZ" dirty="0" smtClean="0"/>
            <a:t>Lední hokej</a:t>
          </a:r>
          <a:endParaRPr lang="cs-CZ" dirty="0"/>
        </a:p>
      </dgm:t>
    </dgm:pt>
    <dgm:pt modelId="{B5AD089B-101B-47E8-A90B-F2967C50BD58}" type="parTrans" cxnId="{033E55A1-36A6-4EE8-B83D-6A57F751A5C3}">
      <dgm:prSet/>
      <dgm:spPr/>
      <dgm:t>
        <a:bodyPr/>
        <a:lstStyle/>
        <a:p>
          <a:endParaRPr lang="cs-CZ"/>
        </a:p>
      </dgm:t>
    </dgm:pt>
    <dgm:pt modelId="{F5F408E7-71C5-4A61-B87D-01E37F9C5F6D}" type="sibTrans" cxnId="{033E55A1-36A6-4EE8-B83D-6A57F751A5C3}">
      <dgm:prSet/>
      <dgm:spPr/>
      <dgm:t>
        <a:bodyPr/>
        <a:lstStyle/>
        <a:p>
          <a:endParaRPr lang="cs-CZ"/>
        </a:p>
      </dgm:t>
    </dgm:pt>
    <dgm:pt modelId="{FE9B3103-E1D4-4B59-A75C-A3F8A3F16B26}">
      <dgm:prSet/>
      <dgm:spPr/>
      <dgm:t>
        <a:bodyPr/>
        <a:lstStyle/>
        <a:p>
          <a:pPr rtl="0"/>
          <a:r>
            <a:rPr lang="cs-CZ" dirty="0" smtClean="0"/>
            <a:t>Od roku 2014</a:t>
          </a:r>
          <a:endParaRPr lang="cs-CZ" dirty="0"/>
        </a:p>
      </dgm:t>
    </dgm:pt>
    <dgm:pt modelId="{FF710C0A-ACE9-4792-AB23-70306CE4A666}" type="parTrans" cxnId="{A11DA67B-B73F-4EF9-AFCA-B250B69CDE33}">
      <dgm:prSet/>
      <dgm:spPr/>
      <dgm:t>
        <a:bodyPr/>
        <a:lstStyle/>
        <a:p>
          <a:endParaRPr lang="cs-CZ"/>
        </a:p>
      </dgm:t>
    </dgm:pt>
    <dgm:pt modelId="{AD6CA9F0-B251-4AB2-8260-2C813CC2239C}" type="sibTrans" cxnId="{A11DA67B-B73F-4EF9-AFCA-B250B69CDE33}">
      <dgm:prSet/>
      <dgm:spPr/>
      <dgm:t>
        <a:bodyPr/>
        <a:lstStyle/>
        <a:p>
          <a:endParaRPr lang="cs-CZ"/>
        </a:p>
      </dgm:t>
    </dgm:pt>
    <dgm:pt modelId="{4A52A887-93D6-4C31-8DF5-5B483E8142D0}">
      <dgm:prSet/>
      <dgm:spPr/>
      <dgm:t>
        <a:bodyPr/>
        <a:lstStyle/>
        <a:p>
          <a:pPr rtl="0"/>
          <a:r>
            <a:rPr lang="cs-CZ" dirty="0" smtClean="0"/>
            <a:t>Založená evropskými týmy</a:t>
          </a:r>
          <a:endParaRPr lang="cs-CZ" dirty="0"/>
        </a:p>
      </dgm:t>
    </dgm:pt>
    <dgm:pt modelId="{38E8F598-6CE8-4097-AEE0-3DEA28551FBD}" type="parTrans" cxnId="{6F1EAA61-8FAB-4271-8F74-914334F89452}">
      <dgm:prSet/>
      <dgm:spPr/>
      <dgm:t>
        <a:bodyPr/>
        <a:lstStyle/>
        <a:p>
          <a:endParaRPr lang="cs-CZ"/>
        </a:p>
      </dgm:t>
    </dgm:pt>
    <dgm:pt modelId="{1B359271-38DF-45D1-830F-1CD410166730}" type="sibTrans" cxnId="{6F1EAA61-8FAB-4271-8F74-914334F89452}">
      <dgm:prSet/>
      <dgm:spPr/>
      <dgm:t>
        <a:bodyPr/>
        <a:lstStyle/>
        <a:p>
          <a:endParaRPr lang="cs-CZ"/>
        </a:p>
      </dgm:t>
    </dgm:pt>
    <dgm:pt modelId="{0008776C-6310-477E-BDEB-8FAFEDFE688E}">
      <dgm:prSet/>
      <dgm:spPr/>
      <dgm:t>
        <a:bodyPr/>
        <a:lstStyle/>
        <a:p>
          <a:pPr rtl="0"/>
          <a:r>
            <a:rPr lang="cs-CZ" dirty="0" smtClean="0"/>
            <a:t>Nejvíce titulů: </a:t>
          </a:r>
          <a:r>
            <a:rPr lang="cs-CZ" dirty="0" err="1" smtClean="0"/>
            <a:t>Frölunda</a:t>
          </a:r>
          <a:r>
            <a:rPr lang="cs-CZ" dirty="0" smtClean="0"/>
            <a:t> </a:t>
          </a:r>
          <a:r>
            <a:rPr lang="cs-CZ" dirty="0" err="1" smtClean="0"/>
            <a:t>Goethenborg</a:t>
          </a:r>
          <a:endParaRPr lang="cs-CZ" dirty="0"/>
        </a:p>
      </dgm:t>
    </dgm:pt>
    <dgm:pt modelId="{6D5A669E-C56B-45C7-995D-8B93D557732D}" type="parTrans" cxnId="{9FD4FCE2-C1C0-4197-B40A-87E5E5A4BDC6}">
      <dgm:prSet/>
      <dgm:spPr/>
      <dgm:t>
        <a:bodyPr/>
        <a:lstStyle/>
        <a:p>
          <a:endParaRPr lang="cs-CZ"/>
        </a:p>
      </dgm:t>
    </dgm:pt>
    <dgm:pt modelId="{38C08FAC-1E72-4484-A7D3-E797B332759F}" type="sibTrans" cxnId="{9FD4FCE2-C1C0-4197-B40A-87E5E5A4BDC6}">
      <dgm:prSet/>
      <dgm:spPr/>
      <dgm:t>
        <a:bodyPr/>
        <a:lstStyle/>
        <a:p>
          <a:endParaRPr lang="cs-CZ"/>
        </a:p>
      </dgm:t>
    </dgm:pt>
    <dgm:pt modelId="{2F0CF053-7A2A-4E3B-B64E-79B494EBF7CC}">
      <dgm:prSet/>
      <dgm:spPr/>
      <dgm:t>
        <a:bodyPr/>
        <a:lstStyle/>
        <a:p>
          <a:pPr rtl="0"/>
          <a:r>
            <a:rPr lang="cs-CZ" dirty="0" smtClean="0"/>
            <a:t>Sparta ve finále</a:t>
          </a:r>
          <a:endParaRPr lang="cs-CZ" dirty="0"/>
        </a:p>
      </dgm:t>
    </dgm:pt>
    <dgm:pt modelId="{2D96967E-3C5B-49B8-B92F-240EA5840236}" type="parTrans" cxnId="{386B7883-8A98-4E09-B379-D1CAA2857A78}">
      <dgm:prSet/>
      <dgm:spPr/>
      <dgm:t>
        <a:bodyPr/>
        <a:lstStyle/>
        <a:p>
          <a:endParaRPr lang="cs-CZ"/>
        </a:p>
      </dgm:t>
    </dgm:pt>
    <dgm:pt modelId="{50EA8004-1EF0-4730-9572-DD41F1CEE452}" type="sibTrans" cxnId="{386B7883-8A98-4E09-B379-D1CAA2857A78}">
      <dgm:prSet/>
      <dgm:spPr/>
      <dgm:t>
        <a:bodyPr/>
        <a:lstStyle/>
        <a:p>
          <a:endParaRPr lang="cs-CZ"/>
        </a:p>
      </dgm:t>
    </dgm:pt>
    <dgm:pt modelId="{851E5BF8-7E61-4A36-A204-A9F95AE71E73}" type="pres">
      <dgm:prSet presAssocID="{FF1F10E0-2B77-4589-BBA9-5C557C7A663E}" presName="compositeShape" presStyleCnt="0">
        <dgm:presLayoutVars>
          <dgm:dir/>
          <dgm:resizeHandles/>
        </dgm:presLayoutVars>
      </dgm:prSet>
      <dgm:spPr/>
    </dgm:pt>
    <dgm:pt modelId="{B07225CE-FBED-45FC-B63B-D432D705265F}" type="pres">
      <dgm:prSet presAssocID="{FF1F10E0-2B77-4589-BBA9-5C557C7A663E}" presName="pyramid" presStyleLbl="node1" presStyleIdx="0" presStyleCnt="1"/>
      <dgm:spPr/>
    </dgm:pt>
    <dgm:pt modelId="{72446C24-1393-4992-A625-5C6D846ECA80}" type="pres">
      <dgm:prSet presAssocID="{FF1F10E0-2B77-4589-BBA9-5C557C7A663E}" presName="theList" presStyleCnt="0"/>
      <dgm:spPr/>
    </dgm:pt>
    <dgm:pt modelId="{2DC65640-398D-4B34-8205-B767C7066B61}" type="pres">
      <dgm:prSet presAssocID="{C8F7BFF4-B967-4586-9CFD-094B8E4A763D}" presName="aNode" presStyleLbl="fgAcc1" presStyleIdx="0" presStyleCnt="5">
        <dgm:presLayoutVars>
          <dgm:bulletEnabled val="1"/>
        </dgm:presLayoutVars>
      </dgm:prSet>
      <dgm:spPr/>
    </dgm:pt>
    <dgm:pt modelId="{63527CCB-EE43-4D80-8E23-87933AB8B613}" type="pres">
      <dgm:prSet presAssocID="{C8F7BFF4-B967-4586-9CFD-094B8E4A763D}" presName="aSpace" presStyleCnt="0"/>
      <dgm:spPr/>
    </dgm:pt>
    <dgm:pt modelId="{6D37BA27-415F-456C-8A6F-C0241DCFA937}" type="pres">
      <dgm:prSet presAssocID="{FE9B3103-E1D4-4B59-A75C-A3F8A3F16B26}" presName="aNode" presStyleLbl="fgAcc1" presStyleIdx="1" presStyleCnt="5">
        <dgm:presLayoutVars>
          <dgm:bulletEnabled val="1"/>
        </dgm:presLayoutVars>
      </dgm:prSet>
      <dgm:spPr/>
    </dgm:pt>
    <dgm:pt modelId="{EA403DCF-E453-47D5-8D4C-FF229AEF674A}" type="pres">
      <dgm:prSet presAssocID="{FE9B3103-E1D4-4B59-A75C-A3F8A3F16B26}" presName="aSpace" presStyleCnt="0"/>
      <dgm:spPr/>
    </dgm:pt>
    <dgm:pt modelId="{B6036DEB-AE6F-4619-B8FF-EF65F6C47DC6}" type="pres">
      <dgm:prSet presAssocID="{4A52A887-93D6-4C31-8DF5-5B483E8142D0}" presName="aNode" presStyleLbl="fgAcc1" presStyleIdx="2" presStyleCnt="5">
        <dgm:presLayoutVars>
          <dgm:bulletEnabled val="1"/>
        </dgm:presLayoutVars>
      </dgm:prSet>
      <dgm:spPr/>
    </dgm:pt>
    <dgm:pt modelId="{A7943906-2FF2-4DBB-8000-F2F6ABFFA033}" type="pres">
      <dgm:prSet presAssocID="{4A52A887-93D6-4C31-8DF5-5B483E8142D0}" presName="aSpace" presStyleCnt="0"/>
      <dgm:spPr/>
    </dgm:pt>
    <dgm:pt modelId="{CF51D947-0292-4267-8819-91995EB66ABE}" type="pres">
      <dgm:prSet presAssocID="{0008776C-6310-477E-BDEB-8FAFEDFE688E}" presName="aNode" presStyleLbl="fgAcc1" presStyleIdx="3" presStyleCnt="5">
        <dgm:presLayoutVars>
          <dgm:bulletEnabled val="1"/>
        </dgm:presLayoutVars>
      </dgm:prSet>
      <dgm:spPr/>
    </dgm:pt>
    <dgm:pt modelId="{07822306-78F3-4352-A5EC-AD0CEEF25D2F}" type="pres">
      <dgm:prSet presAssocID="{0008776C-6310-477E-BDEB-8FAFEDFE688E}" presName="aSpace" presStyleCnt="0"/>
      <dgm:spPr/>
    </dgm:pt>
    <dgm:pt modelId="{38DB9368-E661-4356-B528-1C9AD7639F9C}" type="pres">
      <dgm:prSet presAssocID="{2F0CF053-7A2A-4E3B-B64E-79B494EBF7CC}" presName="aNode" presStyleLbl="fgAcc1" presStyleIdx="4" presStyleCnt="5">
        <dgm:presLayoutVars>
          <dgm:bulletEnabled val="1"/>
        </dgm:presLayoutVars>
      </dgm:prSet>
      <dgm:spPr/>
    </dgm:pt>
    <dgm:pt modelId="{C70F4DA2-43A0-47A4-B398-DB9CA1F8D486}" type="pres">
      <dgm:prSet presAssocID="{2F0CF053-7A2A-4E3B-B64E-79B494EBF7CC}" presName="aSpace" presStyleCnt="0"/>
      <dgm:spPr/>
    </dgm:pt>
  </dgm:ptLst>
  <dgm:cxnLst>
    <dgm:cxn modelId="{693BF0C0-66AB-4461-87AB-D6D2DF7394D0}" type="presOf" srcId="{FF1F10E0-2B77-4589-BBA9-5C557C7A663E}" destId="{851E5BF8-7E61-4A36-A204-A9F95AE71E73}" srcOrd="0" destOrd="0" presId="urn:microsoft.com/office/officeart/2005/8/layout/pyramid2"/>
    <dgm:cxn modelId="{4901B284-DC9C-4846-B65A-EE98058AC830}" type="presOf" srcId="{FE9B3103-E1D4-4B59-A75C-A3F8A3F16B26}" destId="{6D37BA27-415F-456C-8A6F-C0241DCFA937}" srcOrd="0" destOrd="0" presId="urn:microsoft.com/office/officeart/2005/8/layout/pyramid2"/>
    <dgm:cxn modelId="{94044304-4596-4C99-AD8C-BC457336804E}" type="presOf" srcId="{C8F7BFF4-B967-4586-9CFD-094B8E4A763D}" destId="{2DC65640-398D-4B34-8205-B767C7066B61}" srcOrd="0" destOrd="0" presId="urn:microsoft.com/office/officeart/2005/8/layout/pyramid2"/>
    <dgm:cxn modelId="{9FD4FCE2-C1C0-4197-B40A-87E5E5A4BDC6}" srcId="{FF1F10E0-2B77-4589-BBA9-5C557C7A663E}" destId="{0008776C-6310-477E-BDEB-8FAFEDFE688E}" srcOrd="3" destOrd="0" parTransId="{6D5A669E-C56B-45C7-995D-8B93D557732D}" sibTransId="{38C08FAC-1E72-4484-A7D3-E797B332759F}"/>
    <dgm:cxn modelId="{A11DA67B-B73F-4EF9-AFCA-B250B69CDE33}" srcId="{FF1F10E0-2B77-4589-BBA9-5C557C7A663E}" destId="{FE9B3103-E1D4-4B59-A75C-A3F8A3F16B26}" srcOrd="1" destOrd="0" parTransId="{FF710C0A-ACE9-4792-AB23-70306CE4A666}" sibTransId="{AD6CA9F0-B251-4AB2-8260-2C813CC2239C}"/>
    <dgm:cxn modelId="{6F1EAA61-8FAB-4271-8F74-914334F89452}" srcId="{FF1F10E0-2B77-4589-BBA9-5C557C7A663E}" destId="{4A52A887-93D6-4C31-8DF5-5B483E8142D0}" srcOrd="2" destOrd="0" parTransId="{38E8F598-6CE8-4097-AEE0-3DEA28551FBD}" sibTransId="{1B359271-38DF-45D1-830F-1CD410166730}"/>
    <dgm:cxn modelId="{3212154A-4B7F-4A16-A0DD-CCC78D001EB5}" type="presOf" srcId="{4A52A887-93D6-4C31-8DF5-5B483E8142D0}" destId="{B6036DEB-AE6F-4619-B8FF-EF65F6C47DC6}" srcOrd="0" destOrd="0" presId="urn:microsoft.com/office/officeart/2005/8/layout/pyramid2"/>
    <dgm:cxn modelId="{1C305B1B-231F-49DB-972D-BF424B6CD2C5}" type="presOf" srcId="{2F0CF053-7A2A-4E3B-B64E-79B494EBF7CC}" destId="{38DB9368-E661-4356-B528-1C9AD7639F9C}" srcOrd="0" destOrd="0" presId="urn:microsoft.com/office/officeart/2005/8/layout/pyramid2"/>
    <dgm:cxn modelId="{9F68765C-901A-48E7-B4EE-9799F38C5FAD}" type="presOf" srcId="{0008776C-6310-477E-BDEB-8FAFEDFE688E}" destId="{CF51D947-0292-4267-8819-91995EB66ABE}" srcOrd="0" destOrd="0" presId="urn:microsoft.com/office/officeart/2005/8/layout/pyramid2"/>
    <dgm:cxn modelId="{033E55A1-36A6-4EE8-B83D-6A57F751A5C3}" srcId="{FF1F10E0-2B77-4589-BBA9-5C557C7A663E}" destId="{C8F7BFF4-B967-4586-9CFD-094B8E4A763D}" srcOrd="0" destOrd="0" parTransId="{B5AD089B-101B-47E8-A90B-F2967C50BD58}" sibTransId="{F5F408E7-71C5-4A61-B87D-01E37F9C5F6D}"/>
    <dgm:cxn modelId="{386B7883-8A98-4E09-B379-D1CAA2857A78}" srcId="{FF1F10E0-2B77-4589-BBA9-5C557C7A663E}" destId="{2F0CF053-7A2A-4E3B-B64E-79B494EBF7CC}" srcOrd="4" destOrd="0" parTransId="{2D96967E-3C5B-49B8-B92F-240EA5840236}" sibTransId="{50EA8004-1EF0-4730-9572-DD41F1CEE452}"/>
    <dgm:cxn modelId="{0FA118F4-6B5A-4716-AD9A-4C994F33F4D5}" type="presParOf" srcId="{851E5BF8-7E61-4A36-A204-A9F95AE71E73}" destId="{B07225CE-FBED-45FC-B63B-D432D705265F}" srcOrd="0" destOrd="0" presId="urn:microsoft.com/office/officeart/2005/8/layout/pyramid2"/>
    <dgm:cxn modelId="{EFD5538B-6348-40B2-A830-52DEDB48A5BB}" type="presParOf" srcId="{851E5BF8-7E61-4A36-A204-A9F95AE71E73}" destId="{72446C24-1393-4992-A625-5C6D846ECA80}" srcOrd="1" destOrd="0" presId="urn:microsoft.com/office/officeart/2005/8/layout/pyramid2"/>
    <dgm:cxn modelId="{6B0A79F3-861E-42A5-98E8-3974CD77ED39}" type="presParOf" srcId="{72446C24-1393-4992-A625-5C6D846ECA80}" destId="{2DC65640-398D-4B34-8205-B767C7066B61}" srcOrd="0" destOrd="0" presId="urn:microsoft.com/office/officeart/2005/8/layout/pyramid2"/>
    <dgm:cxn modelId="{02DB5F4C-C471-4C57-A094-E89C174476E5}" type="presParOf" srcId="{72446C24-1393-4992-A625-5C6D846ECA80}" destId="{63527CCB-EE43-4D80-8E23-87933AB8B613}" srcOrd="1" destOrd="0" presId="urn:microsoft.com/office/officeart/2005/8/layout/pyramid2"/>
    <dgm:cxn modelId="{22578DFA-56EF-4808-AA5F-E0DE1A773D31}" type="presParOf" srcId="{72446C24-1393-4992-A625-5C6D846ECA80}" destId="{6D37BA27-415F-456C-8A6F-C0241DCFA937}" srcOrd="2" destOrd="0" presId="urn:microsoft.com/office/officeart/2005/8/layout/pyramid2"/>
    <dgm:cxn modelId="{1004C956-82E4-48C9-88E5-654180A95898}" type="presParOf" srcId="{72446C24-1393-4992-A625-5C6D846ECA80}" destId="{EA403DCF-E453-47D5-8D4C-FF229AEF674A}" srcOrd="3" destOrd="0" presId="urn:microsoft.com/office/officeart/2005/8/layout/pyramid2"/>
    <dgm:cxn modelId="{36E1F37E-F0D5-4403-A652-2F13AFF478FA}" type="presParOf" srcId="{72446C24-1393-4992-A625-5C6D846ECA80}" destId="{B6036DEB-AE6F-4619-B8FF-EF65F6C47DC6}" srcOrd="4" destOrd="0" presId="urn:microsoft.com/office/officeart/2005/8/layout/pyramid2"/>
    <dgm:cxn modelId="{5DE8598D-A28D-4C31-9C57-3514ED7327E5}" type="presParOf" srcId="{72446C24-1393-4992-A625-5C6D846ECA80}" destId="{A7943906-2FF2-4DBB-8000-F2F6ABFFA033}" srcOrd="5" destOrd="0" presId="urn:microsoft.com/office/officeart/2005/8/layout/pyramid2"/>
    <dgm:cxn modelId="{4E3E0E76-4C5C-4388-879D-29EFB96B8F74}" type="presParOf" srcId="{72446C24-1393-4992-A625-5C6D846ECA80}" destId="{CF51D947-0292-4267-8819-91995EB66ABE}" srcOrd="6" destOrd="0" presId="urn:microsoft.com/office/officeart/2005/8/layout/pyramid2"/>
    <dgm:cxn modelId="{BA8216B2-7159-4EA4-871B-22BEECD9904F}" type="presParOf" srcId="{72446C24-1393-4992-A625-5C6D846ECA80}" destId="{07822306-78F3-4352-A5EC-AD0CEEF25D2F}" srcOrd="7" destOrd="0" presId="urn:microsoft.com/office/officeart/2005/8/layout/pyramid2"/>
    <dgm:cxn modelId="{B84632AE-0489-4BAF-9D9F-B8048E3CE8CD}" type="presParOf" srcId="{72446C24-1393-4992-A625-5C6D846ECA80}" destId="{38DB9368-E661-4356-B528-1C9AD7639F9C}" srcOrd="8" destOrd="0" presId="urn:microsoft.com/office/officeart/2005/8/layout/pyramid2"/>
    <dgm:cxn modelId="{B328DC30-5A15-45B7-83F4-2DD82D8A644D}" type="presParOf" srcId="{72446C24-1393-4992-A625-5C6D846ECA80}" destId="{C70F4DA2-43A0-47A4-B398-DB9CA1F8D486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9676F3-B385-47D2-B3D3-30DE935B121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66639FDF-3038-4FA8-8A61-D882825B102D}">
      <dgm:prSet/>
      <dgm:spPr/>
      <dgm:t>
        <a:bodyPr/>
        <a:lstStyle/>
        <a:p>
          <a:pPr rtl="0"/>
          <a:r>
            <a:rPr lang="cs-CZ" dirty="0" smtClean="0"/>
            <a:t>Florbal</a:t>
          </a:r>
          <a:endParaRPr lang="cs-CZ" dirty="0"/>
        </a:p>
      </dgm:t>
    </dgm:pt>
    <dgm:pt modelId="{BD99FF9B-F85E-445E-A5C5-530A20ECC9A0}" type="parTrans" cxnId="{C30BECBB-D791-4ED6-A34F-0A5727AEE2AC}">
      <dgm:prSet/>
      <dgm:spPr/>
      <dgm:t>
        <a:bodyPr/>
        <a:lstStyle/>
        <a:p>
          <a:endParaRPr lang="cs-CZ"/>
        </a:p>
      </dgm:t>
    </dgm:pt>
    <dgm:pt modelId="{50812F14-BE03-41EB-9BC3-DABEFBB06103}" type="sibTrans" cxnId="{C30BECBB-D791-4ED6-A34F-0A5727AEE2AC}">
      <dgm:prSet/>
      <dgm:spPr/>
      <dgm:t>
        <a:bodyPr/>
        <a:lstStyle/>
        <a:p>
          <a:endParaRPr lang="cs-CZ"/>
        </a:p>
      </dgm:t>
    </dgm:pt>
    <dgm:pt modelId="{26D715C8-1436-4E13-B4CF-54BE4AFA5492}">
      <dgm:prSet/>
      <dgm:spPr/>
      <dgm:t>
        <a:bodyPr/>
        <a:lstStyle/>
        <a:p>
          <a:pPr rtl="0"/>
          <a:r>
            <a:rPr lang="cs-CZ" dirty="0" smtClean="0"/>
            <a:t>IFF</a:t>
          </a:r>
          <a:endParaRPr lang="cs-CZ" dirty="0"/>
        </a:p>
      </dgm:t>
    </dgm:pt>
    <dgm:pt modelId="{CEFF5F33-C98C-4D6C-8BC7-BE4F5882889F}" type="parTrans" cxnId="{28CC8E3B-8813-4891-A67E-6EF6FF0F630B}">
      <dgm:prSet/>
      <dgm:spPr/>
      <dgm:t>
        <a:bodyPr/>
        <a:lstStyle/>
        <a:p>
          <a:endParaRPr lang="cs-CZ"/>
        </a:p>
      </dgm:t>
    </dgm:pt>
    <dgm:pt modelId="{6EC634D1-7290-4D0A-A95B-70FBF2D6F79B}" type="sibTrans" cxnId="{28CC8E3B-8813-4891-A67E-6EF6FF0F630B}">
      <dgm:prSet/>
      <dgm:spPr/>
      <dgm:t>
        <a:bodyPr/>
        <a:lstStyle/>
        <a:p>
          <a:endParaRPr lang="cs-CZ"/>
        </a:p>
      </dgm:t>
    </dgm:pt>
    <dgm:pt modelId="{4FE9FAC7-D3BA-40D8-92F4-7E370DCBE58D}">
      <dgm:prSet/>
      <dgm:spPr/>
      <dgm:t>
        <a:bodyPr/>
        <a:lstStyle/>
        <a:p>
          <a:pPr rtl="0"/>
          <a:r>
            <a:rPr lang="cs-CZ" dirty="0" smtClean="0"/>
            <a:t>8 týmů</a:t>
          </a:r>
          <a:endParaRPr lang="cs-CZ" dirty="0"/>
        </a:p>
      </dgm:t>
    </dgm:pt>
    <dgm:pt modelId="{2B485522-154B-4856-88FD-8BB1ABB3772A}" type="parTrans" cxnId="{7D5BEBDD-43DA-4049-B878-C09274B920DD}">
      <dgm:prSet/>
      <dgm:spPr/>
      <dgm:t>
        <a:bodyPr/>
        <a:lstStyle/>
        <a:p>
          <a:endParaRPr lang="cs-CZ"/>
        </a:p>
      </dgm:t>
    </dgm:pt>
    <dgm:pt modelId="{2300A28B-D83A-44A7-9D0C-4D0D3DC59CB7}" type="sibTrans" cxnId="{7D5BEBDD-43DA-4049-B878-C09274B920DD}">
      <dgm:prSet/>
      <dgm:spPr/>
      <dgm:t>
        <a:bodyPr/>
        <a:lstStyle/>
        <a:p>
          <a:endParaRPr lang="cs-CZ"/>
        </a:p>
      </dgm:t>
    </dgm:pt>
    <dgm:pt modelId="{406CED03-128B-40C4-966A-256F19A3AAB7}">
      <dgm:prSet/>
      <dgm:spPr/>
      <dgm:t>
        <a:bodyPr/>
        <a:lstStyle/>
        <a:p>
          <a:pPr rtl="0"/>
          <a:r>
            <a:rPr lang="cs-CZ" dirty="0" smtClean="0"/>
            <a:t>4x v ČR</a:t>
          </a:r>
          <a:endParaRPr lang="cs-CZ" dirty="0"/>
        </a:p>
      </dgm:t>
    </dgm:pt>
    <dgm:pt modelId="{D8024A28-B8F4-4E15-97B7-6B08139A80E9}" type="parTrans" cxnId="{0ADC3C17-1A03-41A0-9F8F-F5431724AF73}">
      <dgm:prSet/>
      <dgm:spPr/>
      <dgm:t>
        <a:bodyPr/>
        <a:lstStyle/>
        <a:p>
          <a:endParaRPr lang="cs-CZ"/>
        </a:p>
      </dgm:t>
    </dgm:pt>
    <dgm:pt modelId="{F4CC17DE-EEAD-45B2-BAEA-DDA48F622FAE}" type="sibTrans" cxnId="{0ADC3C17-1A03-41A0-9F8F-F5431724AF73}">
      <dgm:prSet/>
      <dgm:spPr/>
      <dgm:t>
        <a:bodyPr/>
        <a:lstStyle/>
        <a:p>
          <a:endParaRPr lang="cs-CZ"/>
        </a:p>
      </dgm:t>
    </dgm:pt>
    <dgm:pt modelId="{51C04274-D19B-41D7-9A34-9218069AFECF}">
      <dgm:prSet/>
      <dgm:spPr/>
    </dgm:pt>
    <dgm:pt modelId="{9DE90241-0221-4424-96AB-897FF78ABDD3}" type="parTrans" cxnId="{8D7DEFD7-974A-4EEC-B2D3-4CC899E1E62E}">
      <dgm:prSet/>
      <dgm:spPr/>
      <dgm:t>
        <a:bodyPr/>
        <a:lstStyle/>
        <a:p>
          <a:endParaRPr lang="cs-CZ"/>
        </a:p>
      </dgm:t>
    </dgm:pt>
    <dgm:pt modelId="{82119AA4-4444-4922-8EFE-F3DBF09E7FF1}" type="sibTrans" cxnId="{8D7DEFD7-974A-4EEC-B2D3-4CC899E1E62E}">
      <dgm:prSet/>
      <dgm:spPr/>
      <dgm:t>
        <a:bodyPr/>
        <a:lstStyle/>
        <a:p>
          <a:endParaRPr lang="cs-CZ"/>
        </a:p>
      </dgm:t>
    </dgm:pt>
    <dgm:pt modelId="{4DDD1652-3454-4C39-AE74-4A99637108EF}" type="pres">
      <dgm:prSet presAssocID="{E29676F3-B385-47D2-B3D3-30DE935B1218}" presName="matrix" presStyleCnt="0">
        <dgm:presLayoutVars>
          <dgm:chMax val="1"/>
          <dgm:dir/>
          <dgm:resizeHandles val="exact"/>
        </dgm:presLayoutVars>
      </dgm:prSet>
      <dgm:spPr/>
    </dgm:pt>
    <dgm:pt modelId="{63107858-9B14-47D0-B5A8-3065D38A3C84}" type="pres">
      <dgm:prSet presAssocID="{E29676F3-B385-47D2-B3D3-30DE935B1218}" presName="diamond" presStyleLbl="bgShp" presStyleIdx="0" presStyleCnt="1"/>
      <dgm:spPr/>
    </dgm:pt>
    <dgm:pt modelId="{F383F829-E58B-4FD9-B001-4A5D3A2F4232}" type="pres">
      <dgm:prSet presAssocID="{E29676F3-B385-47D2-B3D3-30DE935B121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49F311D-A6E5-46AD-8F80-459C14DC08B8}" type="pres">
      <dgm:prSet presAssocID="{E29676F3-B385-47D2-B3D3-30DE935B121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B9A9033-2DD2-4CE5-AA9C-2E8EBC074CC4}" type="pres">
      <dgm:prSet presAssocID="{E29676F3-B385-47D2-B3D3-30DE935B121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A0CFAE2-DE4B-4849-8EFE-817AB803A9F6}" type="pres">
      <dgm:prSet presAssocID="{E29676F3-B385-47D2-B3D3-30DE935B121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33B7DDF-FE81-412B-A1C5-B558F3C78378}" type="presOf" srcId="{26D715C8-1436-4E13-B4CF-54BE4AFA5492}" destId="{F49F311D-A6E5-46AD-8F80-459C14DC08B8}" srcOrd="0" destOrd="0" presId="urn:microsoft.com/office/officeart/2005/8/layout/matrix3"/>
    <dgm:cxn modelId="{C30BECBB-D791-4ED6-A34F-0A5727AEE2AC}" srcId="{E29676F3-B385-47D2-B3D3-30DE935B1218}" destId="{66639FDF-3038-4FA8-8A61-D882825B102D}" srcOrd="0" destOrd="0" parTransId="{BD99FF9B-F85E-445E-A5C5-530A20ECC9A0}" sibTransId="{50812F14-BE03-41EB-9BC3-DABEFBB06103}"/>
    <dgm:cxn modelId="{E529B750-39EF-4F0D-AE30-A639F4254C86}" type="presOf" srcId="{66639FDF-3038-4FA8-8A61-D882825B102D}" destId="{F383F829-E58B-4FD9-B001-4A5D3A2F4232}" srcOrd="0" destOrd="0" presId="urn:microsoft.com/office/officeart/2005/8/layout/matrix3"/>
    <dgm:cxn modelId="{C01A9C25-DA80-4CAE-AE27-EC1C9166D51F}" type="presOf" srcId="{E29676F3-B385-47D2-B3D3-30DE935B1218}" destId="{4DDD1652-3454-4C39-AE74-4A99637108EF}" srcOrd="0" destOrd="0" presId="urn:microsoft.com/office/officeart/2005/8/layout/matrix3"/>
    <dgm:cxn modelId="{7D5BEBDD-43DA-4049-B878-C09274B920DD}" srcId="{E29676F3-B385-47D2-B3D3-30DE935B1218}" destId="{4FE9FAC7-D3BA-40D8-92F4-7E370DCBE58D}" srcOrd="2" destOrd="0" parTransId="{2B485522-154B-4856-88FD-8BB1ABB3772A}" sibTransId="{2300A28B-D83A-44A7-9D0C-4D0D3DC59CB7}"/>
    <dgm:cxn modelId="{0ADC3C17-1A03-41A0-9F8F-F5431724AF73}" srcId="{E29676F3-B385-47D2-B3D3-30DE935B1218}" destId="{406CED03-128B-40C4-966A-256F19A3AAB7}" srcOrd="3" destOrd="0" parTransId="{D8024A28-B8F4-4E15-97B7-6B08139A80E9}" sibTransId="{F4CC17DE-EEAD-45B2-BAEA-DDA48F622FAE}"/>
    <dgm:cxn modelId="{5BF43469-0401-49A9-B583-DF3DE669F6F2}" type="presOf" srcId="{406CED03-128B-40C4-966A-256F19A3AAB7}" destId="{0A0CFAE2-DE4B-4849-8EFE-817AB803A9F6}" srcOrd="0" destOrd="0" presId="urn:microsoft.com/office/officeart/2005/8/layout/matrix3"/>
    <dgm:cxn modelId="{C48BDF75-A8EE-44A8-9DE7-7BB73F6AAEC3}" type="presOf" srcId="{4FE9FAC7-D3BA-40D8-92F4-7E370DCBE58D}" destId="{CB9A9033-2DD2-4CE5-AA9C-2E8EBC074CC4}" srcOrd="0" destOrd="0" presId="urn:microsoft.com/office/officeart/2005/8/layout/matrix3"/>
    <dgm:cxn modelId="{28CC8E3B-8813-4891-A67E-6EF6FF0F630B}" srcId="{E29676F3-B385-47D2-B3D3-30DE935B1218}" destId="{26D715C8-1436-4E13-B4CF-54BE4AFA5492}" srcOrd="1" destOrd="0" parTransId="{CEFF5F33-C98C-4D6C-8BC7-BE4F5882889F}" sibTransId="{6EC634D1-7290-4D0A-A95B-70FBF2D6F79B}"/>
    <dgm:cxn modelId="{8D7DEFD7-974A-4EEC-B2D3-4CC899E1E62E}" srcId="{E29676F3-B385-47D2-B3D3-30DE935B1218}" destId="{51C04274-D19B-41D7-9A34-9218069AFECF}" srcOrd="4" destOrd="0" parTransId="{9DE90241-0221-4424-96AB-897FF78ABDD3}" sibTransId="{82119AA4-4444-4922-8EFE-F3DBF09E7FF1}"/>
    <dgm:cxn modelId="{10AC3601-4570-47D5-824F-843B6E76D5AF}" type="presParOf" srcId="{4DDD1652-3454-4C39-AE74-4A99637108EF}" destId="{63107858-9B14-47D0-B5A8-3065D38A3C84}" srcOrd="0" destOrd="0" presId="urn:microsoft.com/office/officeart/2005/8/layout/matrix3"/>
    <dgm:cxn modelId="{26B8CAE3-672C-4CB5-83A2-C2B06EC0D22B}" type="presParOf" srcId="{4DDD1652-3454-4C39-AE74-4A99637108EF}" destId="{F383F829-E58B-4FD9-B001-4A5D3A2F4232}" srcOrd="1" destOrd="0" presId="urn:microsoft.com/office/officeart/2005/8/layout/matrix3"/>
    <dgm:cxn modelId="{84975303-AF34-4326-9F57-AE6A1BE8061D}" type="presParOf" srcId="{4DDD1652-3454-4C39-AE74-4A99637108EF}" destId="{F49F311D-A6E5-46AD-8F80-459C14DC08B8}" srcOrd="2" destOrd="0" presId="urn:microsoft.com/office/officeart/2005/8/layout/matrix3"/>
    <dgm:cxn modelId="{CBB50E0B-C449-4CB1-AB18-92B153F7E479}" type="presParOf" srcId="{4DDD1652-3454-4C39-AE74-4A99637108EF}" destId="{CB9A9033-2DD2-4CE5-AA9C-2E8EBC074CC4}" srcOrd="3" destOrd="0" presId="urn:microsoft.com/office/officeart/2005/8/layout/matrix3"/>
    <dgm:cxn modelId="{A6A74D69-FC3E-4361-B8D3-994EF83E263E}" type="presParOf" srcId="{4DDD1652-3454-4C39-AE74-4A99637108EF}" destId="{0A0CFAE2-DE4B-4849-8EFE-817AB803A9F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8111EF-3294-4D44-827A-1AD0B34FD19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6135E6B7-BB56-4AAC-BA9C-F27BA272FB26}">
      <dgm:prSet/>
      <dgm:spPr/>
      <dgm:t>
        <a:bodyPr/>
        <a:lstStyle/>
        <a:p>
          <a:pPr rtl="0"/>
          <a:r>
            <a:rPr lang="cs-CZ" dirty="0" smtClean="0"/>
            <a:t>Basketbal</a:t>
          </a:r>
          <a:endParaRPr lang="cs-CZ" dirty="0"/>
        </a:p>
      </dgm:t>
    </dgm:pt>
    <dgm:pt modelId="{C03E8202-ED57-4EB8-BE36-170C1B4DC929}" type="parTrans" cxnId="{07F83CD0-6763-4DEE-A4BD-6781177286D0}">
      <dgm:prSet/>
      <dgm:spPr/>
      <dgm:t>
        <a:bodyPr/>
        <a:lstStyle/>
        <a:p>
          <a:endParaRPr lang="cs-CZ"/>
        </a:p>
      </dgm:t>
    </dgm:pt>
    <dgm:pt modelId="{8F13B96E-0B00-49EE-9877-E42BDD3129C7}" type="sibTrans" cxnId="{07F83CD0-6763-4DEE-A4BD-6781177286D0}">
      <dgm:prSet/>
      <dgm:spPr/>
      <dgm:t>
        <a:bodyPr/>
        <a:lstStyle/>
        <a:p>
          <a:endParaRPr lang="cs-CZ"/>
        </a:p>
      </dgm:t>
    </dgm:pt>
    <dgm:pt modelId="{799F2F3C-52A6-4B4A-9484-601A9BFC3AC6}">
      <dgm:prSet/>
      <dgm:spPr/>
      <dgm:t>
        <a:bodyPr/>
        <a:lstStyle/>
        <a:p>
          <a:pPr rtl="0"/>
          <a:r>
            <a:rPr lang="cs-CZ" dirty="0" smtClean="0"/>
            <a:t>Od roku 1991</a:t>
          </a:r>
          <a:endParaRPr lang="cs-CZ" dirty="0"/>
        </a:p>
      </dgm:t>
    </dgm:pt>
    <dgm:pt modelId="{071202AB-DFBD-4BB5-BFE6-AB88D86F7499}" type="parTrans" cxnId="{2AA82E4B-556D-43F0-AED4-F390AC0FD892}">
      <dgm:prSet/>
      <dgm:spPr/>
      <dgm:t>
        <a:bodyPr/>
        <a:lstStyle/>
        <a:p>
          <a:endParaRPr lang="cs-CZ"/>
        </a:p>
      </dgm:t>
    </dgm:pt>
    <dgm:pt modelId="{F1608423-AE86-4679-8B68-8AAA3A785E70}" type="sibTrans" cxnId="{2AA82E4B-556D-43F0-AED4-F390AC0FD892}">
      <dgm:prSet/>
      <dgm:spPr/>
      <dgm:t>
        <a:bodyPr/>
        <a:lstStyle/>
        <a:p>
          <a:endParaRPr lang="cs-CZ"/>
        </a:p>
      </dgm:t>
    </dgm:pt>
    <dgm:pt modelId="{AC73309A-C3E6-4E3D-8BFC-27B2DAF97FF2}">
      <dgm:prSet/>
      <dgm:spPr/>
      <dgm:t>
        <a:bodyPr/>
        <a:lstStyle/>
        <a:p>
          <a:pPr rtl="0"/>
          <a:r>
            <a:rPr lang="cs-CZ" dirty="0" smtClean="0"/>
            <a:t>ULEB</a:t>
          </a:r>
          <a:endParaRPr lang="cs-CZ" dirty="0"/>
        </a:p>
      </dgm:t>
    </dgm:pt>
    <dgm:pt modelId="{23EF0BC6-7020-45F1-9659-388767B0432E}" type="parTrans" cxnId="{938D2980-3853-4499-BC5C-4C8D2AA4E9D1}">
      <dgm:prSet/>
      <dgm:spPr/>
      <dgm:t>
        <a:bodyPr/>
        <a:lstStyle/>
        <a:p>
          <a:endParaRPr lang="cs-CZ"/>
        </a:p>
      </dgm:t>
    </dgm:pt>
    <dgm:pt modelId="{C805080B-A404-418C-8F45-9532AF115869}" type="sibTrans" cxnId="{938D2980-3853-4499-BC5C-4C8D2AA4E9D1}">
      <dgm:prSet/>
      <dgm:spPr/>
      <dgm:t>
        <a:bodyPr/>
        <a:lstStyle/>
        <a:p>
          <a:endParaRPr lang="cs-CZ"/>
        </a:p>
      </dgm:t>
    </dgm:pt>
    <dgm:pt modelId="{F606A6C3-6BE6-4DAF-B5B9-479A3976D069}">
      <dgm:prSet/>
      <dgm:spPr/>
      <dgm:t>
        <a:bodyPr/>
        <a:lstStyle/>
        <a:p>
          <a:pPr rtl="0"/>
          <a:r>
            <a:rPr lang="cs-CZ" dirty="0" smtClean="0"/>
            <a:t>Nejvíce titulů: Real Madrid</a:t>
          </a:r>
          <a:endParaRPr lang="cs-CZ" dirty="0"/>
        </a:p>
      </dgm:t>
    </dgm:pt>
    <dgm:pt modelId="{4EFAF38C-6F95-46DC-A607-4ED7B8E1CE1B}" type="parTrans" cxnId="{86CB8586-468E-457F-B55F-6B413F425B4F}">
      <dgm:prSet/>
      <dgm:spPr/>
      <dgm:t>
        <a:bodyPr/>
        <a:lstStyle/>
        <a:p>
          <a:endParaRPr lang="cs-CZ"/>
        </a:p>
      </dgm:t>
    </dgm:pt>
    <dgm:pt modelId="{D6F6B433-14AD-4AE3-A3B3-F00363E1D66D}" type="sibTrans" cxnId="{86CB8586-468E-457F-B55F-6B413F425B4F}">
      <dgm:prSet/>
      <dgm:spPr/>
      <dgm:t>
        <a:bodyPr/>
        <a:lstStyle/>
        <a:p>
          <a:endParaRPr lang="cs-CZ"/>
        </a:p>
      </dgm:t>
    </dgm:pt>
    <dgm:pt modelId="{8B3B5D19-C672-4F87-8A35-AF8F0B97AA0E}" type="pres">
      <dgm:prSet presAssocID="{898111EF-3294-4D44-827A-1AD0B34FD19E}" presName="compositeShape" presStyleCnt="0">
        <dgm:presLayoutVars>
          <dgm:chMax val="7"/>
          <dgm:dir/>
          <dgm:resizeHandles val="exact"/>
        </dgm:presLayoutVars>
      </dgm:prSet>
      <dgm:spPr/>
    </dgm:pt>
    <dgm:pt modelId="{0FAD9F69-FA13-47B1-8170-5FDBD583C77B}" type="pres">
      <dgm:prSet presAssocID="{6135E6B7-BB56-4AAC-BA9C-F27BA272FB26}" presName="circ1" presStyleLbl="vennNode1" presStyleIdx="0" presStyleCnt="4"/>
      <dgm:spPr/>
    </dgm:pt>
    <dgm:pt modelId="{A4A978D3-BC46-4B2F-B588-06B750D8A188}" type="pres">
      <dgm:prSet presAssocID="{6135E6B7-BB56-4AAC-BA9C-F27BA272FB2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C5C2734-A2ED-4759-80EC-CAE3D7D72F7B}" type="pres">
      <dgm:prSet presAssocID="{799F2F3C-52A6-4B4A-9484-601A9BFC3AC6}" presName="circ2" presStyleLbl="vennNode1" presStyleIdx="1" presStyleCnt="4"/>
      <dgm:spPr/>
    </dgm:pt>
    <dgm:pt modelId="{C76BEDD3-06C7-408A-BCAF-1A45E4780300}" type="pres">
      <dgm:prSet presAssocID="{799F2F3C-52A6-4B4A-9484-601A9BFC3AC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0CB0F5A-A0AB-4BD0-A1A3-CC3FA6172C7B}" type="pres">
      <dgm:prSet presAssocID="{AC73309A-C3E6-4E3D-8BFC-27B2DAF97FF2}" presName="circ3" presStyleLbl="vennNode1" presStyleIdx="2" presStyleCnt="4"/>
      <dgm:spPr/>
    </dgm:pt>
    <dgm:pt modelId="{280EC1EB-1EE6-4A23-9445-A679088A739E}" type="pres">
      <dgm:prSet presAssocID="{AC73309A-C3E6-4E3D-8BFC-27B2DAF97FF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AC847B6-3928-4FED-B6E5-E777014D8221}" type="pres">
      <dgm:prSet presAssocID="{F606A6C3-6BE6-4DAF-B5B9-479A3976D069}" presName="circ4" presStyleLbl="vennNode1" presStyleIdx="3" presStyleCnt="4"/>
      <dgm:spPr/>
    </dgm:pt>
    <dgm:pt modelId="{ED272D56-329A-4248-9A0A-DC48FA09023E}" type="pres">
      <dgm:prSet presAssocID="{F606A6C3-6BE6-4DAF-B5B9-479A3976D06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F319754-D52D-44AD-B74F-04B5AFC2C016}" type="presOf" srcId="{AC73309A-C3E6-4E3D-8BFC-27B2DAF97FF2}" destId="{280EC1EB-1EE6-4A23-9445-A679088A739E}" srcOrd="1" destOrd="0" presId="urn:microsoft.com/office/officeart/2005/8/layout/venn1"/>
    <dgm:cxn modelId="{E8CAC5A2-B37E-409A-B005-409BEB879BAC}" type="presOf" srcId="{6135E6B7-BB56-4AAC-BA9C-F27BA272FB26}" destId="{0FAD9F69-FA13-47B1-8170-5FDBD583C77B}" srcOrd="0" destOrd="0" presId="urn:microsoft.com/office/officeart/2005/8/layout/venn1"/>
    <dgm:cxn modelId="{9B084546-1AC2-4920-9973-0C95183F91C0}" type="presOf" srcId="{F606A6C3-6BE6-4DAF-B5B9-479A3976D069}" destId="{DAC847B6-3928-4FED-B6E5-E777014D8221}" srcOrd="0" destOrd="0" presId="urn:microsoft.com/office/officeart/2005/8/layout/venn1"/>
    <dgm:cxn modelId="{07F83CD0-6763-4DEE-A4BD-6781177286D0}" srcId="{898111EF-3294-4D44-827A-1AD0B34FD19E}" destId="{6135E6B7-BB56-4AAC-BA9C-F27BA272FB26}" srcOrd="0" destOrd="0" parTransId="{C03E8202-ED57-4EB8-BE36-170C1B4DC929}" sibTransId="{8F13B96E-0B00-49EE-9877-E42BDD3129C7}"/>
    <dgm:cxn modelId="{AB39B1E7-7CCB-44FC-9124-F909D51A8148}" type="presOf" srcId="{799F2F3C-52A6-4B4A-9484-601A9BFC3AC6}" destId="{BC5C2734-A2ED-4759-80EC-CAE3D7D72F7B}" srcOrd="0" destOrd="0" presId="urn:microsoft.com/office/officeart/2005/8/layout/venn1"/>
    <dgm:cxn modelId="{1BF2D237-FD87-4258-A336-3805CCD2B32A}" type="presOf" srcId="{799F2F3C-52A6-4B4A-9484-601A9BFC3AC6}" destId="{C76BEDD3-06C7-408A-BCAF-1A45E4780300}" srcOrd="1" destOrd="0" presId="urn:microsoft.com/office/officeart/2005/8/layout/venn1"/>
    <dgm:cxn modelId="{2AA82E4B-556D-43F0-AED4-F390AC0FD892}" srcId="{898111EF-3294-4D44-827A-1AD0B34FD19E}" destId="{799F2F3C-52A6-4B4A-9484-601A9BFC3AC6}" srcOrd="1" destOrd="0" parTransId="{071202AB-DFBD-4BB5-BFE6-AB88D86F7499}" sibTransId="{F1608423-AE86-4679-8B68-8AAA3A785E70}"/>
    <dgm:cxn modelId="{73AB7EA0-4847-426E-A03B-8F2AA5D9364C}" type="presOf" srcId="{898111EF-3294-4D44-827A-1AD0B34FD19E}" destId="{8B3B5D19-C672-4F87-8A35-AF8F0B97AA0E}" srcOrd="0" destOrd="0" presId="urn:microsoft.com/office/officeart/2005/8/layout/venn1"/>
    <dgm:cxn modelId="{15C49FC1-4517-46CB-932C-59EA9AD1FD77}" type="presOf" srcId="{F606A6C3-6BE6-4DAF-B5B9-479A3976D069}" destId="{ED272D56-329A-4248-9A0A-DC48FA09023E}" srcOrd="1" destOrd="0" presId="urn:microsoft.com/office/officeart/2005/8/layout/venn1"/>
    <dgm:cxn modelId="{938D2980-3853-4499-BC5C-4C8D2AA4E9D1}" srcId="{898111EF-3294-4D44-827A-1AD0B34FD19E}" destId="{AC73309A-C3E6-4E3D-8BFC-27B2DAF97FF2}" srcOrd="2" destOrd="0" parTransId="{23EF0BC6-7020-45F1-9659-388767B0432E}" sibTransId="{C805080B-A404-418C-8F45-9532AF115869}"/>
    <dgm:cxn modelId="{0C553AF9-4B45-455A-B2E9-1725E9B73544}" type="presOf" srcId="{AC73309A-C3E6-4E3D-8BFC-27B2DAF97FF2}" destId="{40CB0F5A-A0AB-4BD0-A1A3-CC3FA6172C7B}" srcOrd="0" destOrd="0" presId="urn:microsoft.com/office/officeart/2005/8/layout/venn1"/>
    <dgm:cxn modelId="{66157F34-6B96-44C3-9122-B4EA0513CE21}" type="presOf" srcId="{6135E6B7-BB56-4AAC-BA9C-F27BA272FB26}" destId="{A4A978D3-BC46-4B2F-B588-06B750D8A188}" srcOrd="1" destOrd="0" presId="urn:microsoft.com/office/officeart/2005/8/layout/venn1"/>
    <dgm:cxn modelId="{86CB8586-468E-457F-B55F-6B413F425B4F}" srcId="{898111EF-3294-4D44-827A-1AD0B34FD19E}" destId="{F606A6C3-6BE6-4DAF-B5B9-479A3976D069}" srcOrd="3" destOrd="0" parTransId="{4EFAF38C-6F95-46DC-A607-4ED7B8E1CE1B}" sibTransId="{D6F6B433-14AD-4AE3-A3B3-F00363E1D66D}"/>
    <dgm:cxn modelId="{3F215899-8B3C-46B8-84F9-4F2C62DCBC46}" type="presParOf" srcId="{8B3B5D19-C672-4F87-8A35-AF8F0B97AA0E}" destId="{0FAD9F69-FA13-47B1-8170-5FDBD583C77B}" srcOrd="0" destOrd="0" presId="urn:microsoft.com/office/officeart/2005/8/layout/venn1"/>
    <dgm:cxn modelId="{BEA8E88C-7E61-4DEE-87D5-A9A71385C5A1}" type="presParOf" srcId="{8B3B5D19-C672-4F87-8A35-AF8F0B97AA0E}" destId="{A4A978D3-BC46-4B2F-B588-06B750D8A188}" srcOrd="1" destOrd="0" presId="urn:microsoft.com/office/officeart/2005/8/layout/venn1"/>
    <dgm:cxn modelId="{A1159824-7ACF-469E-A338-28E0B8CC1A42}" type="presParOf" srcId="{8B3B5D19-C672-4F87-8A35-AF8F0B97AA0E}" destId="{BC5C2734-A2ED-4759-80EC-CAE3D7D72F7B}" srcOrd="2" destOrd="0" presId="urn:microsoft.com/office/officeart/2005/8/layout/venn1"/>
    <dgm:cxn modelId="{554B5C03-60B8-497C-848B-B408E915A8DE}" type="presParOf" srcId="{8B3B5D19-C672-4F87-8A35-AF8F0B97AA0E}" destId="{C76BEDD3-06C7-408A-BCAF-1A45E4780300}" srcOrd="3" destOrd="0" presId="urn:microsoft.com/office/officeart/2005/8/layout/venn1"/>
    <dgm:cxn modelId="{8C156C9F-A136-4B4B-AC9C-8BE45533802F}" type="presParOf" srcId="{8B3B5D19-C672-4F87-8A35-AF8F0B97AA0E}" destId="{40CB0F5A-A0AB-4BD0-A1A3-CC3FA6172C7B}" srcOrd="4" destOrd="0" presId="urn:microsoft.com/office/officeart/2005/8/layout/venn1"/>
    <dgm:cxn modelId="{B8C88DA2-6C0B-4043-97BF-8F040B3A383E}" type="presParOf" srcId="{8B3B5D19-C672-4F87-8A35-AF8F0B97AA0E}" destId="{280EC1EB-1EE6-4A23-9445-A679088A739E}" srcOrd="5" destOrd="0" presId="urn:microsoft.com/office/officeart/2005/8/layout/venn1"/>
    <dgm:cxn modelId="{D522891D-F998-4EB5-AA43-DD5FDE7DFB27}" type="presParOf" srcId="{8B3B5D19-C672-4F87-8A35-AF8F0B97AA0E}" destId="{DAC847B6-3928-4FED-B6E5-E777014D8221}" srcOrd="6" destOrd="0" presId="urn:microsoft.com/office/officeart/2005/8/layout/venn1"/>
    <dgm:cxn modelId="{9FBE00C3-D474-4779-8450-BE4272F2F830}" type="presParOf" srcId="{8B3B5D19-C672-4F87-8A35-AF8F0B97AA0E}" destId="{ED272D56-329A-4248-9A0A-DC48FA09023E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F8D3B3-6215-4A04-85AF-4D40E31D9BC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F5D9E48D-04CC-4CC6-8883-31B922509FB4}">
      <dgm:prSet/>
      <dgm:spPr/>
      <dgm:t>
        <a:bodyPr/>
        <a:lstStyle/>
        <a:p>
          <a:pPr rtl="0"/>
          <a:r>
            <a:rPr lang="cs-CZ" dirty="0" smtClean="0"/>
            <a:t>Volejbal</a:t>
          </a:r>
          <a:endParaRPr lang="cs-CZ" dirty="0"/>
        </a:p>
      </dgm:t>
    </dgm:pt>
    <dgm:pt modelId="{660679CB-252C-429E-A977-062072AFFA52}" type="parTrans" cxnId="{7BC9E2FD-B6AA-40A2-893F-3DC0683A5C40}">
      <dgm:prSet/>
      <dgm:spPr/>
      <dgm:t>
        <a:bodyPr/>
        <a:lstStyle/>
        <a:p>
          <a:endParaRPr lang="cs-CZ"/>
        </a:p>
      </dgm:t>
    </dgm:pt>
    <dgm:pt modelId="{11C4D528-00B1-4042-97E4-1DD0F7EC7D36}" type="sibTrans" cxnId="{7BC9E2FD-B6AA-40A2-893F-3DC0683A5C40}">
      <dgm:prSet/>
      <dgm:spPr/>
      <dgm:t>
        <a:bodyPr/>
        <a:lstStyle/>
        <a:p>
          <a:endParaRPr lang="cs-CZ"/>
        </a:p>
      </dgm:t>
    </dgm:pt>
    <dgm:pt modelId="{5228082B-9D47-436D-AB6F-2F1CED12848D}">
      <dgm:prSet/>
      <dgm:spPr/>
      <dgm:t>
        <a:bodyPr/>
        <a:lstStyle/>
        <a:p>
          <a:pPr rtl="0"/>
          <a:r>
            <a:rPr lang="cs-CZ" dirty="0" smtClean="0"/>
            <a:t>Od roku 1959</a:t>
          </a:r>
          <a:endParaRPr lang="cs-CZ" dirty="0"/>
        </a:p>
      </dgm:t>
    </dgm:pt>
    <dgm:pt modelId="{694E6533-5C79-4DD0-8CD3-89CA6286FF04}" type="parTrans" cxnId="{AD8D6D8F-CA55-4624-8319-169F514DC612}">
      <dgm:prSet/>
      <dgm:spPr/>
      <dgm:t>
        <a:bodyPr/>
        <a:lstStyle/>
        <a:p>
          <a:endParaRPr lang="cs-CZ"/>
        </a:p>
      </dgm:t>
    </dgm:pt>
    <dgm:pt modelId="{16474B03-8580-47AF-8042-981B00DF37B8}" type="sibTrans" cxnId="{AD8D6D8F-CA55-4624-8319-169F514DC612}">
      <dgm:prSet/>
      <dgm:spPr/>
      <dgm:t>
        <a:bodyPr/>
        <a:lstStyle/>
        <a:p>
          <a:endParaRPr lang="cs-CZ"/>
        </a:p>
      </dgm:t>
    </dgm:pt>
    <dgm:pt modelId="{C5670A0E-48C9-4C2C-95C6-7747440AEAA8}">
      <dgm:prSet/>
      <dgm:spPr/>
      <dgm:t>
        <a:bodyPr/>
        <a:lstStyle/>
        <a:p>
          <a:pPr rtl="0"/>
          <a:r>
            <a:rPr lang="cs-CZ" dirty="0" smtClean="0"/>
            <a:t>28 týmů</a:t>
          </a:r>
          <a:endParaRPr lang="cs-CZ" dirty="0"/>
        </a:p>
      </dgm:t>
    </dgm:pt>
    <dgm:pt modelId="{B690C688-FC98-4DA9-A329-676825D2E3FE}" type="parTrans" cxnId="{18E88078-9B81-44AA-BE8E-598DA91A2731}">
      <dgm:prSet/>
      <dgm:spPr/>
      <dgm:t>
        <a:bodyPr/>
        <a:lstStyle/>
        <a:p>
          <a:endParaRPr lang="cs-CZ"/>
        </a:p>
      </dgm:t>
    </dgm:pt>
    <dgm:pt modelId="{6A01BFCA-B8C0-478F-88BF-1D892F310DDB}" type="sibTrans" cxnId="{18E88078-9B81-44AA-BE8E-598DA91A2731}">
      <dgm:prSet/>
      <dgm:spPr/>
      <dgm:t>
        <a:bodyPr/>
        <a:lstStyle/>
        <a:p>
          <a:endParaRPr lang="cs-CZ"/>
        </a:p>
      </dgm:t>
    </dgm:pt>
    <dgm:pt modelId="{E1CC6E99-662A-4315-938E-F471284A2790}">
      <dgm:prSet/>
      <dgm:spPr/>
      <dgm:t>
        <a:bodyPr/>
        <a:lstStyle/>
        <a:p>
          <a:pPr rtl="0"/>
          <a:r>
            <a:rPr lang="cs-CZ" dirty="0" smtClean="0"/>
            <a:t>Nejvíce titulů: CSKA </a:t>
          </a:r>
          <a:r>
            <a:rPr lang="cs-CZ" dirty="0" err="1" smtClean="0"/>
            <a:t>Moscow</a:t>
          </a:r>
          <a:endParaRPr lang="cs-CZ" dirty="0"/>
        </a:p>
      </dgm:t>
    </dgm:pt>
    <dgm:pt modelId="{F8961856-BB23-4B6B-B6E5-688246C450BF}" type="parTrans" cxnId="{25238CAE-B86B-466A-A88B-CDD2E31C9F50}">
      <dgm:prSet/>
      <dgm:spPr/>
      <dgm:t>
        <a:bodyPr/>
        <a:lstStyle/>
        <a:p>
          <a:endParaRPr lang="cs-CZ"/>
        </a:p>
      </dgm:t>
    </dgm:pt>
    <dgm:pt modelId="{1EB07DB8-C534-4990-BABD-42702BDC3700}" type="sibTrans" cxnId="{25238CAE-B86B-466A-A88B-CDD2E31C9F50}">
      <dgm:prSet/>
      <dgm:spPr/>
      <dgm:t>
        <a:bodyPr/>
        <a:lstStyle/>
        <a:p>
          <a:endParaRPr lang="cs-CZ"/>
        </a:p>
      </dgm:t>
    </dgm:pt>
    <dgm:pt modelId="{555257E1-CD4C-4F1E-8D05-67A8FBB26D1D}" type="pres">
      <dgm:prSet presAssocID="{AFF8D3B3-6215-4A04-85AF-4D40E31D9BC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BE01D0-5CE6-4FB8-BC6B-7A18F4FCC6CC}" type="pres">
      <dgm:prSet presAssocID="{F5D9E48D-04CC-4CC6-8883-31B922509FB4}" presName="root" presStyleCnt="0"/>
      <dgm:spPr/>
    </dgm:pt>
    <dgm:pt modelId="{4435BC48-2D4D-404B-95AD-E1D2B69E666F}" type="pres">
      <dgm:prSet presAssocID="{F5D9E48D-04CC-4CC6-8883-31B922509FB4}" presName="rootComposite" presStyleCnt="0"/>
      <dgm:spPr/>
    </dgm:pt>
    <dgm:pt modelId="{54A1A669-98EE-4037-B721-635DFF6FFCCC}" type="pres">
      <dgm:prSet presAssocID="{F5D9E48D-04CC-4CC6-8883-31B922509FB4}" presName="rootText" presStyleLbl="node1" presStyleIdx="0" presStyleCnt="4"/>
      <dgm:spPr/>
    </dgm:pt>
    <dgm:pt modelId="{0C3504E5-E723-4949-9CF0-EAF8F3BFA2F8}" type="pres">
      <dgm:prSet presAssocID="{F5D9E48D-04CC-4CC6-8883-31B922509FB4}" presName="rootConnector" presStyleLbl="node1" presStyleIdx="0" presStyleCnt="4"/>
      <dgm:spPr/>
    </dgm:pt>
    <dgm:pt modelId="{44E862FA-1902-44EF-9E35-AE7DA186763C}" type="pres">
      <dgm:prSet presAssocID="{F5D9E48D-04CC-4CC6-8883-31B922509FB4}" presName="childShape" presStyleCnt="0"/>
      <dgm:spPr/>
    </dgm:pt>
    <dgm:pt modelId="{2C666609-9AD9-4580-8B5A-8F88EB36635C}" type="pres">
      <dgm:prSet presAssocID="{5228082B-9D47-436D-AB6F-2F1CED12848D}" presName="root" presStyleCnt="0"/>
      <dgm:spPr/>
    </dgm:pt>
    <dgm:pt modelId="{F7B666F2-71AA-4622-88B9-F561DEEBCAFC}" type="pres">
      <dgm:prSet presAssocID="{5228082B-9D47-436D-AB6F-2F1CED12848D}" presName="rootComposite" presStyleCnt="0"/>
      <dgm:spPr/>
    </dgm:pt>
    <dgm:pt modelId="{E3604081-1DB5-405B-B5A0-C2767DEB0886}" type="pres">
      <dgm:prSet presAssocID="{5228082B-9D47-436D-AB6F-2F1CED12848D}" presName="rootText" presStyleLbl="node1" presStyleIdx="1" presStyleCnt="4" custLinFactNeighborX="-19568" custLinFactNeighborY="1151"/>
      <dgm:spPr/>
    </dgm:pt>
    <dgm:pt modelId="{B39126C5-C33E-474B-854C-0191E8AFA528}" type="pres">
      <dgm:prSet presAssocID="{5228082B-9D47-436D-AB6F-2F1CED12848D}" presName="rootConnector" presStyleLbl="node1" presStyleIdx="1" presStyleCnt="4"/>
      <dgm:spPr/>
    </dgm:pt>
    <dgm:pt modelId="{5943DF18-3BC3-4D8C-9C22-53CB4F704A87}" type="pres">
      <dgm:prSet presAssocID="{5228082B-9D47-436D-AB6F-2F1CED12848D}" presName="childShape" presStyleCnt="0"/>
      <dgm:spPr/>
    </dgm:pt>
    <dgm:pt modelId="{8F162E01-35F7-43E3-81E7-110335B8E757}" type="pres">
      <dgm:prSet presAssocID="{C5670A0E-48C9-4C2C-95C6-7747440AEAA8}" presName="root" presStyleCnt="0"/>
      <dgm:spPr/>
    </dgm:pt>
    <dgm:pt modelId="{82DF1883-7C7A-47A8-8D29-57A4EDA5D4EB}" type="pres">
      <dgm:prSet presAssocID="{C5670A0E-48C9-4C2C-95C6-7747440AEAA8}" presName="rootComposite" presStyleCnt="0"/>
      <dgm:spPr/>
    </dgm:pt>
    <dgm:pt modelId="{180BE990-3668-403F-B0D6-1E5B080C02B3}" type="pres">
      <dgm:prSet presAssocID="{C5670A0E-48C9-4C2C-95C6-7747440AEAA8}" presName="rootText" presStyleLbl="node1" presStyleIdx="2" presStyleCnt="4" custLinFactNeighborX="-41437"/>
      <dgm:spPr/>
    </dgm:pt>
    <dgm:pt modelId="{4868EC61-A082-49D2-8A77-AD4BB161DE00}" type="pres">
      <dgm:prSet presAssocID="{C5670A0E-48C9-4C2C-95C6-7747440AEAA8}" presName="rootConnector" presStyleLbl="node1" presStyleIdx="2" presStyleCnt="4"/>
      <dgm:spPr/>
    </dgm:pt>
    <dgm:pt modelId="{8D66E49C-CD1C-4D34-A148-A352154F5D9E}" type="pres">
      <dgm:prSet presAssocID="{C5670A0E-48C9-4C2C-95C6-7747440AEAA8}" presName="childShape" presStyleCnt="0"/>
      <dgm:spPr/>
    </dgm:pt>
    <dgm:pt modelId="{9EA65038-4C40-4994-BCE6-AD290FBB38B1}" type="pres">
      <dgm:prSet presAssocID="{E1CC6E99-662A-4315-938E-F471284A2790}" presName="root" presStyleCnt="0"/>
      <dgm:spPr/>
    </dgm:pt>
    <dgm:pt modelId="{EB7D268E-75B3-4528-9D15-9D946A8A456C}" type="pres">
      <dgm:prSet presAssocID="{E1CC6E99-662A-4315-938E-F471284A2790}" presName="rootComposite" presStyleCnt="0"/>
      <dgm:spPr/>
    </dgm:pt>
    <dgm:pt modelId="{21BD1D7F-1D33-4236-871F-DA48B71FE49F}" type="pres">
      <dgm:prSet presAssocID="{E1CC6E99-662A-4315-938E-F471284A2790}" presName="rootText" presStyleLbl="node1" presStyleIdx="3" presStyleCnt="4" custLinFactNeighborX="-65033" custLinFactNeighborY="2302"/>
      <dgm:spPr/>
    </dgm:pt>
    <dgm:pt modelId="{B153A7E9-6CD0-4044-9602-0FBB01C13357}" type="pres">
      <dgm:prSet presAssocID="{E1CC6E99-662A-4315-938E-F471284A2790}" presName="rootConnector" presStyleLbl="node1" presStyleIdx="3" presStyleCnt="4"/>
      <dgm:spPr/>
    </dgm:pt>
    <dgm:pt modelId="{2EB7B991-5A7F-4062-ACA8-18DCA9A81AF7}" type="pres">
      <dgm:prSet presAssocID="{E1CC6E99-662A-4315-938E-F471284A2790}" presName="childShape" presStyleCnt="0"/>
      <dgm:spPr/>
    </dgm:pt>
  </dgm:ptLst>
  <dgm:cxnLst>
    <dgm:cxn modelId="{FEE357F8-3F39-4583-BB73-12540ABAF04D}" type="presOf" srcId="{E1CC6E99-662A-4315-938E-F471284A2790}" destId="{B153A7E9-6CD0-4044-9602-0FBB01C13357}" srcOrd="1" destOrd="0" presId="urn:microsoft.com/office/officeart/2005/8/layout/hierarchy3"/>
    <dgm:cxn modelId="{25238CAE-B86B-466A-A88B-CDD2E31C9F50}" srcId="{AFF8D3B3-6215-4A04-85AF-4D40E31D9BCC}" destId="{E1CC6E99-662A-4315-938E-F471284A2790}" srcOrd="3" destOrd="0" parTransId="{F8961856-BB23-4B6B-B6E5-688246C450BF}" sibTransId="{1EB07DB8-C534-4990-BABD-42702BDC3700}"/>
    <dgm:cxn modelId="{27D8BE9D-2C78-451C-BC7F-D074C30BC166}" type="presOf" srcId="{AFF8D3B3-6215-4A04-85AF-4D40E31D9BCC}" destId="{555257E1-CD4C-4F1E-8D05-67A8FBB26D1D}" srcOrd="0" destOrd="0" presId="urn:microsoft.com/office/officeart/2005/8/layout/hierarchy3"/>
    <dgm:cxn modelId="{9CE18E01-5687-40AA-8FE3-98D801E9B035}" type="presOf" srcId="{5228082B-9D47-436D-AB6F-2F1CED12848D}" destId="{B39126C5-C33E-474B-854C-0191E8AFA528}" srcOrd="1" destOrd="0" presId="urn:microsoft.com/office/officeart/2005/8/layout/hierarchy3"/>
    <dgm:cxn modelId="{26FC8FF6-68F1-4AE7-8BF5-DE98EC5ADFD0}" type="presOf" srcId="{E1CC6E99-662A-4315-938E-F471284A2790}" destId="{21BD1D7F-1D33-4236-871F-DA48B71FE49F}" srcOrd="0" destOrd="0" presId="urn:microsoft.com/office/officeart/2005/8/layout/hierarchy3"/>
    <dgm:cxn modelId="{18E88078-9B81-44AA-BE8E-598DA91A2731}" srcId="{AFF8D3B3-6215-4A04-85AF-4D40E31D9BCC}" destId="{C5670A0E-48C9-4C2C-95C6-7747440AEAA8}" srcOrd="2" destOrd="0" parTransId="{B690C688-FC98-4DA9-A329-676825D2E3FE}" sibTransId="{6A01BFCA-B8C0-478F-88BF-1D892F310DDB}"/>
    <dgm:cxn modelId="{C7894F0F-BDB7-4A33-A64F-1B4B28A9BB52}" type="presOf" srcId="{F5D9E48D-04CC-4CC6-8883-31B922509FB4}" destId="{0C3504E5-E723-4949-9CF0-EAF8F3BFA2F8}" srcOrd="1" destOrd="0" presId="urn:microsoft.com/office/officeart/2005/8/layout/hierarchy3"/>
    <dgm:cxn modelId="{AE7A9A64-73A7-4777-A618-5A3EEDEC9A5C}" type="presOf" srcId="{F5D9E48D-04CC-4CC6-8883-31B922509FB4}" destId="{54A1A669-98EE-4037-B721-635DFF6FFCCC}" srcOrd="0" destOrd="0" presId="urn:microsoft.com/office/officeart/2005/8/layout/hierarchy3"/>
    <dgm:cxn modelId="{AD8D6D8F-CA55-4624-8319-169F514DC612}" srcId="{AFF8D3B3-6215-4A04-85AF-4D40E31D9BCC}" destId="{5228082B-9D47-436D-AB6F-2F1CED12848D}" srcOrd="1" destOrd="0" parTransId="{694E6533-5C79-4DD0-8CD3-89CA6286FF04}" sibTransId="{16474B03-8580-47AF-8042-981B00DF37B8}"/>
    <dgm:cxn modelId="{7BC9E2FD-B6AA-40A2-893F-3DC0683A5C40}" srcId="{AFF8D3B3-6215-4A04-85AF-4D40E31D9BCC}" destId="{F5D9E48D-04CC-4CC6-8883-31B922509FB4}" srcOrd="0" destOrd="0" parTransId="{660679CB-252C-429E-A977-062072AFFA52}" sibTransId="{11C4D528-00B1-4042-97E4-1DD0F7EC7D36}"/>
    <dgm:cxn modelId="{799729A5-33EE-43BC-B86E-DF873C3CD29A}" type="presOf" srcId="{5228082B-9D47-436D-AB6F-2F1CED12848D}" destId="{E3604081-1DB5-405B-B5A0-C2767DEB0886}" srcOrd="0" destOrd="0" presId="urn:microsoft.com/office/officeart/2005/8/layout/hierarchy3"/>
    <dgm:cxn modelId="{F2E1487F-9424-4720-87CC-4CC7113DAD5F}" type="presOf" srcId="{C5670A0E-48C9-4C2C-95C6-7747440AEAA8}" destId="{180BE990-3668-403F-B0D6-1E5B080C02B3}" srcOrd="0" destOrd="0" presId="urn:microsoft.com/office/officeart/2005/8/layout/hierarchy3"/>
    <dgm:cxn modelId="{ABD36FB9-5AFF-4A25-8272-881549F1660A}" type="presOf" srcId="{C5670A0E-48C9-4C2C-95C6-7747440AEAA8}" destId="{4868EC61-A082-49D2-8A77-AD4BB161DE00}" srcOrd="1" destOrd="0" presId="urn:microsoft.com/office/officeart/2005/8/layout/hierarchy3"/>
    <dgm:cxn modelId="{B210C4FE-A8C1-407B-8BB4-900F82EAD756}" type="presParOf" srcId="{555257E1-CD4C-4F1E-8D05-67A8FBB26D1D}" destId="{7CBE01D0-5CE6-4FB8-BC6B-7A18F4FCC6CC}" srcOrd="0" destOrd="0" presId="urn:microsoft.com/office/officeart/2005/8/layout/hierarchy3"/>
    <dgm:cxn modelId="{C8EBDC10-358C-4F3E-BB48-96822650E110}" type="presParOf" srcId="{7CBE01D0-5CE6-4FB8-BC6B-7A18F4FCC6CC}" destId="{4435BC48-2D4D-404B-95AD-E1D2B69E666F}" srcOrd="0" destOrd="0" presId="urn:microsoft.com/office/officeart/2005/8/layout/hierarchy3"/>
    <dgm:cxn modelId="{D3C4A4DB-FBB2-4215-A50D-CEB19F2C24AA}" type="presParOf" srcId="{4435BC48-2D4D-404B-95AD-E1D2B69E666F}" destId="{54A1A669-98EE-4037-B721-635DFF6FFCCC}" srcOrd="0" destOrd="0" presId="urn:microsoft.com/office/officeart/2005/8/layout/hierarchy3"/>
    <dgm:cxn modelId="{D6DB8B10-C027-46EA-8093-D8C00497F09D}" type="presParOf" srcId="{4435BC48-2D4D-404B-95AD-E1D2B69E666F}" destId="{0C3504E5-E723-4949-9CF0-EAF8F3BFA2F8}" srcOrd="1" destOrd="0" presId="urn:microsoft.com/office/officeart/2005/8/layout/hierarchy3"/>
    <dgm:cxn modelId="{8A87A089-33F7-4025-B4A5-992770772836}" type="presParOf" srcId="{7CBE01D0-5CE6-4FB8-BC6B-7A18F4FCC6CC}" destId="{44E862FA-1902-44EF-9E35-AE7DA186763C}" srcOrd="1" destOrd="0" presId="urn:microsoft.com/office/officeart/2005/8/layout/hierarchy3"/>
    <dgm:cxn modelId="{F58483A7-32EB-4DCF-9C38-7624A810A486}" type="presParOf" srcId="{555257E1-CD4C-4F1E-8D05-67A8FBB26D1D}" destId="{2C666609-9AD9-4580-8B5A-8F88EB36635C}" srcOrd="1" destOrd="0" presId="urn:microsoft.com/office/officeart/2005/8/layout/hierarchy3"/>
    <dgm:cxn modelId="{5C7882AA-AABE-4BFB-A017-C61AE35378BF}" type="presParOf" srcId="{2C666609-9AD9-4580-8B5A-8F88EB36635C}" destId="{F7B666F2-71AA-4622-88B9-F561DEEBCAFC}" srcOrd="0" destOrd="0" presId="urn:microsoft.com/office/officeart/2005/8/layout/hierarchy3"/>
    <dgm:cxn modelId="{A46C5835-A2E4-4A50-8649-CFF0987422AA}" type="presParOf" srcId="{F7B666F2-71AA-4622-88B9-F561DEEBCAFC}" destId="{E3604081-1DB5-405B-B5A0-C2767DEB0886}" srcOrd="0" destOrd="0" presId="urn:microsoft.com/office/officeart/2005/8/layout/hierarchy3"/>
    <dgm:cxn modelId="{9C3A1282-48A2-4129-ABC0-79427D95D26D}" type="presParOf" srcId="{F7B666F2-71AA-4622-88B9-F561DEEBCAFC}" destId="{B39126C5-C33E-474B-854C-0191E8AFA528}" srcOrd="1" destOrd="0" presId="urn:microsoft.com/office/officeart/2005/8/layout/hierarchy3"/>
    <dgm:cxn modelId="{98A72BD4-79EF-4E58-8DF6-78320776F053}" type="presParOf" srcId="{2C666609-9AD9-4580-8B5A-8F88EB36635C}" destId="{5943DF18-3BC3-4D8C-9C22-53CB4F704A87}" srcOrd="1" destOrd="0" presId="urn:microsoft.com/office/officeart/2005/8/layout/hierarchy3"/>
    <dgm:cxn modelId="{52E202AA-B154-4D3C-9170-C198567CFB7F}" type="presParOf" srcId="{555257E1-CD4C-4F1E-8D05-67A8FBB26D1D}" destId="{8F162E01-35F7-43E3-81E7-110335B8E757}" srcOrd="2" destOrd="0" presId="urn:microsoft.com/office/officeart/2005/8/layout/hierarchy3"/>
    <dgm:cxn modelId="{6153CC9F-E394-4A2D-B671-7CA2A3627795}" type="presParOf" srcId="{8F162E01-35F7-43E3-81E7-110335B8E757}" destId="{82DF1883-7C7A-47A8-8D29-57A4EDA5D4EB}" srcOrd="0" destOrd="0" presId="urn:microsoft.com/office/officeart/2005/8/layout/hierarchy3"/>
    <dgm:cxn modelId="{1991717A-4C6E-4C82-B720-0E043A056CF6}" type="presParOf" srcId="{82DF1883-7C7A-47A8-8D29-57A4EDA5D4EB}" destId="{180BE990-3668-403F-B0D6-1E5B080C02B3}" srcOrd="0" destOrd="0" presId="urn:microsoft.com/office/officeart/2005/8/layout/hierarchy3"/>
    <dgm:cxn modelId="{2F9FF308-2975-4D49-8E3A-0B9EB42ED89F}" type="presParOf" srcId="{82DF1883-7C7A-47A8-8D29-57A4EDA5D4EB}" destId="{4868EC61-A082-49D2-8A77-AD4BB161DE00}" srcOrd="1" destOrd="0" presId="urn:microsoft.com/office/officeart/2005/8/layout/hierarchy3"/>
    <dgm:cxn modelId="{800DC4FC-2DF1-43EF-8C6F-5518BF27F45F}" type="presParOf" srcId="{8F162E01-35F7-43E3-81E7-110335B8E757}" destId="{8D66E49C-CD1C-4D34-A148-A352154F5D9E}" srcOrd="1" destOrd="0" presId="urn:microsoft.com/office/officeart/2005/8/layout/hierarchy3"/>
    <dgm:cxn modelId="{A4B43031-1F73-459A-800A-9AE4649EE350}" type="presParOf" srcId="{555257E1-CD4C-4F1E-8D05-67A8FBB26D1D}" destId="{9EA65038-4C40-4994-BCE6-AD290FBB38B1}" srcOrd="3" destOrd="0" presId="urn:microsoft.com/office/officeart/2005/8/layout/hierarchy3"/>
    <dgm:cxn modelId="{68ADFFB3-C9D9-4FC8-8053-B68FDE3139D0}" type="presParOf" srcId="{9EA65038-4C40-4994-BCE6-AD290FBB38B1}" destId="{EB7D268E-75B3-4528-9D15-9D946A8A456C}" srcOrd="0" destOrd="0" presId="urn:microsoft.com/office/officeart/2005/8/layout/hierarchy3"/>
    <dgm:cxn modelId="{74114F67-A039-40A8-B9B5-ACE970EA12AA}" type="presParOf" srcId="{EB7D268E-75B3-4528-9D15-9D946A8A456C}" destId="{21BD1D7F-1D33-4236-871F-DA48B71FE49F}" srcOrd="0" destOrd="0" presId="urn:microsoft.com/office/officeart/2005/8/layout/hierarchy3"/>
    <dgm:cxn modelId="{110685E0-58BD-4593-8E62-FE8C336CF05E}" type="presParOf" srcId="{EB7D268E-75B3-4528-9D15-9D946A8A456C}" destId="{B153A7E9-6CD0-4044-9602-0FBB01C13357}" srcOrd="1" destOrd="0" presId="urn:microsoft.com/office/officeart/2005/8/layout/hierarchy3"/>
    <dgm:cxn modelId="{2E7A4E76-15E1-4F9B-87FD-1011D26E34F8}" type="presParOf" srcId="{9EA65038-4C40-4994-BCE6-AD290FBB38B1}" destId="{2EB7B991-5A7F-4062-ACA8-18DCA9A81AF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38D6E1-C358-4D2C-AEFE-EC5937D9039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FA990632-1A8E-4D9C-92E4-809C7DCF7A1A}">
      <dgm:prSet/>
      <dgm:spPr/>
      <dgm:t>
        <a:bodyPr/>
        <a:lstStyle/>
        <a:p>
          <a:pPr rtl="0"/>
          <a:r>
            <a:rPr lang="cs-CZ" dirty="0" err="1" smtClean="0"/>
            <a:t>Billiard</a:t>
          </a:r>
          <a:r>
            <a:rPr lang="cs-CZ" dirty="0" smtClean="0"/>
            <a:t>-</a:t>
          </a:r>
          <a:r>
            <a:rPr lang="cs-CZ" dirty="0" err="1" smtClean="0"/>
            <a:t>Hockey</a:t>
          </a:r>
          <a:endParaRPr lang="cs-CZ" dirty="0"/>
        </a:p>
      </dgm:t>
    </dgm:pt>
    <dgm:pt modelId="{D94C2D84-ABD9-4E53-B2D4-F609D068CA26}" type="parTrans" cxnId="{3AF1B64F-A2E2-4EC1-96B9-88F59A928A5D}">
      <dgm:prSet/>
      <dgm:spPr/>
      <dgm:t>
        <a:bodyPr/>
        <a:lstStyle/>
        <a:p>
          <a:endParaRPr lang="cs-CZ"/>
        </a:p>
      </dgm:t>
    </dgm:pt>
    <dgm:pt modelId="{82BC7208-021F-4367-B073-7F94B3133E80}" type="sibTrans" cxnId="{3AF1B64F-A2E2-4EC1-96B9-88F59A928A5D}">
      <dgm:prSet/>
      <dgm:spPr/>
      <dgm:t>
        <a:bodyPr/>
        <a:lstStyle/>
        <a:p>
          <a:endParaRPr lang="cs-CZ"/>
        </a:p>
      </dgm:t>
    </dgm:pt>
    <dgm:pt modelId="{056C893B-EB46-4DDA-ADCC-6E9A3134B476}">
      <dgm:prSet/>
      <dgm:spPr/>
      <dgm:t>
        <a:bodyPr/>
        <a:lstStyle/>
        <a:p>
          <a:pPr rtl="0"/>
          <a:r>
            <a:rPr lang="cs-CZ" dirty="0" smtClean="0"/>
            <a:t>WTHA</a:t>
          </a:r>
          <a:endParaRPr lang="cs-CZ" dirty="0"/>
        </a:p>
      </dgm:t>
    </dgm:pt>
    <dgm:pt modelId="{396C43B8-6D4C-48B2-8B78-D0EAC6F69BAC}" type="parTrans" cxnId="{172E2682-08AD-4C5A-A778-D0F7299E9FE4}">
      <dgm:prSet/>
      <dgm:spPr/>
      <dgm:t>
        <a:bodyPr/>
        <a:lstStyle/>
        <a:p>
          <a:endParaRPr lang="cs-CZ"/>
        </a:p>
      </dgm:t>
    </dgm:pt>
    <dgm:pt modelId="{D17D8660-9410-4964-A87B-2C833A3E2C16}" type="sibTrans" cxnId="{172E2682-08AD-4C5A-A778-D0F7299E9FE4}">
      <dgm:prSet/>
      <dgm:spPr/>
      <dgm:t>
        <a:bodyPr/>
        <a:lstStyle/>
        <a:p>
          <a:endParaRPr lang="cs-CZ"/>
        </a:p>
      </dgm:t>
    </dgm:pt>
    <dgm:pt modelId="{670A0AB5-8DEC-45C8-9913-A540D4BAD9FB}">
      <dgm:prSet/>
      <dgm:spPr/>
      <dgm:t>
        <a:bodyPr/>
        <a:lstStyle/>
        <a:p>
          <a:pPr rtl="0"/>
          <a:r>
            <a:rPr lang="cs-CZ" dirty="0" smtClean="0"/>
            <a:t>3x finále v ČR</a:t>
          </a:r>
          <a:endParaRPr lang="cs-CZ" dirty="0"/>
        </a:p>
      </dgm:t>
    </dgm:pt>
    <dgm:pt modelId="{D0E93B9B-CD89-4B86-8E4F-E46A6232B2F5}" type="parTrans" cxnId="{E503F595-12F7-43D1-A803-2372763436DF}">
      <dgm:prSet/>
      <dgm:spPr/>
      <dgm:t>
        <a:bodyPr/>
        <a:lstStyle/>
        <a:p>
          <a:endParaRPr lang="cs-CZ"/>
        </a:p>
      </dgm:t>
    </dgm:pt>
    <dgm:pt modelId="{123D59FB-0C4E-4751-BF7C-4C109C728711}" type="sibTrans" cxnId="{E503F595-12F7-43D1-A803-2372763436DF}">
      <dgm:prSet/>
      <dgm:spPr/>
      <dgm:t>
        <a:bodyPr/>
        <a:lstStyle/>
        <a:p>
          <a:endParaRPr lang="cs-CZ"/>
        </a:p>
      </dgm:t>
    </dgm:pt>
    <dgm:pt modelId="{DE8F4F57-7D62-4E9E-9E4D-0B05C0719524}">
      <dgm:prSet/>
      <dgm:spPr/>
      <dgm:t>
        <a:bodyPr/>
        <a:lstStyle/>
        <a:p>
          <a:pPr rtl="0"/>
          <a:r>
            <a:rPr lang="cs-CZ" dirty="0" smtClean="0"/>
            <a:t>České týmy neporaženy</a:t>
          </a:r>
          <a:endParaRPr lang="cs-CZ" dirty="0"/>
        </a:p>
      </dgm:t>
    </dgm:pt>
    <dgm:pt modelId="{DD25FE07-7BBE-4214-B274-AF7983672E1D}" type="parTrans" cxnId="{F2410FCB-0A45-4B9F-8702-E17C82FC0DD3}">
      <dgm:prSet/>
      <dgm:spPr/>
      <dgm:t>
        <a:bodyPr/>
        <a:lstStyle/>
        <a:p>
          <a:endParaRPr lang="cs-CZ"/>
        </a:p>
      </dgm:t>
    </dgm:pt>
    <dgm:pt modelId="{F9060E9D-1BF1-4FA3-9DC7-194FBA6CE863}" type="sibTrans" cxnId="{F2410FCB-0A45-4B9F-8702-E17C82FC0DD3}">
      <dgm:prSet/>
      <dgm:spPr/>
      <dgm:t>
        <a:bodyPr/>
        <a:lstStyle/>
        <a:p>
          <a:endParaRPr lang="cs-CZ"/>
        </a:p>
      </dgm:t>
    </dgm:pt>
    <dgm:pt modelId="{D4362376-F3C2-409C-97E9-612195291943}">
      <dgm:prSet/>
      <dgm:spPr/>
      <dgm:t>
        <a:bodyPr/>
        <a:lstStyle/>
        <a:p>
          <a:pPr rtl="0"/>
          <a:r>
            <a:rPr lang="cs-CZ" dirty="0" smtClean="0"/>
            <a:t>Hrána formátem 3x3</a:t>
          </a:r>
          <a:endParaRPr lang="cs-CZ" dirty="0"/>
        </a:p>
      </dgm:t>
    </dgm:pt>
    <dgm:pt modelId="{FA1F40E4-5ECE-49CF-BE6B-C97ACB868CB4}" type="parTrans" cxnId="{BD0690A7-985F-49E6-ACF1-B5DB41A8C36C}">
      <dgm:prSet/>
      <dgm:spPr/>
      <dgm:t>
        <a:bodyPr/>
        <a:lstStyle/>
        <a:p>
          <a:endParaRPr lang="cs-CZ"/>
        </a:p>
      </dgm:t>
    </dgm:pt>
    <dgm:pt modelId="{D236BBA8-A8E1-4BD0-B051-19F454AF3C91}" type="sibTrans" cxnId="{BD0690A7-985F-49E6-ACF1-B5DB41A8C36C}">
      <dgm:prSet/>
      <dgm:spPr/>
      <dgm:t>
        <a:bodyPr/>
        <a:lstStyle/>
        <a:p>
          <a:endParaRPr lang="cs-CZ"/>
        </a:p>
      </dgm:t>
    </dgm:pt>
    <dgm:pt modelId="{C8C07824-33B6-416A-9E89-17D1F40417B4}" type="pres">
      <dgm:prSet presAssocID="{D238D6E1-C358-4D2C-AEFE-EC5937D9039E}" presName="Name0" presStyleCnt="0">
        <dgm:presLayoutVars>
          <dgm:dir/>
          <dgm:animLvl val="lvl"/>
          <dgm:resizeHandles val="exact"/>
        </dgm:presLayoutVars>
      </dgm:prSet>
      <dgm:spPr/>
    </dgm:pt>
    <dgm:pt modelId="{05C6B423-2CA8-4FD5-973F-78F4302F6612}" type="pres">
      <dgm:prSet presAssocID="{FA990632-1A8E-4D9C-92E4-809C7DCF7A1A}" presName="linNode" presStyleCnt="0"/>
      <dgm:spPr/>
    </dgm:pt>
    <dgm:pt modelId="{98304ED8-D275-4F21-BA79-E5359A4B9E50}" type="pres">
      <dgm:prSet presAssocID="{FA990632-1A8E-4D9C-92E4-809C7DCF7A1A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BB81D6B-FFDE-4241-AC2A-08B9B50619B5}" type="pres">
      <dgm:prSet presAssocID="{82BC7208-021F-4367-B073-7F94B3133E80}" presName="sp" presStyleCnt="0"/>
      <dgm:spPr/>
    </dgm:pt>
    <dgm:pt modelId="{E5D64585-8E99-461D-8064-E3E0406755BF}" type="pres">
      <dgm:prSet presAssocID="{056C893B-EB46-4DDA-ADCC-6E9A3134B476}" presName="linNode" presStyleCnt="0"/>
      <dgm:spPr/>
    </dgm:pt>
    <dgm:pt modelId="{540FF3FC-AF9B-445B-AB2E-1C55218D0C6C}" type="pres">
      <dgm:prSet presAssocID="{056C893B-EB46-4DDA-ADCC-6E9A3134B47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851B96B2-B75F-4440-9550-09ED9C20F722}" type="pres">
      <dgm:prSet presAssocID="{D17D8660-9410-4964-A87B-2C833A3E2C16}" presName="sp" presStyleCnt="0"/>
      <dgm:spPr/>
    </dgm:pt>
    <dgm:pt modelId="{C17F2C6A-D123-4B60-A1B9-6AC206CEF73A}" type="pres">
      <dgm:prSet presAssocID="{670A0AB5-8DEC-45C8-9913-A540D4BAD9FB}" presName="linNode" presStyleCnt="0"/>
      <dgm:spPr/>
    </dgm:pt>
    <dgm:pt modelId="{A5D7DD86-ED26-43B4-87D1-8500E9746F1B}" type="pres">
      <dgm:prSet presAssocID="{670A0AB5-8DEC-45C8-9913-A540D4BAD9FB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8D41490-11AD-454A-B12E-7618A3384ECA}" type="pres">
      <dgm:prSet presAssocID="{670A0AB5-8DEC-45C8-9913-A540D4BAD9FB}" presName="descendantText" presStyleLbl="alignAccFollowNode1" presStyleIdx="0" presStyleCnt="1">
        <dgm:presLayoutVars>
          <dgm:bulletEnabled val="1"/>
        </dgm:presLayoutVars>
      </dgm:prSet>
      <dgm:spPr/>
    </dgm:pt>
    <dgm:pt modelId="{33A257FD-B1C0-444E-AE4D-8004816EBF07}" type="pres">
      <dgm:prSet presAssocID="{123D59FB-0C4E-4751-BF7C-4C109C728711}" presName="sp" presStyleCnt="0"/>
      <dgm:spPr/>
    </dgm:pt>
    <dgm:pt modelId="{FDD8F61A-0B8F-40DB-B240-C5B3B5796EC4}" type="pres">
      <dgm:prSet presAssocID="{D4362376-F3C2-409C-97E9-612195291943}" presName="linNode" presStyleCnt="0"/>
      <dgm:spPr/>
    </dgm:pt>
    <dgm:pt modelId="{8344C0F4-AFCC-41A8-8E17-FF8137248F6B}" type="pres">
      <dgm:prSet presAssocID="{D4362376-F3C2-409C-97E9-612195291943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6DE48B07-1368-40E1-9DD6-2806359F57EA}" type="presOf" srcId="{FA990632-1A8E-4D9C-92E4-809C7DCF7A1A}" destId="{98304ED8-D275-4F21-BA79-E5359A4B9E50}" srcOrd="0" destOrd="0" presId="urn:microsoft.com/office/officeart/2005/8/layout/vList5"/>
    <dgm:cxn modelId="{3AF1B64F-A2E2-4EC1-96B9-88F59A928A5D}" srcId="{D238D6E1-C358-4D2C-AEFE-EC5937D9039E}" destId="{FA990632-1A8E-4D9C-92E4-809C7DCF7A1A}" srcOrd="0" destOrd="0" parTransId="{D94C2D84-ABD9-4E53-B2D4-F609D068CA26}" sibTransId="{82BC7208-021F-4367-B073-7F94B3133E80}"/>
    <dgm:cxn modelId="{F2410FCB-0A45-4B9F-8702-E17C82FC0DD3}" srcId="{670A0AB5-8DEC-45C8-9913-A540D4BAD9FB}" destId="{DE8F4F57-7D62-4E9E-9E4D-0B05C0719524}" srcOrd="0" destOrd="0" parTransId="{DD25FE07-7BBE-4214-B274-AF7983672E1D}" sibTransId="{F9060E9D-1BF1-4FA3-9DC7-194FBA6CE863}"/>
    <dgm:cxn modelId="{0CC759E5-FC52-4081-B3BA-ECDD7DB35F26}" type="presOf" srcId="{D4362376-F3C2-409C-97E9-612195291943}" destId="{8344C0F4-AFCC-41A8-8E17-FF8137248F6B}" srcOrd="0" destOrd="0" presId="urn:microsoft.com/office/officeart/2005/8/layout/vList5"/>
    <dgm:cxn modelId="{BE37DE24-7D29-48CB-BFF5-7F4F04767EB0}" type="presOf" srcId="{D238D6E1-C358-4D2C-AEFE-EC5937D9039E}" destId="{C8C07824-33B6-416A-9E89-17D1F40417B4}" srcOrd="0" destOrd="0" presId="urn:microsoft.com/office/officeart/2005/8/layout/vList5"/>
    <dgm:cxn modelId="{E503F595-12F7-43D1-A803-2372763436DF}" srcId="{D238D6E1-C358-4D2C-AEFE-EC5937D9039E}" destId="{670A0AB5-8DEC-45C8-9913-A540D4BAD9FB}" srcOrd="2" destOrd="0" parTransId="{D0E93B9B-CD89-4B86-8E4F-E46A6232B2F5}" sibTransId="{123D59FB-0C4E-4751-BF7C-4C109C728711}"/>
    <dgm:cxn modelId="{BD0690A7-985F-49E6-ACF1-B5DB41A8C36C}" srcId="{D238D6E1-C358-4D2C-AEFE-EC5937D9039E}" destId="{D4362376-F3C2-409C-97E9-612195291943}" srcOrd="3" destOrd="0" parTransId="{FA1F40E4-5ECE-49CF-BE6B-C97ACB868CB4}" sibTransId="{D236BBA8-A8E1-4BD0-B051-19F454AF3C91}"/>
    <dgm:cxn modelId="{172E2682-08AD-4C5A-A778-D0F7299E9FE4}" srcId="{D238D6E1-C358-4D2C-AEFE-EC5937D9039E}" destId="{056C893B-EB46-4DDA-ADCC-6E9A3134B476}" srcOrd="1" destOrd="0" parTransId="{396C43B8-6D4C-48B2-8B78-D0EAC6F69BAC}" sibTransId="{D17D8660-9410-4964-A87B-2C833A3E2C16}"/>
    <dgm:cxn modelId="{F064B8F6-A601-4E64-AC5A-36ECC223DD4D}" type="presOf" srcId="{670A0AB5-8DEC-45C8-9913-A540D4BAD9FB}" destId="{A5D7DD86-ED26-43B4-87D1-8500E9746F1B}" srcOrd="0" destOrd="0" presId="urn:microsoft.com/office/officeart/2005/8/layout/vList5"/>
    <dgm:cxn modelId="{96647AB0-3673-480A-909E-002CCDBE0255}" type="presOf" srcId="{056C893B-EB46-4DDA-ADCC-6E9A3134B476}" destId="{540FF3FC-AF9B-445B-AB2E-1C55218D0C6C}" srcOrd="0" destOrd="0" presId="urn:microsoft.com/office/officeart/2005/8/layout/vList5"/>
    <dgm:cxn modelId="{4169909E-7F08-4A7C-9490-147CED913693}" type="presOf" srcId="{DE8F4F57-7D62-4E9E-9E4D-0B05C0719524}" destId="{E8D41490-11AD-454A-B12E-7618A3384ECA}" srcOrd="0" destOrd="0" presId="urn:microsoft.com/office/officeart/2005/8/layout/vList5"/>
    <dgm:cxn modelId="{F19B90F0-4223-4DA0-A563-71C96BE9B322}" type="presParOf" srcId="{C8C07824-33B6-416A-9E89-17D1F40417B4}" destId="{05C6B423-2CA8-4FD5-973F-78F4302F6612}" srcOrd="0" destOrd="0" presId="urn:microsoft.com/office/officeart/2005/8/layout/vList5"/>
    <dgm:cxn modelId="{1510F83D-5A25-4C1C-A560-61A9C53A0760}" type="presParOf" srcId="{05C6B423-2CA8-4FD5-973F-78F4302F6612}" destId="{98304ED8-D275-4F21-BA79-E5359A4B9E50}" srcOrd="0" destOrd="0" presId="urn:microsoft.com/office/officeart/2005/8/layout/vList5"/>
    <dgm:cxn modelId="{DB56F4FF-7BB4-4834-8F76-2721F471E0C7}" type="presParOf" srcId="{C8C07824-33B6-416A-9E89-17D1F40417B4}" destId="{CBB81D6B-FFDE-4241-AC2A-08B9B50619B5}" srcOrd="1" destOrd="0" presId="urn:microsoft.com/office/officeart/2005/8/layout/vList5"/>
    <dgm:cxn modelId="{FB523BBB-A899-4270-950C-9D3230A313AA}" type="presParOf" srcId="{C8C07824-33B6-416A-9E89-17D1F40417B4}" destId="{E5D64585-8E99-461D-8064-E3E0406755BF}" srcOrd="2" destOrd="0" presId="urn:microsoft.com/office/officeart/2005/8/layout/vList5"/>
    <dgm:cxn modelId="{8ABA1569-AF53-4799-879A-F5CA64AE152F}" type="presParOf" srcId="{E5D64585-8E99-461D-8064-E3E0406755BF}" destId="{540FF3FC-AF9B-445B-AB2E-1C55218D0C6C}" srcOrd="0" destOrd="0" presId="urn:microsoft.com/office/officeart/2005/8/layout/vList5"/>
    <dgm:cxn modelId="{C85E254F-A6FE-4988-881A-4D4903B33E11}" type="presParOf" srcId="{C8C07824-33B6-416A-9E89-17D1F40417B4}" destId="{851B96B2-B75F-4440-9550-09ED9C20F722}" srcOrd="3" destOrd="0" presId="urn:microsoft.com/office/officeart/2005/8/layout/vList5"/>
    <dgm:cxn modelId="{81275A40-681A-49B1-840D-D6F221733E21}" type="presParOf" srcId="{C8C07824-33B6-416A-9E89-17D1F40417B4}" destId="{C17F2C6A-D123-4B60-A1B9-6AC206CEF73A}" srcOrd="4" destOrd="0" presId="urn:microsoft.com/office/officeart/2005/8/layout/vList5"/>
    <dgm:cxn modelId="{4B8DC1A7-AD12-446D-83EC-26175911EB64}" type="presParOf" srcId="{C17F2C6A-D123-4B60-A1B9-6AC206CEF73A}" destId="{A5D7DD86-ED26-43B4-87D1-8500E9746F1B}" srcOrd="0" destOrd="0" presId="urn:microsoft.com/office/officeart/2005/8/layout/vList5"/>
    <dgm:cxn modelId="{74E00DA5-DA4C-44CB-90DA-C01162734A2E}" type="presParOf" srcId="{C17F2C6A-D123-4B60-A1B9-6AC206CEF73A}" destId="{E8D41490-11AD-454A-B12E-7618A3384ECA}" srcOrd="1" destOrd="0" presId="urn:microsoft.com/office/officeart/2005/8/layout/vList5"/>
    <dgm:cxn modelId="{2179BA46-7DEA-4262-B663-866740486BFE}" type="presParOf" srcId="{C8C07824-33B6-416A-9E89-17D1F40417B4}" destId="{33A257FD-B1C0-444E-AE4D-8004816EBF07}" srcOrd="5" destOrd="0" presId="urn:microsoft.com/office/officeart/2005/8/layout/vList5"/>
    <dgm:cxn modelId="{D79EFE2E-23A9-454D-90F2-7CABE6317D2D}" type="presParOf" srcId="{C8C07824-33B6-416A-9E89-17D1F40417B4}" destId="{FDD8F61A-0B8F-40DB-B240-C5B3B5796EC4}" srcOrd="6" destOrd="0" presId="urn:microsoft.com/office/officeart/2005/8/layout/vList5"/>
    <dgm:cxn modelId="{0A87CF7E-D966-4913-B108-6A41B68F13B7}" type="presParOf" srcId="{FDD8F61A-0B8F-40DB-B240-C5B3B5796EC4}" destId="{8344C0F4-AFCC-41A8-8E17-FF8137248F6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451FF4-5C74-4A39-9285-4147B41D35C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8227B240-F3BA-4ECC-834E-8389C01E3588}">
      <dgm:prSet/>
      <dgm:spPr/>
      <dgm:t>
        <a:bodyPr/>
        <a:lstStyle/>
        <a:p>
          <a:pPr rtl="0"/>
          <a:r>
            <a:rPr lang="cs-CZ" dirty="0" smtClean="0"/>
            <a:t>Box lakros</a:t>
          </a:r>
          <a:endParaRPr lang="cs-CZ" dirty="0"/>
        </a:p>
      </dgm:t>
    </dgm:pt>
    <dgm:pt modelId="{AF404063-3CF5-4169-89A6-4528028EB9F9}" type="parTrans" cxnId="{1F7DED02-0A0C-4CA5-85E9-FBD8DFF4F5E7}">
      <dgm:prSet/>
      <dgm:spPr/>
      <dgm:t>
        <a:bodyPr/>
        <a:lstStyle/>
        <a:p>
          <a:endParaRPr lang="cs-CZ"/>
        </a:p>
      </dgm:t>
    </dgm:pt>
    <dgm:pt modelId="{11C1356B-5DFC-4DAE-89AA-716376D93C82}" type="sibTrans" cxnId="{1F7DED02-0A0C-4CA5-85E9-FBD8DFF4F5E7}">
      <dgm:prSet/>
      <dgm:spPr/>
      <dgm:t>
        <a:bodyPr/>
        <a:lstStyle/>
        <a:p>
          <a:endParaRPr lang="cs-CZ"/>
        </a:p>
      </dgm:t>
    </dgm:pt>
    <dgm:pt modelId="{7505D5A6-76DF-4ACA-B521-9EA9FCB006CA}">
      <dgm:prSet/>
      <dgm:spPr/>
      <dgm:t>
        <a:bodyPr/>
        <a:lstStyle/>
        <a:p>
          <a:pPr rtl="0"/>
          <a:r>
            <a:rPr lang="cs-CZ" dirty="0" smtClean="0"/>
            <a:t>Od roku 2009</a:t>
          </a:r>
          <a:endParaRPr lang="cs-CZ" dirty="0"/>
        </a:p>
      </dgm:t>
    </dgm:pt>
    <dgm:pt modelId="{D079C300-753D-421A-BF7E-0FCBD3D5314B}" type="parTrans" cxnId="{E3F1298E-9117-479A-AE30-CFA9F9577E39}">
      <dgm:prSet/>
      <dgm:spPr/>
      <dgm:t>
        <a:bodyPr/>
        <a:lstStyle/>
        <a:p>
          <a:endParaRPr lang="cs-CZ"/>
        </a:p>
      </dgm:t>
    </dgm:pt>
    <dgm:pt modelId="{037B1951-1407-493F-9080-439A8CCACF5C}" type="sibTrans" cxnId="{E3F1298E-9117-479A-AE30-CFA9F9577E39}">
      <dgm:prSet/>
      <dgm:spPr/>
      <dgm:t>
        <a:bodyPr/>
        <a:lstStyle/>
        <a:p>
          <a:endParaRPr lang="cs-CZ"/>
        </a:p>
      </dgm:t>
    </dgm:pt>
    <dgm:pt modelId="{72347DD7-2452-4C18-BB24-46CA27A3536C}">
      <dgm:prSet/>
      <dgm:spPr/>
      <dgm:t>
        <a:bodyPr/>
        <a:lstStyle/>
        <a:p>
          <a:pPr rtl="0"/>
          <a:r>
            <a:rPr lang="cs-CZ" dirty="0" smtClean="0"/>
            <a:t>Koná se vždy v České republice</a:t>
          </a:r>
          <a:endParaRPr lang="cs-CZ" dirty="0"/>
        </a:p>
      </dgm:t>
    </dgm:pt>
    <dgm:pt modelId="{F352DFA7-E977-4FD3-9002-0CABACE9F830}" type="parTrans" cxnId="{5F2A0A5D-5742-4D28-8B6D-A5C6408662FE}">
      <dgm:prSet/>
      <dgm:spPr/>
      <dgm:t>
        <a:bodyPr/>
        <a:lstStyle/>
        <a:p>
          <a:endParaRPr lang="cs-CZ"/>
        </a:p>
      </dgm:t>
    </dgm:pt>
    <dgm:pt modelId="{622F88BF-86B9-428B-9E11-D5FA10C5DDDA}" type="sibTrans" cxnId="{5F2A0A5D-5742-4D28-8B6D-A5C6408662FE}">
      <dgm:prSet/>
      <dgm:spPr/>
      <dgm:t>
        <a:bodyPr/>
        <a:lstStyle/>
        <a:p>
          <a:endParaRPr lang="cs-CZ"/>
        </a:p>
      </dgm:t>
    </dgm:pt>
    <dgm:pt modelId="{283BE910-CB9C-4449-91AF-22060E92A0F6}">
      <dgm:prSet/>
      <dgm:spPr/>
      <dgm:t>
        <a:bodyPr/>
        <a:lstStyle/>
        <a:p>
          <a:pPr rtl="0"/>
          <a:r>
            <a:rPr lang="cs-CZ" dirty="0" smtClean="0"/>
            <a:t>3 základní turnaje + 1 finálový</a:t>
          </a:r>
          <a:endParaRPr lang="cs-CZ" dirty="0"/>
        </a:p>
      </dgm:t>
    </dgm:pt>
    <dgm:pt modelId="{A281F788-15E6-4351-8CFD-B16184A159CA}" type="parTrans" cxnId="{7F800386-3652-42C9-826C-0AD16868E0D4}">
      <dgm:prSet/>
      <dgm:spPr/>
      <dgm:t>
        <a:bodyPr/>
        <a:lstStyle/>
        <a:p>
          <a:endParaRPr lang="cs-CZ"/>
        </a:p>
      </dgm:t>
    </dgm:pt>
    <dgm:pt modelId="{B8F97FD7-E504-49AB-96B7-81704218F8C3}" type="sibTrans" cxnId="{7F800386-3652-42C9-826C-0AD16868E0D4}">
      <dgm:prSet/>
      <dgm:spPr/>
      <dgm:t>
        <a:bodyPr/>
        <a:lstStyle/>
        <a:p>
          <a:endParaRPr lang="cs-CZ"/>
        </a:p>
      </dgm:t>
    </dgm:pt>
    <dgm:pt modelId="{F2FB89BD-76EA-44F0-8853-0A3D78083507}">
      <dgm:prSet/>
      <dgm:spPr/>
      <dgm:t>
        <a:bodyPr/>
        <a:lstStyle/>
        <a:p>
          <a:pPr rtl="0"/>
          <a:r>
            <a:rPr lang="cs-CZ" dirty="0" err="1" smtClean="0"/>
            <a:t>Draftovací</a:t>
          </a:r>
          <a:r>
            <a:rPr lang="cs-CZ" dirty="0" smtClean="0"/>
            <a:t> systém</a:t>
          </a:r>
          <a:endParaRPr lang="cs-CZ" dirty="0"/>
        </a:p>
      </dgm:t>
    </dgm:pt>
    <dgm:pt modelId="{DAC56B31-B0B4-4FD3-BA24-ABE0E04567F0}" type="parTrans" cxnId="{00E2CE75-263B-4F4E-BC69-2E48A292789B}">
      <dgm:prSet/>
      <dgm:spPr/>
      <dgm:t>
        <a:bodyPr/>
        <a:lstStyle/>
        <a:p>
          <a:endParaRPr lang="cs-CZ"/>
        </a:p>
      </dgm:t>
    </dgm:pt>
    <dgm:pt modelId="{FF2993E7-CC14-484B-824A-0131BED4062D}" type="sibTrans" cxnId="{00E2CE75-263B-4F4E-BC69-2E48A292789B}">
      <dgm:prSet/>
      <dgm:spPr/>
      <dgm:t>
        <a:bodyPr/>
        <a:lstStyle/>
        <a:p>
          <a:endParaRPr lang="cs-CZ"/>
        </a:p>
      </dgm:t>
    </dgm:pt>
    <dgm:pt modelId="{BA0ED10B-ED19-4D34-968A-ACE226E13E7C}" type="pres">
      <dgm:prSet presAssocID="{DC451FF4-5C74-4A39-9285-4147B41D35C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D83ADE8-09C2-4D7F-ABFE-01F5E33810BC}" type="pres">
      <dgm:prSet presAssocID="{8227B240-F3BA-4ECC-834E-8389C01E3588}" presName="horFlow" presStyleCnt="0"/>
      <dgm:spPr/>
    </dgm:pt>
    <dgm:pt modelId="{747F679A-C77B-419E-93F5-7CCF56758A69}" type="pres">
      <dgm:prSet presAssocID="{8227B240-F3BA-4ECC-834E-8389C01E3588}" presName="bigChev" presStyleLbl="node1" presStyleIdx="0" presStyleCnt="4"/>
      <dgm:spPr/>
    </dgm:pt>
    <dgm:pt modelId="{7B7EEA69-8C6B-4EA9-9D40-8A60B58B8366}" type="pres">
      <dgm:prSet presAssocID="{8227B240-F3BA-4ECC-834E-8389C01E3588}" presName="vSp" presStyleCnt="0"/>
      <dgm:spPr/>
    </dgm:pt>
    <dgm:pt modelId="{6271EBB4-25D7-4D41-8ECC-5552A4C629A0}" type="pres">
      <dgm:prSet presAssocID="{7505D5A6-76DF-4ACA-B521-9EA9FCB006CA}" presName="horFlow" presStyleCnt="0"/>
      <dgm:spPr/>
    </dgm:pt>
    <dgm:pt modelId="{DDE16A0E-0264-4C3E-BF6C-9B38E315994D}" type="pres">
      <dgm:prSet presAssocID="{7505D5A6-76DF-4ACA-B521-9EA9FCB006CA}" presName="bigChev" presStyleLbl="node1" presStyleIdx="1" presStyleCnt="4"/>
      <dgm:spPr/>
    </dgm:pt>
    <dgm:pt modelId="{7D80AAD4-113C-487C-80CA-CF5525A28602}" type="pres">
      <dgm:prSet presAssocID="{7505D5A6-76DF-4ACA-B521-9EA9FCB006CA}" presName="vSp" presStyleCnt="0"/>
      <dgm:spPr/>
    </dgm:pt>
    <dgm:pt modelId="{B30484A8-1BB6-4F27-BB26-A6A81C6E96CC}" type="pres">
      <dgm:prSet presAssocID="{72347DD7-2452-4C18-BB24-46CA27A3536C}" presName="horFlow" presStyleCnt="0"/>
      <dgm:spPr/>
    </dgm:pt>
    <dgm:pt modelId="{61E560D9-770F-4BA6-8F47-2B6626293241}" type="pres">
      <dgm:prSet presAssocID="{72347DD7-2452-4C18-BB24-46CA27A3536C}" presName="bigChev" presStyleLbl="node1" presStyleIdx="2" presStyleCnt="4"/>
      <dgm:spPr/>
    </dgm:pt>
    <dgm:pt modelId="{0CE743D8-5E8C-40F5-93CC-F88390BEA778}" type="pres">
      <dgm:prSet presAssocID="{72347DD7-2452-4C18-BB24-46CA27A3536C}" presName="vSp" presStyleCnt="0"/>
      <dgm:spPr/>
    </dgm:pt>
    <dgm:pt modelId="{65265274-0320-4756-A877-E395A0C5F6E8}" type="pres">
      <dgm:prSet presAssocID="{283BE910-CB9C-4449-91AF-22060E92A0F6}" presName="horFlow" presStyleCnt="0"/>
      <dgm:spPr/>
    </dgm:pt>
    <dgm:pt modelId="{8A62D3A8-1AE7-4211-895B-CF42D347AB37}" type="pres">
      <dgm:prSet presAssocID="{283BE910-CB9C-4449-91AF-22060E92A0F6}" presName="bigChev" presStyleLbl="node1" presStyleIdx="3" presStyleCnt="4"/>
      <dgm:spPr/>
    </dgm:pt>
    <dgm:pt modelId="{A2A62F4D-B744-4E16-9AE7-610477DAE118}" type="pres">
      <dgm:prSet presAssocID="{DAC56B31-B0B4-4FD3-BA24-ABE0E04567F0}" presName="parTrans" presStyleCnt="0"/>
      <dgm:spPr/>
    </dgm:pt>
    <dgm:pt modelId="{7A469AC7-388C-4CA0-9D38-9A8146F4E7F6}" type="pres">
      <dgm:prSet presAssocID="{F2FB89BD-76EA-44F0-8853-0A3D78083507}" presName="node" presStyleLbl="alignAccFollowNode1" presStyleIdx="0" presStyleCnt="1">
        <dgm:presLayoutVars>
          <dgm:bulletEnabled val="1"/>
        </dgm:presLayoutVars>
      </dgm:prSet>
      <dgm:spPr/>
    </dgm:pt>
  </dgm:ptLst>
  <dgm:cxnLst>
    <dgm:cxn modelId="{D9690671-00F4-45AB-A43B-7159AC876E9D}" type="presOf" srcId="{72347DD7-2452-4C18-BB24-46CA27A3536C}" destId="{61E560D9-770F-4BA6-8F47-2B6626293241}" srcOrd="0" destOrd="0" presId="urn:microsoft.com/office/officeart/2005/8/layout/lProcess3"/>
    <dgm:cxn modelId="{EEB5A74D-8B69-4290-9CC1-0E5E1CDDD15D}" type="presOf" srcId="{7505D5A6-76DF-4ACA-B521-9EA9FCB006CA}" destId="{DDE16A0E-0264-4C3E-BF6C-9B38E315994D}" srcOrd="0" destOrd="0" presId="urn:microsoft.com/office/officeart/2005/8/layout/lProcess3"/>
    <dgm:cxn modelId="{7F800386-3652-42C9-826C-0AD16868E0D4}" srcId="{DC451FF4-5C74-4A39-9285-4147B41D35CF}" destId="{283BE910-CB9C-4449-91AF-22060E92A0F6}" srcOrd="3" destOrd="0" parTransId="{A281F788-15E6-4351-8CFD-B16184A159CA}" sibTransId="{B8F97FD7-E504-49AB-96B7-81704218F8C3}"/>
    <dgm:cxn modelId="{E3F1298E-9117-479A-AE30-CFA9F9577E39}" srcId="{DC451FF4-5C74-4A39-9285-4147B41D35CF}" destId="{7505D5A6-76DF-4ACA-B521-9EA9FCB006CA}" srcOrd="1" destOrd="0" parTransId="{D079C300-753D-421A-BF7E-0FCBD3D5314B}" sibTransId="{037B1951-1407-493F-9080-439A8CCACF5C}"/>
    <dgm:cxn modelId="{5F2A0A5D-5742-4D28-8B6D-A5C6408662FE}" srcId="{DC451FF4-5C74-4A39-9285-4147B41D35CF}" destId="{72347DD7-2452-4C18-BB24-46CA27A3536C}" srcOrd="2" destOrd="0" parTransId="{F352DFA7-E977-4FD3-9002-0CABACE9F830}" sibTransId="{622F88BF-86B9-428B-9E11-D5FA10C5DDDA}"/>
    <dgm:cxn modelId="{7D77C302-625B-4CC4-B16E-E51ECAD7EAC4}" type="presOf" srcId="{F2FB89BD-76EA-44F0-8853-0A3D78083507}" destId="{7A469AC7-388C-4CA0-9D38-9A8146F4E7F6}" srcOrd="0" destOrd="0" presId="urn:microsoft.com/office/officeart/2005/8/layout/lProcess3"/>
    <dgm:cxn modelId="{00E2CE75-263B-4F4E-BC69-2E48A292789B}" srcId="{283BE910-CB9C-4449-91AF-22060E92A0F6}" destId="{F2FB89BD-76EA-44F0-8853-0A3D78083507}" srcOrd="0" destOrd="0" parTransId="{DAC56B31-B0B4-4FD3-BA24-ABE0E04567F0}" sibTransId="{FF2993E7-CC14-484B-824A-0131BED4062D}"/>
    <dgm:cxn modelId="{1F7DED02-0A0C-4CA5-85E9-FBD8DFF4F5E7}" srcId="{DC451FF4-5C74-4A39-9285-4147B41D35CF}" destId="{8227B240-F3BA-4ECC-834E-8389C01E3588}" srcOrd="0" destOrd="0" parTransId="{AF404063-3CF5-4169-89A6-4528028EB9F9}" sibTransId="{11C1356B-5DFC-4DAE-89AA-716376D93C82}"/>
    <dgm:cxn modelId="{8EE9D580-D890-44E1-931E-6401C2C22228}" type="presOf" srcId="{DC451FF4-5C74-4A39-9285-4147B41D35CF}" destId="{BA0ED10B-ED19-4D34-968A-ACE226E13E7C}" srcOrd="0" destOrd="0" presId="urn:microsoft.com/office/officeart/2005/8/layout/lProcess3"/>
    <dgm:cxn modelId="{6F079BDE-649E-45F7-9CFF-3040BCD6027B}" type="presOf" srcId="{283BE910-CB9C-4449-91AF-22060E92A0F6}" destId="{8A62D3A8-1AE7-4211-895B-CF42D347AB37}" srcOrd="0" destOrd="0" presId="urn:microsoft.com/office/officeart/2005/8/layout/lProcess3"/>
    <dgm:cxn modelId="{A0327E3A-4F90-46DE-95CB-FE2A61DD9B5F}" type="presOf" srcId="{8227B240-F3BA-4ECC-834E-8389C01E3588}" destId="{747F679A-C77B-419E-93F5-7CCF56758A69}" srcOrd="0" destOrd="0" presId="urn:microsoft.com/office/officeart/2005/8/layout/lProcess3"/>
    <dgm:cxn modelId="{60342094-C904-4A84-BDFC-1987638B3256}" type="presParOf" srcId="{BA0ED10B-ED19-4D34-968A-ACE226E13E7C}" destId="{0D83ADE8-09C2-4D7F-ABFE-01F5E33810BC}" srcOrd="0" destOrd="0" presId="urn:microsoft.com/office/officeart/2005/8/layout/lProcess3"/>
    <dgm:cxn modelId="{CB2CD663-2E70-47C4-A0A9-C98C9B8D4C9F}" type="presParOf" srcId="{0D83ADE8-09C2-4D7F-ABFE-01F5E33810BC}" destId="{747F679A-C77B-419E-93F5-7CCF56758A69}" srcOrd="0" destOrd="0" presId="urn:microsoft.com/office/officeart/2005/8/layout/lProcess3"/>
    <dgm:cxn modelId="{A32B9E98-5513-4688-AC2B-1BF0A16323BE}" type="presParOf" srcId="{BA0ED10B-ED19-4D34-968A-ACE226E13E7C}" destId="{7B7EEA69-8C6B-4EA9-9D40-8A60B58B8366}" srcOrd="1" destOrd="0" presId="urn:microsoft.com/office/officeart/2005/8/layout/lProcess3"/>
    <dgm:cxn modelId="{29068B63-EE9A-445A-9C5D-940839E0D7B7}" type="presParOf" srcId="{BA0ED10B-ED19-4D34-968A-ACE226E13E7C}" destId="{6271EBB4-25D7-4D41-8ECC-5552A4C629A0}" srcOrd="2" destOrd="0" presId="urn:microsoft.com/office/officeart/2005/8/layout/lProcess3"/>
    <dgm:cxn modelId="{419D8328-06CF-4DEC-9BA2-D1A3039A3671}" type="presParOf" srcId="{6271EBB4-25D7-4D41-8ECC-5552A4C629A0}" destId="{DDE16A0E-0264-4C3E-BF6C-9B38E315994D}" srcOrd="0" destOrd="0" presId="urn:microsoft.com/office/officeart/2005/8/layout/lProcess3"/>
    <dgm:cxn modelId="{2E1CDC86-9717-4C40-9B22-833CE8A8C6D3}" type="presParOf" srcId="{BA0ED10B-ED19-4D34-968A-ACE226E13E7C}" destId="{7D80AAD4-113C-487C-80CA-CF5525A28602}" srcOrd="3" destOrd="0" presId="urn:microsoft.com/office/officeart/2005/8/layout/lProcess3"/>
    <dgm:cxn modelId="{623645C7-8191-4CCA-B6B2-1288D3F4BBF7}" type="presParOf" srcId="{BA0ED10B-ED19-4D34-968A-ACE226E13E7C}" destId="{B30484A8-1BB6-4F27-BB26-A6A81C6E96CC}" srcOrd="4" destOrd="0" presId="urn:microsoft.com/office/officeart/2005/8/layout/lProcess3"/>
    <dgm:cxn modelId="{EDA066E4-4CA7-4AF3-BA43-69329896A33B}" type="presParOf" srcId="{B30484A8-1BB6-4F27-BB26-A6A81C6E96CC}" destId="{61E560D9-770F-4BA6-8F47-2B6626293241}" srcOrd="0" destOrd="0" presId="urn:microsoft.com/office/officeart/2005/8/layout/lProcess3"/>
    <dgm:cxn modelId="{4A2BA8F0-F93C-4C2F-884E-7488ACD3FF6E}" type="presParOf" srcId="{BA0ED10B-ED19-4D34-968A-ACE226E13E7C}" destId="{0CE743D8-5E8C-40F5-93CC-F88390BEA778}" srcOrd="5" destOrd="0" presId="urn:microsoft.com/office/officeart/2005/8/layout/lProcess3"/>
    <dgm:cxn modelId="{1AAEDC17-BEE1-41DD-9CB6-B688D2169102}" type="presParOf" srcId="{BA0ED10B-ED19-4D34-968A-ACE226E13E7C}" destId="{65265274-0320-4756-A877-E395A0C5F6E8}" srcOrd="6" destOrd="0" presId="urn:microsoft.com/office/officeart/2005/8/layout/lProcess3"/>
    <dgm:cxn modelId="{1D6EFFF0-BF46-4A14-8EF0-EBA62C18B62D}" type="presParOf" srcId="{65265274-0320-4756-A877-E395A0C5F6E8}" destId="{8A62D3A8-1AE7-4211-895B-CF42D347AB37}" srcOrd="0" destOrd="0" presId="urn:microsoft.com/office/officeart/2005/8/layout/lProcess3"/>
    <dgm:cxn modelId="{FBFC11A3-5F9A-4BD2-A673-87C67097F3DC}" type="presParOf" srcId="{65265274-0320-4756-A877-E395A0C5F6E8}" destId="{A2A62F4D-B744-4E16-9AE7-610477DAE118}" srcOrd="1" destOrd="0" presId="urn:microsoft.com/office/officeart/2005/8/layout/lProcess3"/>
    <dgm:cxn modelId="{98EE960D-2652-4FB1-8FD8-7714514870D0}" type="presParOf" srcId="{65265274-0320-4756-A877-E395A0C5F6E8}" destId="{7A469AC7-388C-4CA0-9D38-9A8146F4E7F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393F7-F201-489F-B3BB-304690088DE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994750E-AFBD-4838-8485-4F70F3740DFE}">
      <dgm:prSet/>
      <dgm:spPr/>
      <dgm:t>
        <a:bodyPr/>
        <a:lstStyle/>
        <a:p>
          <a:pPr rtl="0"/>
          <a:r>
            <a:rPr lang="cs-CZ" dirty="0" smtClean="0"/>
            <a:t>Rugby</a:t>
          </a:r>
          <a:endParaRPr lang="cs-CZ" dirty="0"/>
        </a:p>
      </dgm:t>
    </dgm:pt>
    <dgm:pt modelId="{3E6FF000-F360-4B11-8E9A-8C695CB58E08}" type="parTrans" cxnId="{61F24541-9445-42CF-885B-60D986B678B8}">
      <dgm:prSet/>
      <dgm:spPr/>
      <dgm:t>
        <a:bodyPr/>
        <a:lstStyle/>
        <a:p>
          <a:endParaRPr lang="cs-CZ"/>
        </a:p>
      </dgm:t>
    </dgm:pt>
    <dgm:pt modelId="{89243FC1-BBC0-40DB-8C91-79F6D396CAFE}" type="sibTrans" cxnId="{61F24541-9445-42CF-885B-60D986B678B8}">
      <dgm:prSet/>
      <dgm:spPr/>
      <dgm:t>
        <a:bodyPr/>
        <a:lstStyle/>
        <a:p>
          <a:endParaRPr lang="cs-CZ"/>
        </a:p>
      </dgm:t>
    </dgm:pt>
    <dgm:pt modelId="{96AEF53D-F390-45AC-BE62-5E68C5054891}">
      <dgm:prSet/>
      <dgm:spPr/>
      <dgm:t>
        <a:bodyPr/>
        <a:lstStyle/>
        <a:p>
          <a:pPr rtl="0"/>
          <a:r>
            <a:rPr lang="cs-CZ" dirty="0" smtClean="0"/>
            <a:t>Od roku 1995</a:t>
          </a:r>
          <a:endParaRPr lang="cs-CZ" dirty="0"/>
        </a:p>
      </dgm:t>
    </dgm:pt>
    <dgm:pt modelId="{B965D854-28A7-4B02-8637-8AAA9F3D9AC8}" type="parTrans" cxnId="{27593322-812D-4C16-BD78-83BF8DD62239}">
      <dgm:prSet/>
      <dgm:spPr/>
      <dgm:t>
        <a:bodyPr/>
        <a:lstStyle/>
        <a:p>
          <a:endParaRPr lang="cs-CZ"/>
        </a:p>
      </dgm:t>
    </dgm:pt>
    <dgm:pt modelId="{5656D303-9B1C-4BC3-9393-29C68FD55DD7}" type="sibTrans" cxnId="{27593322-812D-4C16-BD78-83BF8DD62239}">
      <dgm:prSet/>
      <dgm:spPr/>
      <dgm:t>
        <a:bodyPr/>
        <a:lstStyle/>
        <a:p>
          <a:endParaRPr lang="cs-CZ"/>
        </a:p>
      </dgm:t>
    </dgm:pt>
    <dgm:pt modelId="{C4F0123B-AFA7-4E12-B76A-12524AAF9F1C}">
      <dgm:prSet/>
      <dgm:spPr/>
      <dgm:t>
        <a:bodyPr/>
        <a:lstStyle/>
        <a:p>
          <a:pPr rtl="0"/>
          <a:r>
            <a:rPr lang="cs-CZ" dirty="0" smtClean="0"/>
            <a:t>EPCR</a:t>
          </a:r>
          <a:endParaRPr lang="cs-CZ" dirty="0"/>
        </a:p>
      </dgm:t>
    </dgm:pt>
    <dgm:pt modelId="{A1FCCF08-908C-4797-8E4C-9FBC62C19E32}" type="parTrans" cxnId="{FB191351-38F4-4744-8B4F-F1F065EDAB32}">
      <dgm:prSet/>
      <dgm:spPr/>
      <dgm:t>
        <a:bodyPr/>
        <a:lstStyle/>
        <a:p>
          <a:endParaRPr lang="cs-CZ"/>
        </a:p>
      </dgm:t>
    </dgm:pt>
    <dgm:pt modelId="{8327B2E9-2A51-4974-B74E-C7986A2EE073}" type="sibTrans" cxnId="{FB191351-38F4-4744-8B4F-F1F065EDAB32}">
      <dgm:prSet/>
      <dgm:spPr/>
      <dgm:t>
        <a:bodyPr/>
        <a:lstStyle/>
        <a:p>
          <a:endParaRPr lang="cs-CZ"/>
        </a:p>
      </dgm:t>
    </dgm:pt>
    <dgm:pt modelId="{1B2FB358-1B6E-4663-A8F1-01C206B09540}">
      <dgm:prSet/>
      <dgm:spPr/>
      <dgm:t>
        <a:bodyPr/>
        <a:lstStyle/>
        <a:p>
          <a:pPr rtl="0"/>
          <a:r>
            <a:rPr lang="cs-CZ" dirty="0" smtClean="0"/>
            <a:t>20 týmů </a:t>
          </a:r>
          <a:endParaRPr lang="cs-CZ" dirty="0"/>
        </a:p>
      </dgm:t>
    </dgm:pt>
    <dgm:pt modelId="{D9969FED-241D-4AC6-846A-219DCB5F2043}" type="parTrans" cxnId="{8D323573-0E83-4A83-B9EF-9331211C5008}">
      <dgm:prSet/>
      <dgm:spPr/>
      <dgm:t>
        <a:bodyPr/>
        <a:lstStyle/>
        <a:p>
          <a:endParaRPr lang="cs-CZ"/>
        </a:p>
      </dgm:t>
    </dgm:pt>
    <dgm:pt modelId="{EDFC5DB0-B6AD-4468-9746-4B5EECDE1832}" type="sibTrans" cxnId="{8D323573-0E83-4A83-B9EF-9331211C5008}">
      <dgm:prSet/>
      <dgm:spPr/>
      <dgm:t>
        <a:bodyPr/>
        <a:lstStyle/>
        <a:p>
          <a:endParaRPr lang="cs-CZ"/>
        </a:p>
      </dgm:t>
    </dgm:pt>
    <dgm:pt modelId="{7B914BA5-73E8-488C-B741-F02349774823}">
      <dgm:prSet/>
      <dgm:spPr/>
      <dgm:t>
        <a:bodyPr/>
        <a:lstStyle/>
        <a:p>
          <a:pPr rtl="0"/>
          <a:r>
            <a:rPr lang="cs-CZ" dirty="0" smtClean="0"/>
            <a:t>Anglie</a:t>
          </a:r>
          <a:endParaRPr lang="cs-CZ" dirty="0"/>
        </a:p>
      </dgm:t>
    </dgm:pt>
    <dgm:pt modelId="{4C7837C8-137F-49AC-B2D3-3AFC140239EC}" type="parTrans" cxnId="{11C03B65-7D21-4B96-8F74-CD106C27DCA3}">
      <dgm:prSet/>
      <dgm:spPr/>
      <dgm:t>
        <a:bodyPr/>
        <a:lstStyle/>
        <a:p>
          <a:endParaRPr lang="cs-CZ"/>
        </a:p>
      </dgm:t>
    </dgm:pt>
    <dgm:pt modelId="{DC4447D7-B955-48E6-BE02-8CFD7A29EFA1}" type="sibTrans" cxnId="{11C03B65-7D21-4B96-8F74-CD106C27DCA3}">
      <dgm:prSet/>
      <dgm:spPr/>
      <dgm:t>
        <a:bodyPr/>
        <a:lstStyle/>
        <a:p>
          <a:endParaRPr lang="cs-CZ"/>
        </a:p>
      </dgm:t>
    </dgm:pt>
    <dgm:pt modelId="{D6ED517E-2A17-4A91-B2A1-99F73149CF34}">
      <dgm:prSet/>
      <dgm:spPr/>
      <dgm:t>
        <a:bodyPr/>
        <a:lstStyle/>
        <a:p>
          <a:pPr rtl="0"/>
          <a:r>
            <a:rPr lang="cs-CZ" dirty="0" smtClean="0"/>
            <a:t>Francie</a:t>
          </a:r>
          <a:endParaRPr lang="cs-CZ" dirty="0"/>
        </a:p>
      </dgm:t>
    </dgm:pt>
    <dgm:pt modelId="{42BFA2EF-70B6-42C9-BFB3-42E2F538FAFB}" type="parTrans" cxnId="{6CDC1F06-96DB-45CE-817B-3D676B74D59A}">
      <dgm:prSet/>
      <dgm:spPr/>
      <dgm:t>
        <a:bodyPr/>
        <a:lstStyle/>
        <a:p>
          <a:endParaRPr lang="cs-CZ"/>
        </a:p>
      </dgm:t>
    </dgm:pt>
    <dgm:pt modelId="{09B61252-8899-452A-B552-A181BFF4F49A}" type="sibTrans" cxnId="{6CDC1F06-96DB-45CE-817B-3D676B74D59A}">
      <dgm:prSet/>
      <dgm:spPr/>
      <dgm:t>
        <a:bodyPr/>
        <a:lstStyle/>
        <a:p>
          <a:endParaRPr lang="cs-CZ"/>
        </a:p>
      </dgm:t>
    </dgm:pt>
    <dgm:pt modelId="{14C5B3FD-E25D-4303-B4C9-40011B8516C7}">
      <dgm:prSet/>
      <dgm:spPr/>
      <dgm:t>
        <a:bodyPr/>
        <a:lstStyle/>
        <a:p>
          <a:pPr rtl="0"/>
          <a:r>
            <a:rPr lang="cs-CZ" dirty="0" smtClean="0"/>
            <a:t>Irsko</a:t>
          </a:r>
          <a:endParaRPr lang="cs-CZ" dirty="0"/>
        </a:p>
      </dgm:t>
    </dgm:pt>
    <dgm:pt modelId="{0EF32C75-E989-4AB6-84D7-F61383D4A0A8}" type="parTrans" cxnId="{AAAD40DA-4D29-4AC8-88DF-161EA1E7828F}">
      <dgm:prSet/>
      <dgm:spPr/>
      <dgm:t>
        <a:bodyPr/>
        <a:lstStyle/>
        <a:p>
          <a:endParaRPr lang="cs-CZ"/>
        </a:p>
      </dgm:t>
    </dgm:pt>
    <dgm:pt modelId="{F2F5E7B0-4112-4E27-8110-43A9EB93EDE2}" type="sibTrans" cxnId="{AAAD40DA-4D29-4AC8-88DF-161EA1E7828F}">
      <dgm:prSet/>
      <dgm:spPr/>
      <dgm:t>
        <a:bodyPr/>
        <a:lstStyle/>
        <a:p>
          <a:endParaRPr lang="cs-CZ"/>
        </a:p>
      </dgm:t>
    </dgm:pt>
    <dgm:pt modelId="{4045E510-9E8A-4505-BC09-2BF2CCCE70E1}">
      <dgm:prSet/>
      <dgm:spPr/>
      <dgm:t>
        <a:bodyPr/>
        <a:lstStyle/>
        <a:p>
          <a:pPr rtl="0"/>
          <a:r>
            <a:rPr lang="cs-CZ" dirty="0" smtClean="0"/>
            <a:t>Itálie</a:t>
          </a:r>
          <a:endParaRPr lang="cs-CZ" dirty="0"/>
        </a:p>
      </dgm:t>
    </dgm:pt>
    <dgm:pt modelId="{B136B912-2AB6-4D8E-91F1-FE065DA2917A}" type="parTrans" cxnId="{A8EC66AE-DC9B-428A-9568-E7965447A3BB}">
      <dgm:prSet/>
      <dgm:spPr/>
      <dgm:t>
        <a:bodyPr/>
        <a:lstStyle/>
        <a:p>
          <a:endParaRPr lang="cs-CZ"/>
        </a:p>
      </dgm:t>
    </dgm:pt>
    <dgm:pt modelId="{60058559-3BA1-4A7C-B259-3DA6FFBB0866}" type="sibTrans" cxnId="{A8EC66AE-DC9B-428A-9568-E7965447A3BB}">
      <dgm:prSet/>
      <dgm:spPr/>
      <dgm:t>
        <a:bodyPr/>
        <a:lstStyle/>
        <a:p>
          <a:endParaRPr lang="cs-CZ"/>
        </a:p>
      </dgm:t>
    </dgm:pt>
    <dgm:pt modelId="{DF39DD87-801E-4267-B6C6-7D1B7EF54E2A}">
      <dgm:prSet/>
      <dgm:spPr/>
      <dgm:t>
        <a:bodyPr/>
        <a:lstStyle/>
        <a:p>
          <a:pPr rtl="0"/>
          <a:r>
            <a:rPr lang="cs-CZ" dirty="0" smtClean="0"/>
            <a:t>Skotsko</a:t>
          </a:r>
          <a:endParaRPr lang="cs-CZ" dirty="0"/>
        </a:p>
      </dgm:t>
    </dgm:pt>
    <dgm:pt modelId="{23600E92-80E6-40FD-80A0-C741E51040B9}" type="parTrans" cxnId="{01625AB6-1399-4F03-9B5C-3E403C7F4DF1}">
      <dgm:prSet/>
      <dgm:spPr/>
      <dgm:t>
        <a:bodyPr/>
        <a:lstStyle/>
        <a:p>
          <a:endParaRPr lang="cs-CZ"/>
        </a:p>
      </dgm:t>
    </dgm:pt>
    <dgm:pt modelId="{F806133E-C9D8-4A9C-83EB-AE070E8D9AAC}" type="sibTrans" cxnId="{01625AB6-1399-4F03-9B5C-3E403C7F4DF1}">
      <dgm:prSet/>
      <dgm:spPr/>
      <dgm:t>
        <a:bodyPr/>
        <a:lstStyle/>
        <a:p>
          <a:endParaRPr lang="cs-CZ"/>
        </a:p>
      </dgm:t>
    </dgm:pt>
    <dgm:pt modelId="{D3B5D010-4717-467E-B68E-CFAE0A826E20}">
      <dgm:prSet/>
      <dgm:spPr/>
      <dgm:t>
        <a:bodyPr/>
        <a:lstStyle/>
        <a:p>
          <a:pPr rtl="0"/>
          <a:r>
            <a:rPr lang="cs-CZ" dirty="0" smtClean="0"/>
            <a:t>Wales</a:t>
          </a:r>
          <a:endParaRPr lang="cs-CZ" dirty="0"/>
        </a:p>
      </dgm:t>
    </dgm:pt>
    <dgm:pt modelId="{82A728ED-C284-4ACC-86F8-741C093B7715}" type="parTrans" cxnId="{BB6D3D75-C86C-49CB-9C23-ED6CD489D096}">
      <dgm:prSet/>
      <dgm:spPr/>
      <dgm:t>
        <a:bodyPr/>
        <a:lstStyle/>
        <a:p>
          <a:endParaRPr lang="cs-CZ"/>
        </a:p>
      </dgm:t>
    </dgm:pt>
    <dgm:pt modelId="{1BEB76DF-B5EA-4299-9079-3063D90DB74B}" type="sibTrans" cxnId="{BB6D3D75-C86C-49CB-9C23-ED6CD489D096}">
      <dgm:prSet/>
      <dgm:spPr/>
      <dgm:t>
        <a:bodyPr/>
        <a:lstStyle/>
        <a:p>
          <a:endParaRPr lang="cs-CZ"/>
        </a:p>
      </dgm:t>
    </dgm:pt>
    <dgm:pt modelId="{A1B0DBD5-AA8F-4250-8289-011E7777BF22}">
      <dgm:prSet/>
      <dgm:spPr/>
      <dgm:t>
        <a:bodyPr/>
        <a:lstStyle/>
        <a:p>
          <a:pPr rtl="0"/>
          <a:r>
            <a:rPr lang="cs-CZ" dirty="0" smtClean="0"/>
            <a:t>Nejvíce titulů: </a:t>
          </a:r>
          <a:r>
            <a:rPr lang="cs-CZ" dirty="0" err="1" smtClean="0"/>
            <a:t>Leinster</a:t>
          </a:r>
          <a:r>
            <a:rPr lang="cs-CZ" dirty="0" smtClean="0"/>
            <a:t> Rugby, </a:t>
          </a:r>
          <a:r>
            <a:rPr lang="cs-CZ" dirty="0" err="1" smtClean="0"/>
            <a:t>Stade</a:t>
          </a:r>
          <a:r>
            <a:rPr lang="cs-CZ" dirty="0" smtClean="0"/>
            <a:t> </a:t>
          </a:r>
          <a:r>
            <a:rPr lang="cs-CZ" dirty="0" err="1" smtClean="0"/>
            <a:t>Toulousain</a:t>
          </a:r>
          <a:endParaRPr lang="cs-CZ" dirty="0"/>
        </a:p>
      </dgm:t>
    </dgm:pt>
    <dgm:pt modelId="{095749B1-2D22-4313-94C8-87AE35ABFA25}" type="parTrans" cxnId="{3A2BC262-7EC6-4A7D-80FC-25C6F83823F2}">
      <dgm:prSet/>
      <dgm:spPr/>
      <dgm:t>
        <a:bodyPr/>
        <a:lstStyle/>
        <a:p>
          <a:endParaRPr lang="cs-CZ"/>
        </a:p>
      </dgm:t>
    </dgm:pt>
    <dgm:pt modelId="{0AC72E70-8F43-4A6C-8EDB-6CC58B14F647}" type="sibTrans" cxnId="{3A2BC262-7EC6-4A7D-80FC-25C6F83823F2}">
      <dgm:prSet/>
      <dgm:spPr/>
      <dgm:t>
        <a:bodyPr/>
        <a:lstStyle/>
        <a:p>
          <a:endParaRPr lang="cs-CZ"/>
        </a:p>
      </dgm:t>
    </dgm:pt>
    <dgm:pt modelId="{2D20DC9E-E39D-4979-ABFD-3BFAB8313E81}" type="pres">
      <dgm:prSet presAssocID="{8F4393F7-F201-489F-B3BB-304690088DE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A20137-582D-42E9-A785-7BAF08572AC1}" type="pres">
      <dgm:prSet presAssocID="{D994750E-AFBD-4838-8485-4F70F3740DFE}" presName="root" presStyleCnt="0"/>
      <dgm:spPr/>
    </dgm:pt>
    <dgm:pt modelId="{97E60D5C-EDC4-4857-A84D-DCEEE58A17BD}" type="pres">
      <dgm:prSet presAssocID="{D994750E-AFBD-4838-8485-4F70F3740DFE}" presName="rootComposite" presStyleCnt="0"/>
      <dgm:spPr/>
    </dgm:pt>
    <dgm:pt modelId="{94A03E44-2BC6-4328-A4A4-50DA6CE4A4E6}" type="pres">
      <dgm:prSet presAssocID="{D994750E-AFBD-4838-8485-4F70F3740DFE}" presName="rootText" presStyleLbl="node1" presStyleIdx="0" presStyleCnt="5"/>
      <dgm:spPr/>
    </dgm:pt>
    <dgm:pt modelId="{92A153AE-C81C-4588-848B-76E6D3557AA2}" type="pres">
      <dgm:prSet presAssocID="{D994750E-AFBD-4838-8485-4F70F3740DFE}" presName="rootConnector" presStyleLbl="node1" presStyleIdx="0" presStyleCnt="5"/>
      <dgm:spPr/>
    </dgm:pt>
    <dgm:pt modelId="{EC3EDD80-CED7-46E7-8676-691FB64FBA85}" type="pres">
      <dgm:prSet presAssocID="{D994750E-AFBD-4838-8485-4F70F3740DFE}" presName="childShape" presStyleCnt="0"/>
      <dgm:spPr/>
    </dgm:pt>
    <dgm:pt modelId="{E49D1376-F74E-49F1-8F15-E7CF36C80F09}" type="pres">
      <dgm:prSet presAssocID="{96AEF53D-F390-45AC-BE62-5E68C5054891}" presName="root" presStyleCnt="0"/>
      <dgm:spPr/>
    </dgm:pt>
    <dgm:pt modelId="{534B47EC-3ACC-4790-B339-FDC359D1C26F}" type="pres">
      <dgm:prSet presAssocID="{96AEF53D-F390-45AC-BE62-5E68C5054891}" presName="rootComposite" presStyleCnt="0"/>
      <dgm:spPr/>
    </dgm:pt>
    <dgm:pt modelId="{E4879679-465B-470B-94BF-51A5091F90C6}" type="pres">
      <dgm:prSet presAssocID="{96AEF53D-F390-45AC-BE62-5E68C5054891}" presName="rootText" presStyleLbl="node1" presStyleIdx="1" presStyleCnt="5"/>
      <dgm:spPr/>
    </dgm:pt>
    <dgm:pt modelId="{537B2FF3-E906-4E22-9F37-A87998801D29}" type="pres">
      <dgm:prSet presAssocID="{96AEF53D-F390-45AC-BE62-5E68C5054891}" presName="rootConnector" presStyleLbl="node1" presStyleIdx="1" presStyleCnt="5"/>
      <dgm:spPr/>
    </dgm:pt>
    <dgm:pt modelId="{EA9A4803-DD9F-43C0-A614-5C6791E2DE2A}" type="pres">
      <dgm:prSet presAssocID="{96AEF53D-F390-45AC-BE62-5E68C5054891}" presName="childShape" presStyleCnt="0"/>
      <dgm:spPr/>
    </dgm:pt>
    <dgm:pt modelId="{D63F2B77-60AB-4076-B143-96FDD15A602D}" type="pres">
      <dgm:prSet presAssocID="{C4F0123B-AFA7-4E12-B76A-12524AAF9F1C}" presName="root" presStyleCnt="0"/>
      <dgm:spPr/>
    </dgm:pt>
    <dgm:pt modelId="{8A19CC37-1A48-425A-AE97-1B8A220B2F66}" type="pres">
      <dgm:prSet presAssocID="{C4F0123B-AFA7-4E12-B76A-12524AAF9F1C}" presName="rootComposite" presStyleCnt="0"/>
      <dgm:spPr/>
    </dgm:pt>
    <dgm:pt modelId="{E08598E2-17F3-4CD7-9CC9-9E0FEB7E7567}" type="pres">
      <dgm:prSet presAssocID="{C4F0123B-AFA7-4E12-B76A-12524AAF9F1C}" presName="rootText" presStyleLbl="node1" presStyleIdx="2" presStyleCnt="5"/>
      <dgm:spPr/>
    </dgm:pt>
    <dgm:pt modelId="{A5A26AC7-C269-4C57-A65F-39DAA9C8B0F3}" type="pres">
      <dgm:prSet presAssocID="{C4F0123B-AFA7-4E12-B76A-12524AAF9F1C}" presName="rootConnector" presStyleLbl="node1" presStyleIdx="2" presStyleCnt="5"/>
      <dgm:spPr/>
    </dgm:pt>
    <dgm:pt modelId="{14E9AC74-0389-4D11-823A-260B354AD64E}" type="pres">
      <dgm:prSet presAssocID="{C4F0123B-AFA7-4E12-B76A-12524AAF9F1C}" presName="childShape" presStyleCnt="0"/>
      <dgm:spPr/>
    </dgm:pt>
    <dgm:pt modelId="{5042BDA0-F4BC-4384-9392-B22A1EA8EAF6}" type="pres">
      <dgm:prSet presAssocID="{1B2FB358-1B6E-4663-A8F1-01C206B09540}" presName="root" presStyleCnt="0"/>
      <dgm:spPr/>
    </dgm:pt>
    <dgm:pt modelId="{30CB5AA9-4497-4E8D-BFA5-74AB887BEEBA}" type="pres">
      <dgm:prSet presAssocID="{1B2FB358-1B6E-4663-A8F1-01C206B09540}" presName="rootComposite" presStyleCnt="0"/>
      <dgm:spPr/>
    </dgm:pt>
    <dgm:pt modelId="{9C665B3E-68E8-4844-975F-058171D64F24}" type="pres">
      <dgm:prSet presAssocID="{1B2FB358-1B6E-4663-A8F1-01C206B09540}" presName="rootText" presStyleLbl="node1" presStyleIdx="3" presStyleCnt="5"/>
      <dgm:spPr/>
    </dgm:pt>
    <dgm:pt modelId="{6D9148B9-6EBC-462C-B297-4BD5B2036031}" type="pres">
      <dgm:prSet presAssocID="{1B2FB358-1B6E-4663-A8F1-01C206B09540}" presName="rootConnector" presStyleLbl="node1" presStyleIdx="3" presStyleCnt="5"/>
      <dgm:spPr/>
    </dgm:pt>
    <dgm:pt modelId="{1DF845D7-71BB-4919-A64F-5B2BCCBEC1DC}" type="pres">
      <dgm:prSet presAssocID="{1B2FB358-1B6E-4663-A8F1-01C206B09540}" presName="childShape" presStyleCnt="0"/>
      <dgm:spPr/>
    </dgm:pt>
    <dgm:pt modelId="{95F5E6B2-09EF-461F-867C-BC60C57FCCD3}" type="pres">
      <dgm:prSet presAssocID="{4C7837C8-137F-49AC-B2D3-3AFC140239EC}" presName="Name13" presStyleLbl="parChTrans1D2" presStyleIdx="0" presStyleCnt="6"/>
      <dgm:spPr/>
    </dgm:pt>
    <dgm:pt modelId="{28647AC2-A57C-41A2-ADC0-1DE49E0106AD}" type="pres">
      <dgm:prSet presAssocID="{7B914BA5-73E8-488C-B741-F02349774823}" presName="childText" presStyleLbl="bgAcc1" presStyleIdx="0" presStyleCnt="6">
        <dgm:presLayoutVars>
          <dgm:bulletEnabled val="1"/>
        </dgm:presLayoutVars>
      </dgm:prSet>
      <dgm:spPr/>
    </dgm:pt>
    <dgm:pt modelId="{CCA73FCD-5CCD-44A2-ACE6-67285AC9DF45}" type="pres">
      <dgm:prSet presAssocID="{42BFA2EF-70B6-42C9-BFB3-42E2F538FAFB}" presName="Name13" presStyleLbl="parChTrans1D2" presStyleIdx="1" presStyleCnt="6"/>
      <dgm:spPr/>
    </dgm:pt>
    <dgm:pt modelId="{9191D6BE-E5EF-4DFA-8A6C-7EE690007990}" type="pres">
      <dgm:prSet presAssocID="{D6ED517E-2A17-4A91-B2A1-99F73149CF34}" presName="childText" presStyleLbl="bgAcc1" presStyleIdx="1" presStyleCnt="6">
        <dgm:presLayoutVars>
          <dgm:bulletEnabled val="1"/>
        </dgm:presLayoutVars>
      </dgm:prSet>
      <dgm:spPr/>
    </dgm:pt>
    <dgm:pt modelId="{5500D5E5-E19D-49F9-81C8-D9C606F58A6D}" type="pres">
      <dgm:prSet presAssocID="{0EF32C75-E989-4AB6-84D7-F61383D4A0A8}" presName="Name13" presStyleLbl="parChTrans1D2" presStyleIdx="2" presStyleCnt="6"/>
      <dgm:spPr/>
    </dgm:pt>
    <dgm:pt modelId="{3B266282-20D9-42D3-A7EE-999752880A45}" type="pres">
      <dgm:prSet presAssocID="{14C5B3FD-E25D-4303-B4C9-40011B8516C7}" presName="childText" presStyleLbl="bgAcc1" presStyleIdx="2" presStyleCnt="6">
        <dgm:presLayoutVars>
          <dgm:bulletEnabled val="1"/>
        </dgm:presLayoutVars>
      </dgm:prSet>
      <dgm:spPr/>
    </dgm:pt>
    <dgm:pt modelId="{F9404A03-1781-4653-A7AF-7BD897B76888}" type="pres">
      <dgm:prSet presAssocID="{B136B912-2AB6-4D8E-91F1-FE065DA2917A}" presName="Name13" presStyleLbl="parChTrans1D2" presStyleIdx="3" presStyleCnt="6"/>
      <dgm:spPr/>
    </dgm:pt>
    <dgm:pt modelId="{AF5259D6-78DB-4CCC-B87F-61DFB984513D}" type="pres">
      <dgm:prSet presAssocID="{4045E510-9E8A-4505-BC09-2BF2CCCE70E1}" presName="childText" presStyleLbl="bgAcc1" presStyleIdx="3" presStyleCnt="6">
        <dgm:presLayoutVars>
          <dgm:bulletEnabled val="1"/>
        </dgm:presLayoutVars>
      </dgm:prSet>
      <dgm:spPr/>
    </dgm:pt>
    <dgm:pt modelId="{124C1E2D-5A36-48A6-854A-76E208DF9BC6}" type="pres">
      <dgm:prSet presAssocID="{23600E92-80E6-40FD-80A0-C741E51040B9}" presName="Name13" presStyleLbl="parChTrans1D2" presStyleIdx="4" presStyleCnt="6"/>
      <dgm:spPr/>
    </dgm:pt>
    <dgm:pt modelId="{32F03225-19AF-405C-A157-96A57D045AFD}" type="pres">
      <dgm:prSet presAssocID="{DF39DD87-801E-4267-B6C6-7D1B7EF54E2A}" presName="childText" presStyleLbl="bgAcc1" presStyleIdx="4" presStyleCnt="6">
        <dgm:presLayoutVars>
          <dgm:bulletEnabled val="1"/>
        </dgm:presLayoutVars>
      </dgm:prSet>
      <dgm:spPr/>
    </dgm:pt>
    <dgm:pt modelId="{1884E094-68E6-4669-ADF4-C26D074A3DE6}" type="pres">
      <dgm:prSet presAssocID="{82A728ED-C284-4ACC-86F8-741C093B7715}" presName="Name13" presStyleLbl="parChTrans1D2" presStyleIdx="5" presStyleCnt="6"/>
      <dgm:spPr/>
    </dgm:pt>
    <dgm:pt modelId="{6D634864-B4D7-4B71-BBBC-3034BFA6569E}" type="pres">
      <dgm:prSet presAssocID="{D3B5D010-4717-467E-B68E-CFAE0A826E20}" presName="childText" presStyleLbl="bgAcc1" presStyleIdx="5" presStyleCnt="6">
        <dgm:presLayoutVars>
          <dgm:bulletEnabled val="1"/>
        </dgm:presLayoutVars>
      </dgm:prSet>
      <dgm:spPr/>
    </dgm:pt>
    <dgm:pt modelId="{2CA6D213-D264-44DD-8E20-C4376F65CFB0}" type="pres">
      <dgm:prSet presAssocID="{A1B0DBD5-AA8F-4250-8289-011E7777BF22}" presName="root" presStyleCnt="0"/>
      <dgm:spPr/>
    </dgm:pt>
    <dgm:pt modelId="{D6C58DED-8DED-4D07-A307-555BF4F83E23}" type="pres">
      <dgm:prSet presAssocID="{A1B0DBD5-AA8F-4250-8289-011E7777BF22}" presName="rootComposite" presStyleCnt="0"/>
      <dgm:spPr/>
    </dgm:pt>
    <dgm:pt modelId="{E161E469-7404-440A-BD47-25F252F7DEDF}" type="pres">
      <dgm:prSet presAssocID="{A1B0DBD5-AA8F-4250-8289-011E7777BF22}" presName="rootText" presStyleLbl="node1" presStyleIdx="4" presStyleCnt="5"/>
      <dgm:spPr/>
    </dgm:pt>
    <dgm:pt modelId="{6E8EE6CF-EE18-403B-A308-25A5DD285BA0}" type="pres">
      <dgm:prSet presAssocID="{A1B0DBD5-AA8F-4250-8289-011E7777BF22}" presName="rootConnector" presStyleLbl="node1" presStyleIdx="4" presStyleCnt="5"/>
      <dgm:spPr/>
    </dgm:pt>
    <dgm:pt modelId="{3B34D17E-012C-471A-832F-524B7A9CFC21}" type="pres">
      <dgm:prSet presAssocID="{A1B0DBD5-AA8F-4250-8289-011E7777BF22}" presName="childShape" presStyleCnt="0"/>
      <dgm:spPr/>
    </dgm:pt>
  </dgm:ptLst>
  <dgm:cxnLst>
    <dgm:cxn modelId="{BB6D3D75-C86C-49CB-9C23-ED6CD489D096}" srcId="{1B2FB358-1B6E-4663-A8F1-01C206B09540}" destId="{D3B5D010-4717-467E-B68E-CFAE0A826E20}" srcOrd="5" destOrd="0" parTransId="{82A728ED-C284-4ACC-86F8-741C093B7715}" sibTransId="{1BEB76DF-B5EA-4299-9079-3063D90DB74B}"/>
    <dgm:cxn modelId="{92C3D2A1-D5C5-4AFA-A291-D233E3DFD255}" type="presOf" srcId="{D3B5D010-4717-467E-B68E-CFAE0A826E20}" destId="{6D634864-B4D7-4B71-BBBC-3034BFA6569E}" srcOrd="0" destOrd="0" presId="urn:microsoft.com/office/officeart/2005/8/layout/hierarchy3"/>
    <dgm:cxn modelId="{8D323573-0E83-4A83-B9EF-9331211C5008}" srcId="{8F4393F7-F201-489F-B3BB-304690088DEE}" destId="{1B2FB358-1B6E-4663-A8F1-01C206B09540}" srcOrd="3" destOrd="0" parTransId="{D9969FED-241D-4AC6-846A-219DCB5F2043}" sibTransId="{EDFC5DB0-B6AD-4468-9746-4B5EECDE1832}"/>
    <dgm:cxn modelId="{3A2BC262-7EC6-4A7D-80FC-25C6F83823F2}" srcId="{8F4393F7-F201-489F-B3BB-304690088DEE}" destId="{A1B0DBD5-AA8F-4250-8289-011E7777BF22}" srcOrd="4" destOrd="0" parTransId="{095749B1-2D22-4313-94C8-87AE35ABFA25}" sibTransId="{0AC72E70-8F43-4A6C-8EDB-6CC58B14F647}"/>
    <dgm:cxn modelId="{0AA1837C-A403-4D76-BD36-4AE08FA400A0}" type="presOf" srcId="{D994750E-AFBD-4838-8485-4F70F3740DFE}" destId="{92A153AE-C81C-4588-848B-76E6D3557AA2}" srcOrd="1" destOrd="0" presId="urn:microsoft.com/office/officeart/2005/8/layout/hierarchy3"/>
    <dgm:cxn modelId="{20D246D1-B0DF-4583-BA31-557DD989C8F0}" type="presOf" srcId="{C4F0123B-AFA7-4E12-B76A-12524AAF9F1C}" destId="{E08598E2-17F3-4CD7-9CC9-9E0FEB7E7567}" srcOrd="0" destOrd="0" presId="urn:microsoft.com/office/officeart/2005/8/layout/hierarchy3"/>
    <dgm:cxn modelId="{27593322-812D-4C16-BD78-83BF8DD62239}" srcId="{8F4393F7-F201-489F-B3BB-304690088DEE}" destId="{96AEF53D-F390-45AC-BE62-5E68C5054891}" srcOrd="1" destOrd="0" parTransId="{B965D854-28A7-4B02-8637-8AAA9F3D9AC8}" sibTransId="{5656D303-9B1C-4BC3-9393-29C68FD55DD7}"/>
    <dgm:cxn modelId="{629B5096-D4A8-4172-A2D4-6C7D6482E399}" type="presOf" srcId="{96AEF53D-F390-45AC-BE62-5E68C5054891}" destId="{E4879679-465B-470B-94BF-51A5091F90C6}" srcOrd="0" destOrd="0" presId="urn:microsoft.com/office/officeart/2005/8/layout/hierarchy3"/>
    <dgm:cxn modelId="{FB191351-38F4-4744-8B4F-F1F065EDAB32}" srcId="{8F4393F7-F201-489F-B3BB-304690088DEE}" destId="{C4F0123B-AFA7-4E12-B76A-12524AAF9F1C}" srcOrd="2" destOrd="0" parTransId="{A1FCCF08-908C-4797-8E4C-9FBC62C19E32}" sibTransId="{8327B2E9-2A51-4974-B74E-C7986A2EE073}"/>
    <dgm:cxn modelId="{61F24541-9445-42CF-885B-60D986B678B8}" srcId="{8F4393F7-F201-489F-B3BB-304690088DEE}" destId="{D994750E-AFBD-4838-8485-4F70F3740DFE}" srcOrd="0" destOrd="0" parTransId="{3E6FF000-F360-4B11-8E9A-8C695CB58E08}" sibTransId="{89243FC1-BBC0-40DB-8C91-79F6D396CAFE}"/>
    <dgm:cxn modelId="{A8EC66AE-DC9B-428A-9568-E7965447A3BB}" srcId="{1B2FB358-1B6E-4663-A8F1-01C206B09540}" destId="{4045E510-9E8A-4505-BC09-2BF2CCCE70E1}" srcOrd="3" destOrd="0" parTransId="{B136B912-2AB6-4D8E-91F1-FE065DA2917A}" sibTransId="{60058559-3BA1-4A7C-B259-3DA6FFBB0866}"/>
    <dgm:cxn modelId="{36FBBFAD-836F-41F2-8961-5EB8A88F7073}" type="presOf" srcId="{82A728ED-C284-4ACC-86F8-741C093B7715}" destId="{1884E094-68E6-4669-ADF4-C26D074A3DE6}" srcOrd="0" destOrd="0" presId="urn:microsoft.com/office/officeart/2005/8/layout/hierarchy3"/>
    <dgm:cxn modelId="{66DC71D0-77E3-47B8-9122-A49088892A83}" type="presOf" srcId="{96AEF53D-F390-45AC-BE62-5E68C5054891}" destId="{537B2FF3-E906-4E22-9F37-A87998801D29}" srcOrd="1" destOrd="0" presId="urn:microsoft.com/office/officeart/2005/8/layout/hierarchy3"/>
    <dgm:cxn modelId="{BA2BB15C-7A89-4832-985C-1211A2284D77}" type="presOf" srcId="{DF39DD87-801E-4267-B6C6-7D1B7EF54E2A}" destId="{32F03225-19AF-405C-A157-96A57D045AFD}" srcOrd="0" destOrd="0" presId="urn:microsoft.com/office/officeart/2005/8/layout/hierarchy3"/>
    <dgm:cxn modelId="{65591FD9-B242-4414-951F-9A911F89CF84}" type="presOf" srcId="{D6ED517E-2A17-4A91-B2A1-99F73149CF34}" destId="{9191D6BE-E5EF-4DFA-8A6C-7EE690007990}" srcOrd="0" destOrd="0" presId="urn:microsoft.com/office/officeart/2005/8/layout/hierarchy3"/>
    <dgm:cxn modelId="{0C1BA692-2D4C-4532-84A4-2D742A96F289}" type="presOf" srcId="{1B2FB358-1B6E-4663-A8F1-01C206B09540}" destId="{6D9148B9-6EBC-462C-B297-4BD5B2036031}" srcOrd="1" destOrd="0" presId="urn:microsoft.com/office/officeart/2005/8/layout/hierarchy3"/>
    <dgm:cxn modelId="{01625AB6-1399-4F03-9B5C-3E403C7F4DF1}" srcId="{1B2FB358-1B6E-4663-A8F1-01C206B09540}" destId="{DF39DD87-801E-4267-B6C6-7D1B7EF54E2A}" srcOrd="4" destOrd="0" parTransId="{23600E92-80E6-40FD-80A0-C741E51040B9}" sibTransId="{F806133E-C9D8-4A9C-83EB-AE070E8D9AAC}"/>
    <dgm:cxn modelId="{4594B972-DD38-46B0-A59A-52B3C9231223}" type="presOf" srcId="{D994750E-AFBD-4838-8485-4F70F3740DFE}" destId="{94A03E44-2BC6-4328-A4A4-50DA6CE4A4E6}" srcOrd="0" destOrd="0" presId="urn:microsoft.com/office/officeart/2005/8/layout/hierarchy3"/>
    <dgm:cxn modelId="{5A861A1E-7D6A-4192-B55C-BD8E66EB49D0}" type="presOf" srcId="{4045E510-9E8A-4505-BC09-2BF2CCCE70E1}" destId="{AF5259D6-78DB-4CCC-B87F-61DFB984513D}" srcOrd="0" destOrd="0" presId="urn:microsoft.com/office/officeart/2005/8/layout/hierarchy3"/>
    <dgm:cxn modelId="{D6806D6A-EF1B-4E59-8C93-4B0A1F79E652}" type="presOf" srcId="{14C5B3FD-E25D-4303-B4C9-40011B8516C7}" destId="{3B266282-20D9-42D3-A7EE-999752880A45}" srcOrd="0" destOrd="0" presId="urn:microsoft.com/office/officeart/2005/8/layout/hierarchy3"/>
    <dgm:cxn modelId="{35DE2B31-F6C9-4165-BF03-2E6E663186DB}" type="presOf" srcId="{4C7837C8-137F-49AC-B2D3-3AFC140239EC}" destId="{95F5E6B2-09EF-461F-867C-BC60C57FCCD3}" srcOrd="0" destOrd="0" presId="urn:microsoft.com/office/officeart/2005/8/layout/hierarchy3"/>
    <dgm:cxn modelId="{AAAD40DA-4D29-4AC8-88DF-161EA1E7828F}" srcId="{1B2FB358-1B6E-4663-A8F1-01C206B09540}" destId="{14C5B3FD-E25D-4303-B4C9-40011B8516C7}" srcOrd="2" destOrd="0" parTransId="{0EF32C75-E989-4AB6-84D7-F61383D4A0A8}" sibTransId="{F2F5E7B0-4112-4E27-8110-43A9EB93EDE2}"/>
    <dgm:cxn modelId="{72965748-CB63-4F5D-AC86-7627F7309F22}" type="presOf" srcId="{42BFA2EF-70B6-42C9-BFB3-42E2F538FAFB}" destId="{CCA73FCD-5CCD-44A2-ACE6-67285AC9DF45}" srcOrd="0" destOrd="0" presId="urn:microsoft.com/office/officeart/2005/8/layout/hierarchy3"/>
    <dgm:cxn modelId="{0C555DE3-D82C-4AAA-BEDD-F1C30822E504}" type="presOf" srcId="{0EF32C75-E989-4AB6-84D7-F61383D4A0A8}" destId="{5500D5E5-E19D-49F9-81C8-D9C606F58A6D}" srcOrd="0" destOrd="0" presId="urn:microsoft.com/office/officeart/2005/8/layout/hierarchy3"/>
    <dgm:cxn modelId="{CA8DDF38-5B1F-4AD9-A0B6-F87791AB652D}" type="presOf" srcId="{7B914BA5-73E8-488C-B741-F02349774823}" destId="{28647AC2-A57C-41A2-ADC0-1DE49E0106AD}" srcOrd="0" destOrd="0" presId="urn:microsoft.com/office/officeart/2005/8/layout/hierarchy3"/>
    <dgm:cxn modelId="{6CDC1F06-96DB-45CE-817B-3D676B74D59A}" srcId="{1B2FB358-1B6E-4663-A8F1-01C206B09540}" destId="{D6ED517E-2A17-4A91-B2A1-99F73149CF34}" srcOrd="1" destOrd="0" parTransId="{42BFA2EF-70B6-42C9-BFB3-42E2F538FAFB}" sibTransId="{09B61252-8899-452A-B552-A181BFF4F49A}"/>
    <dgm:cxn modelId="{954A72BD-773B-40CC-8C35-71F2DD38EED3}" type="presOf" srcId="{23600E92-80E6-40FD-80A0-C741E51040B9}" destId="{124C1E2D-5A36-48A6-854A-76E208DF9BC6}" srcOrd="0" destOrd="0" presId="urn:microsoft.com/office/officeart/2005/8/layout/hierarchy3"/>
    <dgm:cxn modelId="{11C03B65-7D21-4B96-8F74-CD106C27DCA3}" srcId="{1B2FB358-1B6E-4663-A8F1-01C206B09540}" destId="{7B914BA5-73E8-488C-B741-F02349774823}" srcOrd="0" destOrd="0" parTransId="{4C7837C8-137F-49AC-B2D3-3AFC140239EC}" sibTransId="{DC4447D7-B955-48E6-BE02-8CFD7A29EFA1}"/>
    <dgm:cxn modelId="{99888081-9ABF-4D57-BE4E-35C5269EA87C}" type="presOf" srcId="{8F4393F7-F201-489F-B3BB-304690088DEE}" destId="{2D20DC9E-E39D-4979-ABFD-3BFAB8313E81}" srcOrd="0" destOrd="0" presId="urn:microsoft.com/office/officeart/2005/8/layout/hierarchy3"/>
    <dgm:cxn modelId="{F9FBA53A-5E80-426A-A3F3-2E51B0C20FE1}" type="presOf" srcId="{C4F0123B-AFA7-4E12-B76A-12524AAF9F1C}" destId="{A5A26AC7-C269-4C57-A65F-39DAA9C8B0F3}" srcOrd="1" destOrd="0" presId="urn:microsoft.com/office/officeart/2005/8/layout/hierarchy3"/>
    <dgm:cxn modelId="{6099E981-B869-42B3-8A24-C63E8FAB99FB}" type="presOf" srcId="{B136B912-2AB6-4D8E-91F1-FE065DA2917A}" destId="{F9404A03-1781-4653-A7AF-7BD897B76888}" srcOrd="0" destOrd="0" presId="urn:microsoft.com/office/officeart/2005/8/layout/hierarchy3"/>
    <dgm:cxn modelId="{2B536076-F769-4E26-8FF8-C197C49CE37C}" type="presOf" srcId="{A1B0DBD5-AA8F-4250-8289-011E7777BF22}" destId="{6E8EE6CF-EE18-403B-A308-25A5DD285BA0}" srcOrd="1" destOrd="0" presId="urn:microsoft.com/office/officeart/2005/8/layout/hierarchy3"/>
    <dgm:cxn modelId="{FB9A0A04-3D00-44B2-BB21-C2E9D2931E5C}" type="presOf" srcId="{A1B0DBD5-AA8F-4250-8289-011E7777BF22}" destId="{E161E469-7404-440A-BD47-25F252F7DEDF}" srcOrd="0" destOrd="0" presId="urn:microsoft.com/office/officeart/2005/8/layout/hierarchy3"/>
    <dgm:cxn modelId="{5B6DC83B-C0EF-4A90-A820-55F42AD64CB0}" type="presOf" srcId="{1B2FB358-1B6E-4663-A8F1-01C206B09540}" destId="{9C665B3E-68E8-4844-975F-058171D64F24}" srcOrd="0" destOrd="0" presId="urn:microsoft.com/office/officeart/2005/8/layout/hierarchy3"/>
    <dgm:cxn modelId="{8F1EC6E9-D33F-4867-A46B-F19368415F58}" type="presParOf" srcId="{2D20DC9E-E39D-4979-ABFD-3BFAB8313E81}" destId="{AEA20137-582D-42E9-A785-7BAF08572AC1}" srcOrd="0" destOrd="0" presId="urn:microsoft.com/office/officeart/2005/8/layout/hierarchy3"/>
    <dgm:cxn modelId="{BBD86760-1F7C-4DDF-8846-48FB1A1F56A9}" type="presParOf" srcId="{AEA20137-582D-42E9-A785-7BAF08572AC1}" destId="{97E60D5C-EDC4-4857-A84D-DCEEE58A17BD}" srcOrd="0" destOrd="0" presId="urn:microsoft.com/office/officeart/2005/8/layout/hierarchy3"/>
    <dgm:cxn modelId="{9EAB2E09-D8C6-437C-90CE-22FECB7E6237}" type="presParOf" srcId="{97E60D5C-EDC4-4857-A84D-DCEEE58A17BD}" destId="{94A03E44-2BC6-4328-A4A4-50DA6CE4A4E6}" srcOrd="0" destOrd="0" presId="urn:microsoft.com/office/officeart/2005/8/layout/hierarchy3"/>
    <dgm:cxn modelId="{A942226D-E134-4D06-BF76-12376619F121}" type="presParOf" srcId="{97E60D5C-EDC4-4857-A84D-DCEEE58A17BD}" destId="{92A153AE-C81C-4588-848B-76E6D3557AA2}" srcOrd="1" destOrd="0" presId="urn:microsoft.com/office/officeart/2005/8/layout/hierarchy3"/>
    <dgm:cxn modelId="{A6635F16-BC40-46F0-9F7C-7EE812756CAB}" type="presParOf" srcId="{AEA20137-582D-42E9-A785-7BAF08572AC1}" destId="{EC3EDD80-CED7-46E7-8676-691FB64FBA85}" srcOrd="1" destOrd="0" presId="urn:microsoft.com/office/officeart/2005/8/layout/hierarchy3"/>
    <dgm:cxn modelId="{1DFD7DB1-D84C-4D71-92CB-4582B0CF255B}" type="presParOf" srcId="{2D20DC9E-E39D-4979-ABFD-3BFAB8313E81}" destId="{E49D1376-F74E-49F1-8F15-E7CF36C80F09}" srcOrd="1" destOrd="0" presId="urn:microsoft.com/office/officeart/2005/8/layout/hierarchy3"/>
    <dgm:cxn modelId="{99F38693-E692-47E3-AA76-30B1B6BFA550}" type="presParOf" srcId="{E49D1376-F74E-49F1-8F15-E7CF36C80F09}" destId="{534B47EC-3ACC-4790-B339-FDC359D1C26F}" srcOrd="0" destOrd="0" presId="urn:microsoft.com/office/officeart/2005/8/layout/hierarchy3"/>
    <dgm:cxn modelId="{9694C1EF-3FEB-4D81-9CEB-3EF511949DAA}" type="presParOf" srcId="{534B47EC-3ACC-4790-B339-FDC359D1C26F}" destId="{E4879679-465B-470B-94BF-51A5091F90C6}" srcOrd="0" destOrd="0" presId="urn:microsoft.com/office/officeart/2005/8/layout/hierarchy3"/>
    <dgm:cxn modelId="{9425E5AF-F54B-4E19-B0D1-7221C304C7F6}" type="presParOf" srcId="{534B47EC-3ACC-4790-B339-FDC359D1C26F}" destId="{537B2FF3-E906-4E22-9F37-A87998801D29}" srcOrd="1" destOrd="0" presId="urn:microsoft.com/office/officeart/2005/8/layout/hierarchy3"/>
    <dgm:cxn modelId="{02BAF9C9-322C-4FFB-96ED-DD8D1863C1ED}" type="presParOf" srcId="{E49D1376-F74E-49F1-8F15-E7CF36C80F09}" destId="{EA9A4803-DD9F-43C0-A614-5C6791E2DE2A}" srcOrd="1" destOrd="0" presId="urn:microsoft.com/office/officeart/2005/8/layout/hierarchy3"/>
    <dgm:cxn modelId="{402D33C0-ED40-4350-A327-BE5424A0E858}" type="presParOf" srcId="{2D20DC9E-E39D-4979-ABFD-3BFAB8313E81}" destId="{D63F2B77-60AB-4076-B143-96FDD15A602D}" srcOrd="2" destOrd="0" presId="urn:microsoft.com/office/officeart/2005/8/layout/hierarchy3"/>
    <dgm:cxn modelId="{FBC42FD0-0CDA-4275-985E-F612B7ECF663}" type="presParOf" srcId="{D63F2B77-60AB-4076-B143-96FDD15A602D}" destId="{8A19CC37-1A48-425A-AE97-1B8A220B2F66}" srcOrd="0" destOrd="0" presId="urn:microsoft.com/office/officeart/2005/8/layout/hierarchy3"/>
    <dgm:cxn modelId="{D0489C20-5B65-4832-8836-6F077A5216AB}" type="presParOf" srcId="{8A19CC37-1A48-425A-AE97-1B8A220B2F66}" destId="{E08598E2-17F3-4CD7-9CC9-9E0FEB7E7567}" srcOrd="0" destOrd="0" presId="urn:microsoft.com/office/officeart/2005/8/layout/hierarchy3"/>
    <dgm:cxn modelId="{97CC9A9C-6D10-4005-A1CF-BC7767768AE2}" type="presParOf" srcId="{8A19CC37-1A48-425A-AE97-1B8A220B2F66}" destId="{A5A26AC7-C269-4C57-A65F-39DAA9C8B0F3}" srcOrd="1" destOrd="0" presId="urn:microsoft.com/office/officeart/2005/8/layout/hierarchy3"/>
    <dgm:cxn modelId="{6531183F-7F9F-44E6-A427-FB61D74CDFA3}" type="presParOf" srcId="{D63F2B77-60AB-4076-B143-96FDD15A602D}" destId="{14E9AC74-0389-4D11-823A-260B354AD64E}" srcOrd="1" destOrd="0" presId="urn:microsoft.com/office/officeart/2005/8/layout/hierarchy3"/>
    <dgm:cxn modelId="{053EACB7-AF7B-4FE8-85ED-0D87CE35A4E2}" type="presParOf" srcId="{2D20DC9E-E39D-4979-ABFD-3BFAB8313E81}" destId="{5042BDA0-F4BC-4384-9392-B22A1EA8EAF6}" srcOrd="3" destOrd="0" presId="urn:microsoft.com/office/officeart/2005/8/layout/hierarchy3"/>
    <dgm:cxn modelId="{E9F6F2EB-548E-4F4F-B688-E84D99E33E06}" type="presParOf" srcId="{5042BDA0-F4BC-4384-9392-B22A1EA8EAF6}" destId="{30CB5AA9-4497-4E8D-BFA5-74AB887BEEBA}" srcOrd="0" destOrd="0" presId="urn:microsoft.com/office/officeart/2005/8/layout/hierarchy3"/>
    <dgm:cxn modelId="{001905FE-2F46-438E-BE3B-14464F49C113}" type="presParOf" srcId="{30CB5AA9-4497-4E8D-BFA5-74AB887BEEBA}" destId="{9C665B3E-68E8-4844-975F-058171D64F24}" srcOrd="0" destOrd="0" presId="urn:microsoft.com/office/officeart/2005/8/layout/hierarchy3"/>
    <dgm:cxn modelId="{4A1B8FF6-CE9A-4C7C-BBA5-AEF3EF5CCF87}" type="presParOf" srcId="{30CB5AA9-4497-4E8D-BFA5-74AB887BEEBA}" destId="{6D9148B9-6EBC-462C-B297-4BD5B2036031}" srcOrd="1" destOrd="0" presId="urn:microsoft.com/office/officeart/2005/8/layout/hierarchy3"/>
    <dgm:cxn modelId="{DCEB4EC3-756C-486A-9B3E-22E3CB393D13}" type="presParOf" srcId="{5042BDA0-F4BC-4384-9392-B22A1EA8EAF6}" destId="{1DF845D7-71BB-4919-A64F-5B2BCCBEC1DC}" srcOrd="1" destOrd="0" presId="urn:microsoft.com/office/officeart/2005/8/layout/hierarchy3"/>
    <dgm:cxn modelId="{2B6AA672-3C07-4409-A205-1274E03582C8}" type="presParOf" srcId="{1DF845D7-71BB-4919-A64F-5B2BCCBEC1DC}" destId="{95F5E6B2-09EF-461F-867C-BC60C57FCCD3}" srcOrd="0" destOrd="0" presId="urn:microsoft.com/office/officeart/2005/8/layout/hierarchy3"/>
    <dgm:cxn modelId="{8AAD9A22-5BCA-407A-9B6D-9D867C2A76B8}" type="presParOf" srcId="{1DF845D7-71BB-4919-A64F-5B2BCCBEC1DC}" destId="{28647AC2-A57C-41A2-ADC0-1DE49E0106AD}" srcOrd="1" destOrd="0" presId="urn:microsoft.com/office/officeart/2005/8/layout/hierarchy3"/>
    <dgm:cxn modelId="{E98070DF-0A0D-4597-B61D-CC50CCDF14D5}" type="presParOf" srcId="{1DF845D7-71BB-4919-A64F-5B2BCCBEC1DC}" destId="{CCA73FCD-5CCD-44A2-ACE6-67285AC9DF45}" srcOrd="2" destOrd="0" presId="urn:microsoft.com/office/officeart/2005/8/layout/hierarchy3"/>
    <dgm:cxn modelId="{FBE927D0-5BA3-42C7-9CD6-F5206E1F0839}" type="presParOf" srcId="{1DF845D7-71BB-4919-A64F-5B2BCCBEC1DC}" destId="{9191D6BE-E5EF-4DFA-8A6C-7EE690007990}" srcOrd="3" destOrd="0" presId="urn:microsoft.com/office/officeart/2005/8/layout/hierarchy3"/>
    <dgm:cxn modelId="{93E3E97A-D27B-4223-8F6C-69893E95F483}" type="presParOf" srcId="{1DF845D7-71BB-4919-A64F-5B2BCCBEC1DC}" destId="{5500D5E5-E19D-49F9-81C8-D9C606F58A6D}" srcOrd="4" destOrd="0" presId="urn:microsoft.com/office/officeart/2005/8/layout/hierarchy3"/>
    <dgm:cxn modelId="{BAB94D85-5098-463B-83DC-829C4300C066}" type="presParOf" srcId="{1DF845D7-71BB-4919-A64F-5B2BCCBEC1DC}" destId="{3B266282-20D9-42D3-A7EE-999752880A45}" srcOrd="5" destOrd="0" presId="urn:microsoft.com/office/officeart/2005/8/layout/hierarchy3"/>
    <dgm:cxn modelId="{650D9135-9F79-417B-9AAA-338B3FF07A0C}" type="presParOf" srcId="{1DF845D7-71BB-4919-A64F-5B2BCCBEC1DC}" destId="{F9404A03-1781-4653-A7AF-7BD897B76888}" srcOrd="6" destOrd="0" presId="urn:microsoft.com/office/officeart/2005/8/layout/hierarchy3"/>
    <dgm:cxn modelId="{8944388D-15DE-4D2D-BBFD-8E5CAE24B358}" type="presParOf" srcId="{1DF845D7-71BB-4919-A64F-5B2BCCBEC1DC}" destId="{AF5259D6-78DB-4CCC-B87F-61DFB984513D}" srcOrd="7" destOrd="0" presId="urn:microsoft.com/office/officeart/2005/8/layout/hierarchy3"/>
    <dgm:cxn modelId="{61DEBDB5-CF7D-4BE0-9B55-C368F9C1D1A7}" type="presParOf" srcId="{1DF845D7-71BB-4919-A64F-5B2BCCBEC1DC}" destId="{124C1E2D-5A36-48A6-854A-76E208DF9BC6}" srcOrd="8" destOrd="0" presId="urn:microsoft.com/office/officeart/2005/8/layout/hierarchy3"/>
    <dgm:cxn modelId="{29480913-F9F4-40E7-9DF6-C1A8461F6BFD}" type="presParOf" srcId="{1DF845D7-71BB-4919-A64F-5B2BCCBEC1DC}" destId="{32F03225-19AF-405C-A157-96A57D045AFD}" srcOrd="9" destOrd="0" presId="urn:microsoft.com/office/officeart/2005/8/layout/hierarchy3"/>
    <dgm:cxn modelId="{1B03CE93-D039-4033-BB8B-1DAC07A4D234}" type="presParOf" srcId="{1DF845D7-71BB-4919-A64F-5B2BCCBEC1DC}" destId="{1884E094-68E6-4669-ADF4-C26D074A3DE6}" srcOrd="10" destOrd="0" presId="urn:microsoft.com/office/officeart/2005/8/layout/hierarchy3"/>
    <dgm:cxn modelId="{261F079E-0E69-4E2D-B5DB-F5F0B22621F0}" type="presParOf" srcId="{1DF845D7-71BB-4919-A64F-5B2BCCBEC1DC}" destId="{6D634864-B4D7-4B71-BBBC-3034BFA6569E}" srcOrd="11" destOrd="0" presId="urn:microsoft.com/office/officeart/2005/8/layout/hierarchy3"/>
    <dgm:cxn modelId="{E59B7F22-277E-4E02-B3D9-0CF248F97A3F}" type="presParOf" srcId="{2D20DC9E-E39D-4979-ABFD-3BFAB8313E81}" destId="{2CA6D213-D264-44DD-8E20-C4376F65CFB0}" srcOrd="4" destOrd="0" presId="urn:microsoft.com/office/officeart/2005/8/layout/hierarchy3"/>
    <dgm:cxn modelId="{1380B330-7ED6-477D-95DB-BF138788A505}" type="presParOf" srcId="{2CA6D213-D264-44DD-8E20-C4376F65CFB0}" destId="{D6C58DED-8DED-4D07-A307-555BF4F83E23}" srcOrd="0" destOrd="0" presId="urn:microsoft.com/office/officeart/2005/8/layout/hierarchy3"/>
    <dgm:cxn modelId="{00FBE02C-8A1D-41A5-A053-000E9F9A4F31}" type="presParOf" srcId="{D6C58DED-8DED-4D07-A307-555BF4F83E23}" destId="{E161E469-7404-440A-BD47-25F252F7DEDF}" srcOrd="0" destOrd="0" presId="urn:microsoft.com/office/officeart/2005/8/layout/hierarchy3"/>
    <dgm:cxn modelId="{F326C490-6190-4EB7-A84E-6BDCBA9CC1CB}" type="presParOf" srcId="{D6C58DED-8DED-4D07-A307-555BF4F83E23}" destId="{6E8EE6CF-EE18-403B-A308-25A5DD285BA0}" srcOrd="1" destOrd="0" presId="urn:microsoft.com/office/officeart/2005/8/layout/hierarchy3"/>
    <dgm:cxn modelId="{57122DAE-DFB3-4908-89CA-475020AF49C5}" type="presParOf" srcId="{2CA6D213-D264-44DD-8E20-C4376F65CFB0}" destId="{3B34D17E-012C-471A-832F-524B7A9CFC2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0C667E-0A8D-427B-884D-686C023175AC}">
      <dsp:nvSpPr>
        <dsp:cNvPr id="0" name=""/>
        <dsp:cNvSpPr/>
      </dsp:nvSpPr>
      <dsp:spPr>
        <a:xfrm>
          <a:off x="886" y="358140"/>
          <a:ext cx="1770807" cy="7083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Americký fotbal</a:t>
          </a:r>
          <a:endParaRPr lang="cs-CZ" sz="1300" kern="1200" dirty="0"/>
        </a:p>
      </dsp:txBody>
      <dsp:txXfrm>
        <a:off x="886" y="358140"/>
        <a:ext cx="1770807" cy="708323"/>
      </dsp:txXfrm>
    </dsp:sp>
    <dsp:sp modelId="{0E5D1480-7A26-49F4-96B1-7FC893541D1D}">
      <dsp:nvSpPr>
        <dsp:cNvPr id="0" name=""/>
        <dsp:cNvSpPr/>
      </dsp:nvSpPr>
      <dsp:spPr>
        <a:xfrm>
          <a:off x="886" y="1165628"/>
          <a:ext cx="1770807" cy="7083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Od roku 1991</a:t>
          </a:r>
          <a:endParaRPr lang="cs-CZ" sz="1300" kern="1200" dirty="0"/>
        </a:p>
      </dsp:txBody>
      <dsp:txXfrm>
        <a:off x="886" y="1165628"/>
        <a:ext cx="1770807" cy="708323"/>
      </dsp:txXfrm>
    </dsp:sp>
    <dsp:sp modelId="{78DEA34D-F484-428F-9465-E9EBDF0D27FD}">
      <dsp:nvSpPr>
        <dsp:cNvPr id="0" name=""/>
        <dsp:cNvSpPr/>
      </dsp:nvSpPr>
      <dsp:spPr>
        <a:xfrm>
          <a:off x="886" y="1973117"/>
          <a:ext cx="1770807" cy="7083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Zúčastnilo se 17 týmů</a:t>
          </a:r>
          <a:endParaRPr lang="cs-CZ" sz="1300" kern="1200" dirty="0"/>
        </a:p>
      </dsp:txBody>
      <dsp:txXfrm>
        <a:off x="886" y="1973117"/>
        <a:ext cx="1770807" cy="708323"/>
      </dsp:txXfrm>
    </dsp:sp>
    <dsp:sp modelId="{CB394D68-B1E1-47E3-8058-2115B507079B}">
      <dsp:nvSpPr>
        <dsp:cNvPr id="0" name=""/>
        <dsp:cNvSpPr/>
      </dsp:nvSpPr>
      <dsp:spPr>
        <a:xfrm>
          <a:off x="1541489" y="2033324"/>
          <a:ext cx="1469770" cy="58790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Německo</a:t>
          </a:r>
          <a:endParaRPr lang="cs-CZ" sz="1300" kern="1200" dirty="0"/>
        </a:p>
      </dsp:txBody>
      <dsp:txXfrm>
        <a:off x="1541489" y="2033324"/>
        <a:ext cx="1469770" cy="587908"/>
      </dsp:txXfrm>
    </dsp:sp>
    <dsp:sp modelId="{374715B8-F58E-4A21-BFBA-DC7E9944B01B}">
      <dsp:nvSpPr>
        <dsp:cNvPr id="0" name=""/>
        <dsp:cNvSpPr/>
      </dsp:nvSpPr>
      <dsp:spPr>
        <a:xfrm>
          <a:off x="2805491" y="2033324"/>
          <a:ext cx="1469770" cy="58790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Španělsko</a:t>
          </a:r>
          <a:endParaRPr lang="cs-CZ" sz="1300" kern="1200" dirty="0"/>
        </a:p>
      </dsp:txBody>
      <dsp:txXfrm>
        <a:off x="2805491" y="2033324"/>
        <a:ext cx="1469770" cy="587908"/>
      </dsp:txXfrm>
    </dsp:sp>
    <dsp:sp modelId="{87E28B85-EF93-453E-9ED3-796917C743C6}">
      <dsp:nvSpPr>
        <dsp:cNvPr id="0" name=""/>
        <dsp:cNvSpPr/>
      </dsp:nvSpPr>
      <dsp:spPr>
        <a:xfrm>
          <a:off x="4069494" y="2033324"/>
          <a:ext cx="1469770" cy="58790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Nizozemsko</a:t>
          </a:r>
          <a:endParaRPr lang="cs-CZ" sz="1300" kern="1200" dirty="0"/>
        </a:p>
      </dsp:txBody>
      <dsp:txXfrm>
        <a:off x="4069494" y="2033324"/>
        <a:ext cx="1469770" cy="587908"/>
      </dsp:txXfrm>
    </dsp:sp>
    <dsp:sp modelId="{EA1A0ED3-0B02-4DEB-917C-B22042E895FB}">
      <dsp:nvSpPr>
        <dsp:cNvPr id="0" name=""/>
        <dsp:cNvSpPr/>
      </dsp:nvSpPr>
      <dsp:spPr>
        <a:xfrm>
          <a:off x="5333496" y="2033324"/>
          <a:ext cx="1469770" cy="58790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Velké Británie</a:t>
          </a:r>
          <a:endParaRPr lang="cs-CZ" sz="1300" kern="1200" dirty="0"/>
        </a:p>
      </dsp:txBody>
      <dsp:txXfrm>
        <a:off x="5333496" y="2033324"/>
        <a:ext cx="1469770" cy="587908"/>
      </dsp:txXfrm>
    </dsp:sp>
    <dsp:sp modelId="{DFE8F13C-E66D-45D7-A13B-7811C0600630}">
      <dsp:nvSpPr>
        <dsp:cNvPr id="0" name=""/>
        <dsp:cNvSpPr/>
      </dsp:nvSpPr>
      <dsp:spPr>
        <a:xfrm>
          <a:off x="886" y="2780605"/>
          <a:ext cx="1770807" cy="7083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V roce 2007 zaniká kvůli slabé sledovanosti</a:t>
          </a:r>
          <a:endParaRPr lang="cs-CZ" sz="1300" kern="1200" dirty="0"/>
        </a:p>
      </dsp:txBody>
      <dsp:txXfrm>
        <a:off x="886" y="2780605"/>
        <a:ext cx="1770807" cy="70832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E9B3FB-408B-4781-83DA-E24F8EC802EC}">
      <dsp:nvSpPr>
        <dsp:cNvPr id="0" name=""/>
        <dsp:cNvSpPr/>
      </dsp:nvSpPr>
      <dsp:spPr>
        <a:xfrm>
          <a:off x="0" y="546988"/>
          <a:ext cx="5954125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Fotbal</a:t>
          </a:r>
          <a:endParaRPr lang="cs-CZ" sz="2100" kern="1200" dirty="0"/>
        </a:p>
      </dsp:txBody>
      <dsp:txXfrm>
        <a:off x="0" y="546988"/>
        <a:ext cx="5954125" cy="491399"/>
      </dsp:txXfrm>
    </dsp:sp>
    <dsp:sp modelId="{96CC6893-01C6-45D9-9B67-6B671366A349}">
      <dsp:nvSpPr>
        <dsp:cNvPr id="0" name=""/>
        <dsp:cNvSpPr/>
      </dsp:nvSpPr>
      <dsp:spPr>
        <a:xfrm>
          <a:off x="0" y="1098868"/>
          <a:ext cx="5954125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UEFA</a:t>
          </a:r>
          <a:endParaRPr lang="cs-CZ" sz="2100" kern="1200" dirty="0"/>
        </a:p>
      </dsp:txBody>
      <dsp:txXfrm>
        <a:off x="0" y="1098868"/>
        <a:ext cx="5954125" cy="491399"/>
      </dsp:txXfrm>
    </dsp:sp>
    <dsp:sp modelId="{C4BC195B-F1BC-4A56-85C0-885FE799D2F9}">
      <dsp:nvSpPr>
        <dsp:cNvPr id="0" name=""/>
        <dsp:cNvSpPr/>
      </dsp:nvSpPr>
      <dsp:spPr>
        <a:xfrm>
          <a:off x="0" y="1650748"/>
          <a:ext cx="5954125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Od roku 1955</a:t>
          </a:r>
          <a:endParaRPr lang="cs-CZ" sz="2100" kern="1200" dirty="0"/>
        </a:p>
      </dsp:txBody>
      <dsp:txXfrm>
        <a:off x="0" y="1650748"/>
        <a:ext cx="5954125" cy="491399"/>
      </dsp:txXfrm>
    </dsp:sp>
    <dsp:sp modelId="{5231E85F-15CD-457C-A1D6-9FBBEDA28ECB}">
      <dsp:nvSpPr>
        <dsp:cNvPr id="0" name=""/>
        <dsp:cNvSpPr/>
      </dsp:nvSpPr>
      <dsp:spPr>
        <a:xfrm>
          <a:off x="0" y="2202628"/>
          <a:ext cx="5954125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32 týmů</a:t>
          </a:r>
          <a:endParaRPr lang="cs-CZ" sz="2100" kern="1200" dirty="0"/>
        </a:p>
      </dsp:txBody>
      <dsp:txXfrm>
        <a:off x="0" y="2202628"/>
        <a:ext cx="5954125" cy="491399"/>
      </dsp:txXfrm>
    </dsp:sp>
    <dsp:sp modelId="{D42FCF51-6417-404F-99B2-19EDEE147435}">
      <dsp:nvSpPr>
        <dsp:cNvPr id="0" name=""/>
        <dsp:cNvSpPr/>
      </dsp:nvSpPr>
      <dsp:spPr>
        <a:xfrm>
          <a:off x="0" y="2694028"/>
          <a:ext cx="5954125" cy="532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043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dirty="0" smtClean="0"/>
            <a:t>Celkově i s kvalifikací 76, nebo 78</a:t>
          </a:r>
          <a:endParaRPr lang="cs-CZ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dirty="0" smtClean="0"/>
            <a:t>Nejvíce titulů: Real Madrid</a:t>
          </a:r>
          <a:endParaRPr lang="cs-CZ" sz="1600" kern="1200" dirty="0"/>
        </a:p>
      </dsp:txBody>
      <dsp:txXfrm>
        <a:off x="0" y="2694028"/>
        <a:ext cx="5954125" cy="532507"/>
      </dsp:txXfrm>
    </dsp:sp>
    <dsp:sp modelId="{F374FD9D-F3F6-4620-9D98-021714DF4D2B}">
      <dsp:nvSpPr>
        <dsp:cNvPr id="0" name=""/>
        <dsp:cNvSpPr/>
      </dsp:nvSpPr>
      <dsp:spPr>
        <a:xfrm>
          <a:off x="0" y="3226535"/>
          <a:ext cx="5954125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Finále – nejsledovanější sportovní utkání světa</a:t>
          </a:r>
          <a:endParaRPr lang="cs-CZ" sz="2100" kern="1200" dirty="0"/>
        </a:p>
      </dsp:txBody>
      <dsp:txXfrm>
        <a:off x="0" y="3226535"/>
        <a:ext cx="5954125" cy="4913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F8ED6E-9030-4295-847A-DB53D6226EA3}">
      <dsp:nvSpPr>
        <dsp:cNvPr id="0" name=""/>
        <dsp:cNvSpPr/>
      </dsp:nvSpPr>
      <dsp:spPr>
        <a:xfrm>
          <a:off x="0" y="1673"/>
          <a:ext cx="6481347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err="1" smtClean="0"/>
            <a:t>Famfrpál</a:t>
          </a:r>
          <a:endParaRPr lang="cs-CZ" sz="2300" kern="1200" dirty="0"/>
        </a:p>
      </dsp:txBody>
      <dsp:txXfrm>
        <a:off x="0" y="1673"/>
        <a:ext cx="6481347" cy="538200"/>
      </dsp:txXfrm>
    </dsp:sp>
    <dsp:sp modelId="{6628B63A-BC9C-4E64-8111-B886BC8123DE}">
      <dsp:nvSpPr>
        <dsp:cNvPr id="0" name=""/>
        <dsp:cNvSpPr/>
      </dsp:nvSpPr>
      <dsp:spPr>
        <a:xfrm>
          <a:off x="0" y="606113"/>
          <a:ext cx="6481347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Od roku 2012</a:t>
          </a:r>
          <a:endParaRPr lang="cs-CZ" sz="2300" kern="1200" dirty="0"/>
        </a:p>
      </dsp:txBody>
      <dsp:txXfrm>
        <a:off x="0" y="606113"/>
        <a:ext cx="6481347" cy="538200"/>
      </dsp:txXfrm>
    </dsp:sp>
    <dsp:sp modelId="{91629918-8CC8-462F-88B5-13F470DF160A}">
      <dsp:nvSpPr>
        <dsp:cNvPr id="0" name=""/>
        <dsp:cNvSpPr/>
      </dsp:nvSpPr>
      <dsp:spPr>
        <a:xfrm>
          <a:off x="0" y="1210555"/>
          <a:ext cx="6481347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err="1" smtClean="0"/>
            <a:t>Quidditch</a:t>
          </a:r>
          <a:r>
            <a:rPr lang="cs-CZ" sz="2300" kern="1200" dirty="0" smtClean="0"/>
            <a:t> </a:t>
          </a:r>
          <a:r>
            <a:rPr lang="cs-CZ" sz="2300" kern="1200" dirty="0" err="1" smtClean="0"/>
            <a:t>Europe</a:t>
          </a:r>
          <a:endParaRPr lang="cs-CZ" sz="2300" kern="1200" dirty="0"/>
        </a:p>
      </dsp:txBody>
      <dsp:txXfrm>
        <a:off x="0" y="1210555"/>
        <a:ext cx="6481347" cy="538200"/>
      </dsp:txXfrm>
    </dsp:sp>
    <dsp:sp modelId="{06B3CA60-CEF0-4D02-AD78-7A03FE5EBF14}">
      <dsp:nvSpPr>
        <dsp:cNvPr id="0" name=""/>
        <dsp:cNvSpPr/>
      </dsp:nvSpPr>
      <dsp:spPr>
        <a:xfrm>
          <a:off x="0" y="1814994"/>
          <a:ext cx="6481347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32 nejlepších týmů Evropy</a:t>
          </a:r>
          <a:endParaRPr lang="cs-CZ" sz="2300" kern="1200" dirty="0"/>
        </a:p>
      </dsp:txBody>
      <dsp:txXfrm>
        <a:off x="0" y="1814994"/>
        <a:ext cx="6481347" cy="538200"/>
      </dsp:txXfrm>
    </dsp:sp>
    <dsp:sp modelId="{804101AE-CD11-4106-B1FE-1C1065C24CCA}">
      <dsp:nvSpPr>
        <dsp:cNvPr id="0" name=""/>
        <dsp:cNvSpPr/>
      </dsp:nvSpPr>
      <dsp:spPr>
        <a:xfrm>
          <a:off x="0" y="2353194"/>
          <a:ext cx="6481347" cy="833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83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800" kern="1200" dirty="0" smtClean="0"/>
            <a:t>Nejvíce titulů: Paris </a:t>
          </a:r>
          <a:r>
            <a:rPr lang="cs-CZ" sz="1800" kern="1200" dirty="0" err="1" smtClean="0"/>
            <a:t>Titans</a:t>
          </a: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800" kern="1200" dirty="0" smtClean="0"/>
            <a:t>České kluby: </a:t>
          </a:r>
          <a:r>
            <a:rPr lang="cs-CZ" sz="1800" kern="1200" dirty="0" err="1" smtClean="0"/>
            <a:t>Occamy</a:t>
          </a:r>
          <a:r>
            <a:rPr lang="cs-CZ" sz="1800" kern="1200" dirty="0" smtClean="0"/>
            <a:t> Olomouc, </a:t>
          </a:r>
          <a:r>
            <a:rPr lang="cs-CZ" sz="1800" kern="1200" dirty="0" err="1" smtClean="0"/>
            <a:t>Prague</a:t>
          </a:r>
          <a:r>
            <a:rPr lang="cs-CZ" sz="1800" kern="1200" dirty="0" smtClean="0"/>
            <a:t> Pegasus, Brno </a:t>
          </a:r>
          <a:r>
            <a:rPr lang="cs-CZ" sz="1800" kern="1200" dirty="0" err="1" smtClean="0"/>
            <a:t>Banshees</a:t>
          </a:r>
          <a:endParaRPr lang="cs-CZ" sz="1800" kern="1200" dirty="0"/>
        </a:p>
      </dsp:txBody>
      <dsp:txXfrm>
        <a:off x="0" y="2353194"/>
        <a:ext cx="6481347" cy="8331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7225CE-FBED-45FC-B63B-D432D705265F}">
      <dsp:nvSpPr>
        <dsp:cNvPr id="0" name=""/>
        <dsp:cNvSpPr/>
      </dsp:nvSpPr>
      <dsp:spPr>
        <a:xfrm>
          <a:off x="1753694" y="0"/>
          <a:ext cx="4546833" cy="454683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65640-398D-4B34-8205-B767C7066B61}">
      <dsp:nvSpPr>
        <dsp:cNvPr id="0" name=""/>
        <dsp:cNvSpPr/>
      </dsp:nvSpPr>
      <dsp:spPr>
        <a:xfrm>
          <a:off x="4027111" y="455127"/>
          <a:ext cx="2955441" cy="6465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Lední hokej</a:t>
          </a:r>
          <a:endParaRPr lang="cs-CZ" sz="1700" kern="1200" dirty="0"/>
        </a:p>
      </dsp:txBody>
      <dsp:txXfrm>
        <a:off x="4027111" y="455127"/>
        <a:ext cx="2955441" cy="646502"/>
      </dsp:txXfrm>
    </dsp:sp>
    <dsp:sp modelId="{6D37BA27-415F-456C-8A6F-C0241DCFA937}">
      <dsp:nvSpPr>
        <dsp:cNvPr id="0" name=""/>
        <dsp:cNvSpPr/>
      </dsp:nvSpPr>
      <dsp:spPr>
        <a:xfrm>
          <a:off x="4027111" y="1182442"/>
          <a:ext cx="2955441" cy="6465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Od roku 2014</a:t>
          </a:r>
          <a:endParaRPr lang="cs-CZ" sz="1700" kern="1200" dirty="0"/>
        </a:p>
      </dsp:txBody>
      <dsp:txXfrm>
        <a:off x="4027111" y="1182442"/>
        <a:ext cx="2955441" cy="646502"/>
      </dsp:txXfrm>
    </dsp:sp>
    <dsp:sp modelId="{B6036DEB-AE6F-4619-B8FF-EF65F6C47DC6}">
      <dsp:nvSpPr>
        <dsp:cNvPr id="0" name=""/>
        <dsp:cNvSpPr/>
      </dsp:nvSpPr>
      <dsp:spPr>
        <a:xfrm>
          <a:off x="4027111" y="1909758"/>
          <a:ext cx="2955441" cy="6465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Založená evropskými týmy</a:t>
          </a:r>
          <a:endParaRPr lang="cs-CZ" sz="1700" kern="1200" dirty="0"/>
        </a:p>
      </dsp:txBody>
      <dsp:txXfrm>
        <a:off x="4027111" y="1909758"/>
        <a:ext cx="2955441" cy="646502"/>
      </dsp:txXfrm>
    </dsp:sp>
    <dsp:sp modelId="{CF51D947-0292-4267-8819-91995EB66ABE}">
      <dsp:nvSpPr>
        <dsp:cNvPr id="0" name=""/>
        <dsp:cNvSpPr/>
      </dsp:nvSpPr>
      <dsp:spPr>
        <a:xfrm>
          <a:off x="4027111" y="2637074"/>
          <a:ext cx="2955441" cy="6465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Nejvíce titulů: </a:t>
          </a:r>
          <a:r>
            <a:rPr lang="cs-CZ" sz="1700" kern="1200" dirty="0" err="1" smtClean="0"/>
            <a:t>Frölunda</a:t>
          </a:r>
          <a:r>
            <a:rPr lang="cs-CZ" sz="1700" kern="1200" dirty="0" smtClean="0"/>
            <a:t> </a:t>
          </a:r>
          <a:r>
            <a:rPr lang="cs-CZ" sz="1700" kern="1200" dirty="0" err="1" smtClean="0"/>
            <a:t>Goethenborg</a:t>
          </a:r>
          <a:endParaRPr lang="cs-CZ" sz="1700" kern="1200" dirty="0"/>
        </a:p>
      </dsp:txBody>
      <dsp:txXfrm>
        <a:off x="4027111" y="2637074"/>
        <a:ext cx="2955441" cy="646502"/>
      </dsp:txXfrm>
    </dsp:sp>
    <dsp:sp modelId="{38DB9368-E661-4356-B528-1C9AD7639F9C}">
      <dsp:nvSpPr>
        <dsp:cNvPr id="0" name=""/>
        <dsp:cNvSpPr/>
      </dsp:nvSpPr>
      <dsp:spPr>
        <a:xfrm>
          <a:off x="4027111" y="3364390"/>
          <a:ext cx="2955441" cy="6465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Sparta ve finále</a:t>
          </a:r>
          <a:endParaRPr lang="cs-CZ" sz="1700" kern="1200" dirty="0"/>
        </a:p>
      </dsp:txBody>
      <dsp:txXfrm>
        <a:off x="4027111" y="3364390"/>
        <a:ext cx="2955441" cy="64650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107858-9B14-47D0-B5A8-3065D38A3C84}">
      <dsp:nvSpPr>
        <dsp:cNvPr id="0" name=""/>
        <dsp:cNvSpPr/>
      </dsp:nvSpPr>
      <dsp:spPr>
        <a:xfrm>
          <a:off x="2381599" y="0"/>
          <a:ext cx="4528384" cy="452838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3F829-E58B-4FD9-B001-4A5D3A2F4232}">
      <dsp:nvSpPr>
        <dsp:cNvPr id="0" name=""/>
        <dsp:cNvSpPr/>
      </dsp:nvSpPr>
      <dsp:spPr>
        <a:xfrm>
          <a:off x="2811795" y="430196"/>
          <a:ext cx="1766069" cy="1766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Florbal</a:t>
          </a:r>
          <a:endParaRPr lang="cs-CZ" sz="3300" kern="1200" dirty="0"/>
        </a:p>
      </dsp:txBody>
      <dsp:txXfrm>
        <a:off x="2811795" y="430196"/>
        <a:ext cx="1766069" cy="1766069"/>
      </dsp:txXfrm>
    </dsp:sp>
    <dsp:sp modelId="{F49F311D-A6E5-46AD-8F80-459C14DC08B8}">
      <dsp:nvSpPr>
        <dsp:cNvPr id="0" name=""/>
        <dsp:cNvSpPr/>
      </dsp:nvSpPr>
      <dsp:spPr>
        <a:xfrm>
          <a:off x="4713717" y="430196"/>
          <a:ext cx="1766069" cy="1766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IFF</a:t>
          </a:r>
          <a:endParaRPr lang="cs-CZ" sz="3300" kern="1200" dirty="0"/>
        </a:p>
      </dsp:txBody>
      <dsp:txXfrm>
        <a:off x="4713717" y="430196"/>
        <a:ext cx="1766069" cy="1766069"/>
      </dsp:txXfrm>
    </dsp:sp>
    <dsp:sp modelId="{CB9A9033-2DD2-4CE5-AA9C-2E8EBC074CC4}">
      <dsp:nvSpPr>
        <dsp:cNvPr id="0" name=""/>
        <dsp:cNvSpPr/>
      </dsp:nvSpPr>
      <dsp:spPr>
        <a:xfrm>
          <a:off x="2811795" y="2332117"/>
          <a:ext cx="1766069" cy="1766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8 týmů</a:t>
          </a:r>
          <a:endParaRPr lang="cs-CZ" sz="3300" kern="1200" dirty="0"/>
        </a:p>
      </dsp:txBody>
      <dsp:txXfrm>
        <a:off x="2811795" y="2332117"/>
        <a:ext cx="1766069" cy="1766069"/>
      </dsp:txXfrm>
    </dsp:sp>
    <dsp:sp modelId="{0A0CFAE2-DE4B-4849-8EFE-817AB803A9F6}">
      <dsp:nvSpPr>
        <dsp:cNvPr id="0" name=""/>
        <dsp:cNvSpPr/>
      </dsp:nvSpPr>
      <dsp:spPr>
        <a:xfrm>
          <a:off x="4713717" y="2332117"/>
          <a:ext cx="1766069" cy="1766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4x v ČR</a:t>
          </a:r>
          <a:endParaRPr lang="cs-CZ" sz="3300" kern="1200" dirty="0"/>
        </a:p>
      </dsp:txBody>
      <dsp:txXfrm>
        <a:off x="4713717" y="2332117"/>
        <a:ext cx="1766069" cy="176606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AD9F69-FA13-47B1-8170-5FDBD583C77B}">
      <dsp:nvSpPr>
        <dsp:cNvPr id="0" name=""/>
        <dsp:cNvSpPr/>
      </dsp:nvSpPr>
      <dsp:spPr>
        <a:xfrm>
          <a:off x="3435880" y="48539"/>
          <a:ext cx="2524043" cy="25240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Basketbal</a:t>
          </a:r>
          <a:endParaRPr lang="cs-CZ" sz="2200" kern="1200" dirty="0"/>
        </a:p>
      </dsp:txBody>
      <dsp:txXfrm>
        <a:off x="3727116" y="388314"/>
        <a:ext cx="1941572" cy="800898"/>
      </dsp:txXfrm>
    </dsp:sp>
    <dsp:sp modelId="{BC5C2734-A2ED-4759-80EC-CAE3D7D72F7B}">
      <dsp:nvSpPr>
        <dsp:cNvPr id="0" name=""/>
        <dsp:cNvSpPr/>
      </dsp:nvSpPr>
      <dsp:spPr>
        <a:xfrm>
          <a:off x="4552284" y="1164943"/>
          <a:ext cx="2524043" cy="25240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Od roku 1991</a:t>
          </a:r>
          <a:endParaRPr lang="cs-CZ" sz="2200" kern="1200" dirty="0"/>
        </a:p>
      </dsp:txBody>
      <dsp:txXfrm>
        <a:off x="5911384" y="1456179"/>
        <a:ext cx="970786" cy="1941572"/>
      </dsp:txXfrm>
    </dsp:sp>
    <dsp:sp modelId="{40CB0F5A-A0AB-4BD0-A1A3-CC3FA6172C7B}">
      <dsp:nvSpPr>
        <dsp:cNvPr id="0" name=""/>
        <dsp:cNvSpPr/>
      </dsp:nvSpPr>
      <dsp:spPr>
        <a:xfrm>
          <a:off x="3435880" y="2281347"/>
          <a:ext cx="2524043" cy="25240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ULEB</a:t>
          </a:r>
          <a:endParaRPr lang="cs-CZ" sz="2200" kern="1200" dirty="0"/>
        </a:p>
      </dsp:txBody>
      <dsp:txXfrm>
        <a:off x="3727116" y="3664717"/>
        <a:ext cx="1941572" cy="800898"/>
      </dsp:txXfrm>
    </dsp:sp>
    <dsp:sp modelId="{DAC847B6-3928-4FED-B6E5-E777014D8221}">
      <dsp:nvSpPr>
        <dsp:cNvPr id="0" name=""/>
        <dsp:cNvSpPr/>
      </dsp:nvSpPr>
      <dsp:spPr>
        <a:xfrm>
          <a:off x="2319476" y="1164943"/>
          <a:ext cx="2524043" cy="25240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Nejvíce titulů: Real Madrid</a:t>
          </a:r>
          <a:endParaRPr lang="cs-CZ" sz="2200" kern="1200" dirty="0"/>
        </a:p>
      </dsp:txBody>
      <dsp:txXfrm>
        <a:off x="2513633" y="1456179"/>
        <a:ext cx="970786" cy="194157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A1A669-98EE-4037-B721-635DFF6FFCCC}">
      <dsp:nvSpPr>
        <dsp:cNvPr id="0" name=""/>
        <dsp:cNvSpPr/>
      </dsp:nvSpPr>
      <dsp:spPr>
        <a:xfrm>
          <a:off x="1405" y="1324964"/>
          <a:ext cx="1615373" cy="807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Volejbal</a:t>
          </a:r>
          <a:endParaRPr lang="cs-CZ" sz="1800" kern="1200" dirty="0"/>
        </a:p>
      </dsp:txBody>
      <dsp:txXfrm>
        <a:off x="1405" y="1324964"/>
        <a:ext cx="1615373" cy="807686"/>
      </dsp:txXfrm>
    </dsp:sp>
    <dsp:sp modelId="{E3604081-1DB5-405B-B5A0-C2767DEB0886}">
      <dsp:nvSpPr>
        <dsp:cNvPr id="0" name=""/>
        <dsp:cNvSpPr/>
      </dsp:nvSpPr>
      <dsp:spPr>
        <a:xfrm>
          <a:off x="1704525" y="1334261"/>
          <a:ext cx="1615373" cy="807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Od roku 1959</a:t>
          </a:r>
          <a:endParaRPr lang="cs-CZ" sz="1800" kern="1200" dirty="0"/>
        </a:p>
      </dsp:txBody>
      <dsp:txXfrm>
        <a:off x="1704525" y="1334261"/>
        <a:ext cx="1615373" cy="807686"/>
      </dsp:txXfrm>
    </dsp:sp>
    <dsp:sp modelId="{180BE990-3668-403F-B0D6-1E5B080C02B3}">
      <dsp:nvSpPr>
        <dsp:cNvPr id="0" name=""/>
        <dsp:cNvSpPr/>
      </dsp:nvSpPr>
      <dsp:spPr>
        <a:xfrm>
          <a:off x="3370476" y="1324964"/>
          <a:ext cx="1615373" cy="807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28 týmů</a:t>
          </a:r>
          <a:endParaRPr lang="cs-CZ" sz="1800" kern="1200" dirty="0"/>
        </a:p>
      </dsp:txBody>
      <dsp:txXfrm>
        <a:off x="3370476" y="1324964"/>
        <a:ext cx="1615373" cy="807686"/>
      </dsp:txXfrm>
    </dsp:sp>
    <dsp:sp modelId="{21BD1D7F-1D33-4236-871F-DA48B71FE49F}">
      <dsp:nvSpPr>
        <dsp:cNvPr id="0" name=""/>
        <dsp:cNvSpPr/>
      </dsp:nvSpPr>
      <dsp:spPr>
        <a:xfrm>
          <a:off x="5008529" y="1343557"/>
          <a:ext cx="1615373" cy="807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Nejvíce titulů: CSKA </a:t>
          </a:r>
          <a:r>
            <a:rPr lang="cs-CZ" sz="1800" kern="1200" dirty="0" err="1" smtClean="0"/>
            <a:t>Moscow</a:t>
          </a:r>
          <a:endParaRPr lang="cs-CZ" sz="1800" kern="1200" dirty="0"/>
        </a:p>
      </dsp:txBody>
      <dsp:txXfrm>
        <a:off x="5008529" y="1343557"/>
        <a:ext cx="1615373" cy="80768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304ED8-D275-4F21-BA79-E5359A4B9E50}">
      <dsp:nvSpPr>
        <dsp:cNvPr id="0" name=""/>
        <dsp:cNvSpPr/>
      </dsp:nvSpPr>
      <dsp:spPr>
        <a:xfrm>
          <a:off x="0" y="1942"/>
          <a:ext cx="3094800" cy="934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err="1" smtClean="0"/>
            <a:t>Billiard</a:t>
          </a:r>
          <a:r>
            <a:rPr lang="cs-CZ" sz="2700" kern="1200" dirty="0" smtClean="0"/>
            <a:t>-</a:t>
          </a:r>
          <a:r>
            <a:rPr lang="cs-CZ" sz="2700" kern="1200" dirty="0" err="1" smtClean="0"/>
            <a:t>Hockey</a:t>
          </a:r>
          <a:endParaRPr lang="cs-CZ" sz="2700" kern="1200" dirty="0"/>
        </a:p>
      </dsp:txBody>
      <dsp:txXfrm>
        <a:off x="0" y="1942"/>
        <a:ext cx="3094800" cy="934189"/>
      </dsp:txXfrm>
    </dsp:sp>
    <dsp:sp modelId="{540FF3FC-AF9B-445B-AB2E-1C55218D0C6C}">
      <dsp:nvSpPr>
        <dsp:cNvPr id="0" name=""/>
        <dsp:cNvSpPr/>
      </dsp:nvSpPr>
      <dsp:spPr>
        <a:xfrm>
          <a:off x="0" y="982841"/>
          <a:ext cx="3094800" cy="934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WTHA</a:t>
          </a:r>
          <a:endParaRPr lang="cs-CZ" sz="2700" kern="1200" dirty="0"/>
        </a:p>
      </dsp:txBody>
      <dsp:txXfrm>
        <a:off x="0" y="982841"/>
        <a:ext cx="3094800" cy="934189"/>
      </dsp:txXfrm>
    </dsp:sp>
    <dsp:sp modelId="{E8D41490-11AD-454A-B12E-7618A3384ECA}">
      <dsp:nvSpPr>
        <dsp:cNvPr id="0" name=""/>
        <dsp:cNvSpPr/>
      </dsp:nvSpPr>
      <dsp:spPr>
        <a:xfrm rot="5400000">
          <a:off x="5472058" y="-320097"/>
          <a:ext cx="747351" cy="55018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600" kern="1200" dirty="0" smtClean="0"/>
            <a:t>České týmy neporaženy</a:t>
          </a:r>
          <a:endParaRPr lang="cs-CZ" sz="3600" kern="1200" dirty="0"/>
        </a:p>
      </dsp:txBody>
      <dsp:txXfrm rot="5400000">
        <a:off x="5472058" y="-320097"/>
        <a:ext cx="747351" cy="5501867"/>
      </dsp:txXfrm>
    </dsp:sp>
    <dsp:sp modelId="{A5D7DD86-ED26-43B4-87D1-8500E9746F1B}">
      <dsp:nvSpPr>
        <dsp:cNvPr id="0" name=""/>
        <dsp:cNvSpPr/>
      </dsp:nvSpPr>
      <dsp:spPr>
        <a:xfrm>
          <a:off x="0" y="1963741"/>
          <a:ext cx="3094800" cy="934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3x finále v ČR</a:t>
          </a:r>
          <a:endParaRPr lang="cs-CZ" sz="2700" kern="1200" dirty="0"/>
        </a:p>
      </dsp:txBody>
      <dsp:txXfrm>
        <a:off x="0" y="1963741"/>
        <a:ext cx="3094800" cy="934189"/>
      </dsp:txXfrm>
    </dsp:sp>
    <dsp:sp modelId="{8344C0F4-AFCC-41A8-8E17-FF8137248F6B}">
      <dsp:nvSpPr>
        <dsp:cNvPr id="0" name=""/>
        <dsp:cNvSpPr/>
      </dsp:nvSpPr>
      <dsp:spPr>
        <a:xfrm>
          <a:off x="0" y="2944640"/>
          <a:ext cx="3094800" cy="934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Hrána formátem 3x3</a:t>
          </a:r>
          <a:endParaRPr lang="cs-CZ" sz="2700" kern="1200" dirty="0"/>
        </a:p>
      </dsp:txBody>
      <dsp:txXfrm>
        <a:off x="0" y="2944640"/>
        <a:ext cx="3094800" cy="93418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7F679A-C77B-419E-93F5-7CCF56758A69}">
      <dsp:nvSpPr>
        <dsp:cNvPr id="0" name=""/>
        <dsp:cNvSpPr/>
      </dsp:nvSpPr>
      <dsp:spPr>
        <a:xfrm>
          <a:off x="2545768" y="2490"/>
          <a:ext cx="2654088" cy="10616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Box lakros</a:t>
          </a:r>
          <a:endParaRPr lang="cs-CZ" sz="2100" kern="1200" dirty="0"/>
        </a:p>
      </dsp:txBody>
      <dsp:txXfrm>
        <a:off x="2545768" y="2490"/>
        <a:ext cx="2654088" cy="1061635"/>
      </dsp:txXfrm>
    </dsp:sp>
    <dsp:sp modelId="{DDE16A0E-0264-4C3E-BF6C-9B38E315994D}">
      <dsp:nvSpPr>
        <dsp:cNvPr id="0" name=""/>
        <dsp:cNvSpPr/>
      </dsp:nvSpPr>
      <dsp:spPr>
        <a:xfrm>
          <a:off x="2545768" y="1212755"/>
          <a:ext cx="2654088" cy="10616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Od roku 2009</a:t>
          </a:r>
          <a:endParaRPr lang="cs-CZ" sz="2100" kern="1200" dirty="0"/>
        </a:p>
      </dsp:txBody>
      <dsp:txXfrm>
        <a:off x="2545768" y="1212755"/>
        <a:ext cx="2654088" cy="1061635"/>
      </dsp:txXfrm>
    </dsp:sp>
    <dsp:sp modelId="{61E560D9-770F-4BA6-8F47-2B6626293241}">
      <dsp:nvSpPr>
        <dsp:cNvPr id="0" name=""/>
        <dsp:cNvSpPr/>
      </dsp:nvSpPr>
      <dsp:spPr>
        <a:xfrm>
          <a:off x="2545768" y="2423019"/>
          <a:ext cx="2654088" cy="10616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Koná se vždy v České republice</a:t>
          </a:r>
          <a:endParaRPr lang="cs-CZ" sz="2100" kern="1200" dirty="0"/>
        </a:p>
      </dsp:txBody>
      <dsp:txXfrm>
        <a:off x="2545768" y="2423019"/>
        <a:ext cx="2654088" cy="1061635"/>
      </dsp:txXfrm>
    </dsp:sp>
    <dsp:sp modelId="{8A62D3A8-1AE7-4211-895B-CF42D347AB37}">
      <dsp:nvSpPr>
        <dsp:cNvPr id="0" name=""/>
        <dsp:cNvSpPr/>
      </dsp:nvSpPr>
      <dsp:spPr>
        <a:xfrm>
          <a:off x="2545768" y="3633284"/>
          <a:ext cx="2654088" cy="10616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3 základní turnaje + 1 finálový</a:t>
          </a:r>
          <a:endParaRPr lang="cs-CZ" sz="2100" kern="1200" dirty="0"/>
        </a:p>
      </dsp:txBody>
      <dsp:txXfrm>
        <a:off x="2545768" y="3633284"/>
        <a:ext cx="2654088" cy="1061635"/>
      </dsp:txXfrm>
    </dsp:sp>
    <dsp:sp modelId="{7A469AC7-388C-4CA0-9D38-9A8146F4E7F6}">
      <dsp:nvSpPr>
        <dsp:cNvPr id="0" name=""/>
        <dsp:cNvSpPr/>
      </dsp:nvSpPr>
      <dsp:spPr>
        <a:xfrm>
          <a:off x="4854825" y="3723523"/>
          <a:ext cx="2202893" cy="8811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err="1" smtClean="0"/>
            <a:t>Draftovací</a:t>
          </a:r>
          <a:r>
            <a:rPr lang="cs-CZ" sz="2200" kern="1200" dirty="0" smtClean="0"/>
            <a:t> systém</a:t>
          </a:r>
          <a:endParaRPr lang="cs-CZ" sz="2200" kern="1200" dirty="0"/>
        </a:p>
      </dsp:txBody>
      <dsp:txXfrm>
        <a:off x="4854825" y="3723523"/>
        <a:ext cx="2202893" cy="88115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A03E44-2BC6-4328-A4A4-50DA6CE4A4E6}">
      <dsp:nvSpPr>
        <dsp:cNvPr id="0" name=""/>
        <dsp:cNvSpPr/>
      </dsp:nvSpPr>
      <dsp:spPr>
        <a:xfrm>
          <a:off x="1091295" y="915"/>
          <a:ext cx="1262852" cy="631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Rugby</a:t>
          </a:r>
          <a:endParaRPr lang="cs-CZ" sz="1200" kern="1200" dirty="0"/>
        </a:p>
      </dsp:txBody>
      <dsp:txXfrm>
        <a:off x="1091295" y="915"/>
        <a:ext cx="1262852" cy="631426"/>
      </dsp:txXfrm>
    </dsp:sp>
    <dsp:sp modelId="{E4879679-465B-470B-94BF-51A5091F90C6}">
      <dsp:nvSpPr>
        <dsp:cNvPr id="0" name=""/>
        <dsp:cNvSpPr/>
      </dsp:nvSpPr>
      <dsp:spPr>
        <a:xfrm>
          <a:off x="2669860" y="915"/>
          <a:ext cx="1262852" cy="631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Od roku 1995</a:t>
          </a:r>
          <a:endParaRPr lang="cs-CZ" sz="1200" kern="1200" dirty="0"/>
        </a:p>
      </dsp:txBody>
      <dsp:txXfrm>
        <a:off x="2669860" y="915"/>
        <a:ext cx="1262852" cy="631426"/>
      </dsp:txXfrm>
    </dsp:sp>
    <dsp:sp modelId="{E08598E2-17F3-4CD7-9CC9-9E0FEB7E7567}">
      <dsp:nvSpPr>
        <dsp:cNvPr id="0" name=""/>
        <dsp:cNvSpPr/>
      </dsp:nvSpPr>
      <dsp:spPr>
        <a:xfrm>
          <a:off x="4248426" y="915"/>
          <a:ext cx="1262852" cy="631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EPCR</a:t>
          </a:r>
          <a:endParaRPr lang="cs-CZ" sz="1200" kern="1200" dirty="0"/>
        </a:p>
      </dsp:txBody>
      <dsp:txXfrm>
        <a:off x="4248426" y="915"/>
        <a:ext cx="1262852" cy="631426"/>
      </dsp:txXfrm>
    </dsp:sp>
    <dsp:sp modelId="{9C665B3E-68E8-4844-975F-058171D64F24}">
      <dsp:nvSpPr>
        <dsp:cNvPr id="0" name=""/>
        <dsp:cNvSpPr/>
      </dsp:nvSpPr>
      <dsp:spPr>
        <a:xfrm>
          <a:off x="5826991" y="915"/>
          <a:ext cx="1262852" cy="631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20 týmů </a:t>
          </a:r>
          <a:endParaRPr lang="cs-CZ" sz="1200" kern="1200" dirty="0"/>
        </a:p>
      </dsp:txBody>
      <dsp:txXfrm>
        <a:off x="5826991" y="915"/>
        <a:ext cx="1262852" cy="631426"/>
      </dsp:txXfrm>
    </dsp:sp>
    <dsp:sp modelId="{95F5E6B2-09EF-461F-867C-BC60C57FCCD3}">
      <dsp:nvSpPr>
        <dsp:cNvPr id="0" name=""/>
        <dsp:cNvSpPr/>
      </dsp:nvSpPr>
      <dsp:spPr>
        <a:xfrm>
          <a:off x="5953277" y="632341"/>
          <a:ext cx="126285" cy="473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569"/>
              </a:lnTo>
              <a:lnTo>
                <a:pt x="126285" y="47356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47AC2-A57C-41A2-ADC0-1DE49E0106AD}">
      <dsp:nvSpPr>
        <dsp:cNvPr id="0" name=""/>
        <dsp:cNvSpPr/>
      </dsp:nvSpPr>
      <dsp:spPr>
        <a:xfrm>
          <a:off x="6079562" y="790197"/>
          <a:ext cx="1010281" cy="631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Anglie</a:t>
          </a:r>
          <a:endParaRPr lang="cs-CZ" sz="2000" kern="1200" dirty="0"/>
        </a:p>
      </dsp:txBody>
      <dsp:txXfrm>
        <a:off x="6079562" y="790197"/>
        <a:ext cx="1010281" cy="631426"/>
      </dsp:txXfrm>
    </dsp:sp>
    <dsp:sp modelId="{CCA73FCD-5CCD-44A2-ACE6-67285AC9DF45}">
      <dsp:nvSpPr>
        <dsp:cNvPr id="0" name=""/>
        <dsp:cNvSpPr/>
      </dsp:nvSpPr>
      <dsp:spPr>
        <a:xfrm>
          <a:off x="5953277" y="632341"/>
          <a:ext cx="126285" cy="1262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2852"/>
              </a:lnTo>
              <a:lnTo>
                <a:pt x="126285" y="126285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1D6BE-E5EF-4DFA-8A6C-7EE690007990}">
      <dsp:nvSpPr>
        <dsp:cNvPr id="0" name=""/>
        <dsp:cNvSpPr/>
      </dsp:nvSpPr>
      <dsp:spPr>
        <a:xfrm>
          <a:off x="6079562" y="1579480"/>
          <a:ext cx="1010281" cy="631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Francie</a:t>
          </a:r>
          <a:endParaRPr lang="cs-CZ" sz="2000" kern="1200" dirty="0"/>
        </a:p>
      </dsp:txBody>
      <dsp:txXfrm>
        <a:off x="6079562" y="1579480"/>
        <a:ext cx="1010281" cy="631426"/>
      </dsp:txXfrm>
    </dsp:sp>
    <dsp:sp modelId="{5500D5E5-E19D-49F9-81C8-D9C606F58A6D}">
      <dsp:nvSpPr>
        <dsp:cNvPr id="0" name=""/>
        <dsp:cNvSpPr/>
      </dsp:nvSpPr>
      <dsp:spPr>
        <a:xfrm>
          <a:off x="5953277" y="632341"/>
          <a:ext cx="126285" cy="2052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2135"/>
              </a:lnTo>
              <a:lnTo>
                <a:pt x="126285" y="205213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66282-20D9-42D3-A7EE-999752880A45}">
      <dsp:nvSpPr>
        <dsp:cNvPr id="0" name=""/>
        <dsp:cNvSpPr/>
      </dsp:nvSpPr>
      <dsp:spPr>
        <a:xfrm>
          <a:off x="6079562" y="2368763"/>
          <a:ext cx="1010281" cy="631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Irsko</a:t>
          </a:r>
          <a:endParaRPr lang="cs-CZ" sz="2000" kern="1200" dirty="0"/>
        </a:p>
      </dsp:txBody>
      <dsp:txXfrm>
        <a:off x="6079562" y="2368763"/>
        <a:ext cx="1010281" cy="631426"/>
      </dsp:txXfrm>
    </dsp:sp>
    <dsp:sp modelId="{F9404A03-1781-4653-A7AF-7BD897B76888}">
      <dsp:nvSpPr>
        <dsp:cNvPr id="0" name=""/>
        <dsp:cNvSpPr/>
      </dsp:nvSpPr>
      <dsp:spPr>
        <a:xfrm>
          <a:off x="5953277" y="632341"/>
          <a:ext cx="126285" cy="2841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1418"/>
              </a:lnTo>
              <a:lnTo>
                <a:pt x="126285" y="284141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259D6-78DB-4CCC-B87F-61DFB984513D}">
      <dsp:nvSpPr>
        <dsp:cNvPr id="0" name=""/>
        <dsp:cNvSpPr/>
      </dsp:nvSpPr>
      <dsp:spPr>
        <a:xfrm>
          <a:off x="6079562" y="3158046"/>
          <a:ext cx="1010281" cy="631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Itálie</a:t>
          </a:r>
          <a:endParaRPr lang="cs-CZ" sz="2000" kern="1200" dirty="0"/>
        </a:p>
      </dsp:txBody>
      <dsp:txXfrm>
        <a:off x="6079562" y="3158046"/>
        <a:ext cx="1010281" cy="631426"/>
      </dsp:txXfrm>
    </dsp:sp>
    <dsp:sp modelId="{124C1E2D-5A36-48A6-854A-76E208DF9BC6}">
      <dsp:nvSpPr>
        <dsp:cNvPr id="0" name=""/>
        <dsp:cNvSpPr/>
      </dsp:nvSpPr>
      <dsp:spPr>
        <a:xfrm>
          <a:off x="5953277" y="632341"/>
          <a:ext cx="126285" cy="3630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0700"/>
              </a:lnTo>
              <a:lnTo>
                <a:pt x="126285" y="363070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03225-19AF-405C-A157-96A57D045AFD}">
      <dsp:nvSpPr>
        <dsp:cNvPr id="0" name=""/>
        <dsp:cNvSpPr/>
      </dsp:nvSpPr>
      <dsp:spPr>
        <a:xfrm>
          <a:off x="6079562" y="3947328"/>
          <a:ext cx="1010281" cy="631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Skotsko</a:t>
          </a:r>
          <a:endParaRPr lang="cs-CZ" sz="2000" kern="1200" dirty="0"/>
        </a:p>
      </dsp:txBody>
      <dsp:txXfrm>
        <a:off x="6079562" y="3947328"/>
        <a:ext cx="1010281" cy="631426"/>
      </dsp:txXfrm>
    </dsp:sp>
    <dsp:sp modelId="{1884E094-68E6-4669-ADF4-C26D074A3DE6}">
      <dsp:nvSpPr>
        <dsp:cNvPr id="0" name=""/>
        <dsp:cNvSpPr/>
      </dsp:nvSpPr>
      <dsp:spPr>
        <a:xfrm>
          <a:off x="5953277" y="632341"/>
          <a:ext cx="126285" cy="4419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9983"/>
              </a:lnTo>
              <a:lnTo>
                <a:pt x="126285" y="441998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34864-B4D7-4B71-BBBC-3034BFA6569E}">
      <dsp:nvSpPr>
        <dsp:cNvPr id="0" name=""/>
        <dsp:cNvSpPr/>
      </dsp:nvSpPr>
      <dsp:spPr>
        <a:xfrm>
          <a:off x="6079562" y="4736611"/>
          <a:ext cx="1010281" cy="631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Wales</a:t>
          </a:r>
          <a:endParaRPr lang="cs-CZ" sz="2000" kern="1200" dirty="0"/>
        </a:p>
      </dsp:txBody>
      <dsp:txXfrm>
        <a:off x="6079562" y="4736611"/>
        <a:ext cx="1010281" cy="631426"/>
      </dsp:txXfrm>
    </dsp:sp>
    <dsp:sp modelId="{E161E469-7404-440A-BD47-25F252F7DEDF}">
      <dsp:nvSpPr>
        <dsp:cNvPr id="0" name=""/>
        <dsp:cNvSpPr/>
      </dsp:nvSpPr>
      <dsp:spPr>
        <a:xfrm>
          <a:off x="7405557" y="915"/>
          <a:ext cx="1262852" cy="631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Nejvíce titulů: </a:t>
          </a:r>
          <a:r>
            <a:rPr lang="cs-CZ" sz="1200" kern="1200" dirty="0" err="1" smtClean="0"/>
            <a:t>Leinster</a:t>
          </a:r>
          <a:r>
            <a:rPr lang="cs-CZ" sz="1200" kern="1200" dirty="0" smtClean="0"/>
            <a:t> Rugby, </a:t>
          </a:r>
          <a:r>
            <a:rPr lang="cs-CZ" sz="1200" kern="1200" dirty="0" err="1" smtClean="0"/>
            <a:t>Stade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Toulousain</a:t>
          </a:r>
          <a:endParaRPr lang="cs-CZ" sz="1200" kern="1200" dirty="0"/>
        </a:p>
      </dsp:txBody>
      <dsp:txXfrm>
        <a:off x="7405557" y="915"/>
        <a:ext cx="1262852" cy="631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5704-1661-45E4-A92F-7719EA8E7F38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DD08-6306-4E38-B0A6-8B5A4F5717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9618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5704-1661-45E4-A92F-7719EA8E7F38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DD08-6306-4E38-B0A6-8B5A4F5717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4695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5704-1661-45E4-A92F-7719EA8E7F38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DD08-6306-4E38-B0A6-8B5A4F57177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15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5704-1661-45E4-A92F-7719EA8E7F38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DD08-6306-4E38-B0A6-8B5A4F5717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02598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5704-1661-45E4-A92F-7719EA8E7F38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DD08-6306-4E38-B0A6-8B5A4F57177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49359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5704-1661-45E4-A92F-7719EA8E7F38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DD08-6306-4E38-B0A6-8B5A4F5717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19725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5704-1661-45E4-A92F-7719EA8E7F38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DD08-6306-4E38-B0A6-8B5A4F5717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70615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5704-1661-45E4-A92F-7719EA8E7F38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DD08-6306-4E38-B0A6-8B5A4F5717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7874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5704-1661-45E4-A92F-7719EA8E7F38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DD08-6306-4E38-B0A6-8B5A4F5717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3508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5704-1661-45E4-A92F-7719EA8E7F38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DD08-6306-4E38-B0A6-8B5A4F5717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6669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5704-1661-45E4-A92F-7719EA8E7F38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DD08-6306-4E38-B0A6-8B5A4F5717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6319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5704-1661-45E4-A92F-7719EA8E7F38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DD08-6306-4E38-B0A6-8B5A4F5717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6018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5704-1661-45E4-A92F-7719EA8E7F38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DD08-6306-4E38-B0A6-8B5A4F5717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135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5704-1661-45E4-A92F-7719EA8E7F38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DD08-6306-4E38-B0A6-8B5A4F5717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6299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5704-1661-45E4-A92F-7719EA8E7F38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DD08-6306-4E38-B0A6-8B5A4F5717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8865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5704-1661-45E4-A92F-7719EA8E7F38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DD08-6306-4E38-B0A6-8B5A4F5717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5024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05704-1661-45E4-A92F-7719EA8E7F38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90EDD08-6306-4E38-B0A6-8B5A4F5717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7808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lliard-hockey.cz/kalendar-akci/wtha-cup-2.html" TargetMode="External"/><Relationship Id="rId3" Type="http://schemas.openxmlformats.org/officeDocument/2006/relationships/hyperlink" Target="http://eqc2019.org/" TargetMode="External"/><Relationship Id="rId7" Type="http://schemas.openxmlformats.org/officeDocument/2006/relationships/hyperlink" Target="https://www.cev.eu/Competition-Area/competition.aspx?ID=1114&amp;PID=-1" TargetMode="External"/><Relationship Id="rId2" Type="http://schemas.openxmlformats.org/officeDocument/2006/relationships/hyperlink" Target="https://en.wikipedia.org/wiki/NFL_Europ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uroleague.net/" TargetMode="External"/><Relationship Id="rId11" Type="http://schemas.openxmlformats.org/officeDocument/2006/relationships/hyperlink" Target="https://www.uefa.com/uefachampionsleague/" TargetMode="External"/><Relationship Id="rId5" Type="http://schemas.openxmlformats.org/officeDocument/2006/relationships/hyperlink" Target="http://www.floorball.org/pages/EN/Champions-Cup-2019" TargetMode="External"/><Relationship Id="rId10" Type="http://schemas.openxmlformats.org/officeDocument/2006/relationships/hyperlink" Target="https://www.epcrugby.com/" TargetMode="External"/><Relationship Id="rId4" Type="http://schemas.openxmlformats.org/officeDocument/2006/relationships/hyperlink" Target="https://www.championshockeyleague.com/" TargetMode="External"/><Relationship Id="rId9" Type="http://schemas.openxmlformats.org/officeDocument/2006/relationships/hyperlink" Target="https://www.europeanlacrosseleague.eu/o-ell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TOP 10 CELOEVROPSKÝCH SPORTOVNÍCH SOUTĚŽÍ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Studentská konference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3868044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Rugby</a:t>
            </a:r>
            <a:r>
              <a:rPr lang="cs-CZ" dirty="0" smtClean="0"/>
              <a:t> </a:t>
            </a:r>
            <a:r>
              <a:rPr lang="cs-CZ" dirty="0" err="1" smtClean="0"/>
              <a:t>Champions</a:t>
            </a:r>
            <a:r>
              <a:rPr lang="cs-CZ" dirty="0" smtClean="0"/>
              <a:t> Cup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-607317" y="1350628"/>
          <a:ext cx="9759705" cy="5368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61871" y="2306339"/>
            <a:ext cx="2811521" cy="354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540398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UEFA </a:t>
            </a:r>
            <a:r>
              <a:rPr lang="cs-CZ" dirty="0" err="1" smtClean="0"/>
              <a:t>Champions</a:t>
            </a:r>
            <a:r>
              <a:rPr lang="cs-CZ" dirty="0" smtClean="0"/>
              <a:t> </a:t>
            </a:r>
            <a:r>
              <a:rPr lang="cs-CZ" dirty="0" err="1" smtClean="0"/>
              <a:t>League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545529" y="1666319"/>
          <a:ext cx="5954125" cy="4264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Související obráze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41920" y="2108886"/>
            <a:ext cx="2814197" cy="2660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821717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en.wikipedia.org/wiki/NFL_Europe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eqc2019.org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www.championshockeyleague.com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</a:t>
            </a:r>
            <a:r>
              <a:rPr lang="cs-CZ" dirty="0" err="1" smtClean="0">
                <a:hlinkClick r:id="rId5"/>
              </a:rPr>
              <a:t>floorball.org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pages</a:t>
            </a:r>
            <a:r>
              <a:rPr lang="cs-CZ" dirty="0" smtClean="0">
                <a:hlinkClick r:id="rId5"/>
              </a:rPr>
              <a:t>/EN/</a:t>
            </a:r>
            <a:r>
              <a:rPr lang="cs-CZ" dirty="0" err="1" smtClean="0">
                <a:hlinkClick r:id="rId5"/>
              </a:rPr>
              <a:t>Champions</a:t>
            </a:r>
            <a:r>
              <a:rPr lang="cs-CZ" dirty="0" smtClean="0">
                <a:hlinkClick r:id="rId5"/>
              </a:rPr>
              <a:t>-</a:t>
            </a:r>
            <a:r>
              <a:rPr lang="cs-CZ" dirty="0" err="1" smtClean="0">
                <a:hlinkClick r:id="rId5"/>
              </a:rPr>
              <a:t>Cup</a:t>
            </a:r>
            <a:r>
              <a:rPr lang="cs-CZ" dirty="0" smtClean="0">
                <a:hlinkClick r:id="rId5"/>
              </a:rPr>
              <a:t>-2019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www.euroleague.net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https://www.cev.eu/Competition-Area/competition.aspx?ID=1114&amp;PID=-</a:t>
            </a:r>
            <a:r>
              <a:rPr lang="cs-CZ" dirty="0" smtClean="0">
                <a:hlinkClick r:id="rId7"/>
              </a:rPr>
              <a:t>1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www.</a:t>
            </a:r>
            <a:r>
              <a:rPr lang="cs-CZ" dirty="0" err="1" smtClean="0">
                <a:hlinkClick r:id="rId8"/>
              </a:rPr>
              <a:t>billiard</a:t>
            </a:r>
            <a:r>
              <a:rPr lang="cs-CZ" dirty="0" smtClean="0">
                <a:hlinkClick r:id="rId8"/>
              </a:rPr>
              <a:t>-</a:t>
            </a:r>
            <a:r>
              <a:rPr lang="cs-CZ" dirty="0" err="1" smtClean="0">
                <a:hlinkClick r:id="rId8"/>
              </a:rPr>
              <a:t>hockey.cz</a:t>
            </a:r>
            <a:r>
              <a:rPr lang="cs-CZ" dirty="0" smtClean="0">
                <a:hlinkClick r:id="rId8"/>
              </a:rPr>
              <a:t>/</a:t>
            </a:r>
            <a:r>
              <a:rPr lang="cs-CZ" dirty="0" err="1" smtClean="0">
                <a:hlinkClick r:id="rId8"/>
              </a:rPr>
              <a:t>kalendar</a:t>
            </a:r>
            <a:r>
              <a:rPr lang="cs-CZ" dirty="0" smtClean="0">
                <a:hlinkClick r:id="rId8"/>
              </a:rPr>
              <a:t>-akci/</a:t>
            </a:r>
            <a:r>
              <a:rPr lang="cs-CZ" dirty="0" err="1" smtClean="0">
                <a:hlinkClick r:id="rId8"/>
              </a:rPr>
              <a:t>wtha</a:t>
            </a:r>
            <a:r>
              <a:rPr lang="cs-CZ" dirty="0" smtClean="0">
                <a:hlinkClick r:id="rId8"/>
              </a:rPr>
              <a:t>-</a:t>
            </a:r>
            <a:r>
              <a:rPr lang="cs-CZ" dirty="0" err="1" smtClean="0">
                <a:hlinkClick r:id="rId8"/>
              </a:rPr>
              <a:t>cup</a:t>
            </a:r>
            <a:r>
              <a:rPr lang="cs-CZ" dirty="0" smtClean="0">
                <a:hlinkClick r:id="rId8"/>
              </a:rPr>
              <a:t>-2.html</a:t>
            </a:r>
            <a:endParaRPr lang="cs-CZ" dirty="0" smtClean="0"/>
          </a:p>
          <a:p>
            <a:r>
              <a:rPr lang="cs-CZ" dirty="0" smtClean="0">
                <a:hlinkClick r:id="rId9"/>
              </a:rPr>
              <a:t>https://www.europeanlacrosseleague.eu/o-ell</a:t>
            </a:r>
            <a:r>
              <a:rPr lang="cs-CZ" dirty="0" smtClean="0">
                <a:hlinkClick r:id="rId9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10"/>
              </a:rPr>
              <a:t>https://</a:t>
            </a:r>
            <a:r>
              <a:rPr lang="cs-CZ" dirty="0" smtClean="0">
                <a:hlinkClick r:id="rId10"/>
              </a:rPr>
              <a:t>www.epcrugby.com</a:t>
            </a:r>
            <a:endParaRPr lang="cs-CZ" dirty="0" smtClean="0"/>
          </a:p>
          <a:p>
            <a:r>
              <a:rPr lang="cs-CZ" dirty="0" smtClean="0">
                <a:hlinkClick r:id="rId11"/>
              </a:rPr>
              <a:t>https://www.uefa.com/uefachampionsleague</a:t>
            </a:r>
            <a:r>
              <a:rPr lang="cs-CZ" dirty="0" smtClean="0">
                <a:hlinkClick r:id="rId11"/>
              </a:rPr>
              <a:t>/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Vypracoval: Adam </a:t>
            </a:r>
            <a:r>
              <a:rPr lang="cs-CZ" dirty="0" err="1" smtClean="0"/>
              <a:t>Syrůček</a:t>
            </a:r>
            <a:r>
              <a:rPr lang="cs-CZ" dirty="0" smtClean="0"/>
              <a:t>, DL2</a:t>
            </a:r>
            <a:endParaRPr lang="cs-CZ" dirty="0"/>
          </a:p>
        </p:txBody>
      </p:sp>
      <p:pic>
        <p:nvPicPr>
          <p:cNvPr id="1026" name="Picture 2" descr="VÃ½sledek obrÃ¡zku pro european g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352" y="2520780"/>
            <a:ext cx="6628947" cy="36907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774" y="592975"/>
            <a:ext cx="8596668" cy="1320800"/>
          </a:xfrm>
        </p:spPr>
        <p:txBody>
          <a:bodyPr/>
          <a:lstStyle/>
          <a:p>
            <a:r>
              <a:rPr lang="cs-CZ" dirty="0" smtClean="0"/>
              <a:t>NFL Europa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02742" y="2417805"/>
            <a:ext cx="2095500" cy="241935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395716" y="1861753"/>
          <a:ext cx="6804154" cy="3847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6555455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Quidditch</a:t>
            </a:r>
            <a:r>
              <a:rPr lang="cs-CZ" dirty="0" smtClean="0"/>
              <a:t> Cup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529052" y="2026507"/>
          <a:ext cx="6481347" cy="3188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Picture 4" descr="http://eqc2019.org/wp-content/uploads/2019/01/D1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0854" y="1930469"/>
            <a:ext cx="1642573" cy="3351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7094270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Champions</a:t>
            </a:r>
            <a:r>
              <a:rPr lang="cs-CZ" dirty="0" smtClean="0"/>
              <a:t> </a:t>
            </a:r>
            <a:r>
              <a:rPr lang="cs-CZ" dirty="0" err="1" smtClean="0"/>
              <a:t>Hockey</a:t>
            </a:r>
            <a:r>
              <a:rPr lang="cs-CZ" dirty="0" smtClean="0"/>
              <a:t> </a:t>
            </a:r>
            <a:r>
              <a:rPr lang="cs-CZ" dirty="0" err="1" smtClean="0"/>
              <a:t>League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-926098" y="1518407"/>
          <a:ext cx="8736247" cy="4546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1248" y="1930400"/>
            <a:ext cx="2738265" cy="315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511738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Floorball</a:t>
            </a:r>
            <a:r>
              <a:rPr lang="cs-CZ" dirty="0" smtClean="0"/>
              <a:t> </a:t>
            </a:r>
            <a:r>
              <a:rPr lang="cs-CZ" dirty="0" err="1" smtClean="0"/>
              <a:t>Champions</a:t>
            </a:r>
            <a:r>
              <a:rPr lang="cs-CZ" dirty="0" smtClean="0"/>
              <a:t> Cup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-1313654" y="1511689"/>
          <a:ext cx="9291583" cy="452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95815" y="1270000"/>
            <a:ext cx="2830224" cy="377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806268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EuroLeague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-1652765" y="1358118"/>
          <a:ext cx="9395804" cy="4853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08629" y="2087567"/>
            <a:ext cx="4013440" cy="267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586352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CEV </a:t>
            </a:r>
            <a:r>
              <a:rPr lang="cs-CZ" dirty="0" err="1" smtClean="0"/>
              <a:t>Champions</a:t>
            </a:r>
            <a:r>
              <a:rPr lang="cs-CZ" dirty="0" smtClean="0"/>
              <a:t> </a:t>
            </a:r>
            <a:r>
              <a:rPr lang="cs-CZ" dirty="0" err="1" smtClean="0"/>
              <a:t>League</a:t>
            </a:r>
            <a:r>
              <a:rPr lang="cs-CZ" dirty="0" smtClean="0"/>
              <a:t> </a:t>
            </a:r>
            <a:r>
              <a:rPr lang="cs-CZ" dirty="0" err="1" smtClean="0"/>
              <a:t>Volley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232490" y="2020547"/>
          <a:ext cx="7675834" cy="3457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83001" y="2268151"/>
            <a:ext cx="2560234" cy="274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378621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WTHA Cup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6919" y="702963"/>
            <a:ext cx="1960604" cy="31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720403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Lacrosse</a:t>
            </a:r>
            <a:r>
              <a:rPr lang="cs-CZ" dirty="0" smtClean="0"/>
              <a:t> </a:t>
            </a:r>
            <a:r>
              <a:rPr lang="cs-CZ" dirty="0" err="1" smtClean="0"/>
              <a:t>League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-377110" y="1567465"/>
          <a:ext cx="9603488" cy="4697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7" cstate="print"/>
          <a:srcRect l="33087" r="57444"/>
          <a:stretch/>
        </p:blipFill>
        <p:spPr>
          <a:xfrm>
            <a:off x="7215446" y="1995055"/>
            <a:ext cx="2243145" cy="26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129328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</TotalTime>
  <Words>253</Words>
  <Application>Microsoft Office PowerPoint</Application>
  <PresentationFormat>Vlastní</PresentationFormat>
  <Paragraphs>88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Fazeta</vt:lpstr>
      <vt:lpstr>TOP 10 CELOEVROPSKÝCH SPORTOVNÍCH SOUTĚŽÍ</vt:lpstr>
      <vt:lpstr>NFL Europa </vt:lpstr>
      <vt:lpstr>European Quidditch Cup</vt:lpstr>
      <vt:lpstr>Champions Hockey League</vt:lpstr>
      <vt:lpstr>Floorball Champions Cup</vt:lpstr>
      <vt:lpstr>EuroLeague</vt:lpstr>
      <vt:lpstr>CEV Champions League Volley</vt:lpstr>
      <vt:lpstr>WTHA Cup</vt:lpstr>
      <vt:lpstr>European Lacrosse League</vt:lpstr>
      <vt:lpstr>European Rugby Champions Cup</vt:lpstr>
      <vt:lpstr>UEFA Champions League</vt:lpstr>
      <vt:lpstr>Zdroje:</vt:lpstr>
      <vt:lpstr>Děkuji za pozornost</vt:lpstr>
    </vt:vector>
  </TitlesOfParts>
  <Company>VOŠ a SPŠ dopravní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10 CELOEVROPSKÝCH SPORTOVNÍCH SOUTĚŽÍ KLUBŮ</dc:title>
  <dc:creator>Syrůček Adam</dc:creator>
  <cp:lastModifiedBy>Adam</cp:lastModifiedBy>
  <cp:revision>18</cp:revision>
  <dcterms:created xsi:type="dcterms:W3CDTF">2019-09-05T10:31:42Z</dcterms:created>
  <dcterms:modified xsi:type="dcterms:W3CDTF">2019-11-22T16:57:56Z</dcterms:modified>
</cp:coreProperties>
</file>