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6" r:id="rId2"/>
    <p:sldId id="257" r:id="rId3"/>
    <p:sldId id="260" r:id="rId4"/>
    <p:sldId id="263" r:id="rId5"/>
    <p:sldId id="262" r:id="rId6"/>
    <p:sldId id="264" r:id="rId7"/>
    <p:sldId id="261" r:id="rId8"/>
    <p:sldId id="258" r:id="rId9"/>
    <p:sldId id="269" r:id="rId10"/>
    <p:sldId id="270" r:id="rId11"/>
    <p:sldId id="268" r:id="rId12"/>
    <p:sldId id="265" r:id="rId13"/>
    <p:sldId id="271" r:id="rId14"/>
    <p:sldId id="272" r:id="rId15"/>
    <p:sldId id="267" r:id="rId16"/>
    <p:sldId id="278" r:id="rId17"/>
    <p:sldId id="277" r:id="rId18"/>
    <p:sldId id="274" r:id="rId19"/>
    <p:sldId id="266" r:id="rId20"/>
    <p:sldId id="276" r:id="rId21"/>
    <p:sldId id="275" r:id="rId22"/>
    <p:sldId id="279" r:id="rId23"/>
    <p:sldId id="280" r:id="rId24"/>
    <p:sldId id="281" r:id="rId25"/>
    <p:sldId id="259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333CFA-7446-4616-B75A-C23D1E43F2F3}" v="146" dt="2021-12-21T01:08:56.2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dlička Jan" userId="0aa67c58-f687-4634-95fd-346c9ad2cd34" providerId="ADAL" clId="{42333CFA-7446-4616-B75A-C23D1E43F2F3}"/>
    <pc:docChg chg="undo redo custSel addSld delSld modSld sldOrd">
      <pc:chgData name="Jedlička Jan" userId="0aa67c58-f687-4634-95fd-346c9ad2cd34" providerId="ADAL" clId="{42333CFA-7446-4616-B75A-C23D1E43F2F3}" dt="2021-12-21T01:08:56.260" v="1922"/>
      <pc:docMkLst>
        <pc:docMk/>
      </pc:docMkLst>
      <pc:sldChg chg="addSp modSp mod modTransition modAnim">
        <pc:chgData name="Jedlička Jan" userId="0aa67c58-f687-4634-95fd-346c9ad2cd34" providerId="ADAL" clId="{42333CFA-7446-4616-B75A-C23D1E43F2F3}" dt="2021-12-21T01:07:01.761" v="1897"/>
        <pc:sldMkLst>
          <pc:docMk/>
          <pc:sldMk cId="1108106814" sldId="256"/>
        </pc:sldMkLst>
        <pc:spChg chg="mod">
          <ac:chgData name="Jedlička Jan" userId="0aa67c58-f687-4634-95fd-346c9ad2cd34" providerId="ADAL" clId="{42333CFA-7446-4616-B75A-C23D1E43F2F3}" dt="2021-12-20T22:54:55.403" v="1187" actId="1076"/>
          <ac:spMkLst>
            <pc:docMk/>
            <pc:sldMk cId="1108106814" sldId="256"/>
            <ac:spMk id="2" creationId="{6F8DDD82-1B66-4E48-B20D-00D30B24F511}"/>
          </ac:spMkLst>
        </pc:spChg>
        <pc:spChg chg="mod">
          <ac:chgData name="Jedlička Jan" userId="0aa67c58-f687-4634-95fd-346c9ad2cd34" providerId="ADAL" clId="{42333CFA-7446-4616-B75A-C23D1E43F2F3}" dt="2021-12-20T23:15:01.632" v="1461" actId="2711"/>
          <ac:spMkLst>
            <pc:docMk/>
            <pc:sldMk cId="1108106814" sldId="256"/>
            <ac:spMk id="3" creationId="{F9789DA4-DFAD-4E4D-BD22-6F2B56592BBF}"/>
          </ac:spMkLst>
        </pc:spChg>
        <pc:spChg chg="add mod">
          <ac:chgData name="Jedlička Jan" userId="0aa67c58-f687-4634-95fd-346c9ad2cd34" providerId="ADAL" clId="{42333CFA-7446-4616-B75A-C23D1E43F2F3}" dt="2021-12-20T23:14:27.547" v="1460" actId="14100"/>
          <ac:spMkLst>
            <pc:docMk/>
            <pc:sldMk cId="1108106814" sldId="256"/>
            <ac:spMk id="4" creationId="{87046870-8E9F-4B3D-BEAE-11DCC3247B2E}"/>
          </ac:spMkLst>
        </pc:spChg>
        <pc:picChg chg="mod">
          <ac:chgData name="Jedlička Jan" userId="0aa67c58-f687-4634-95fd-346c9ad2cd34" providerId="ADAL" clId="{42333CFA-7446-4616-B75A-C23D1E43F2F3}" dt="2021-12-20T22:55:27.621" v="1191" actId="1076"/>
          <ac:picMkLst>
            <pc:docMk/>
            <pc:sldMk cId="1108106814" sldId="256"/>
            <ac:picMk id="5" creationId="{D2E1505C-42E4-4C66-900B-7CE8CCF88F4B}"/>
          </ac:picMkLst>
        </pc:picChg>
      </pc:sldChg>
      <pc:sldChg chg="addSp delSp modSp mod modTransition setBg setClrOvrMap">
        <pc:chgData name="Jedlička Jan" userId="0aa67c58-f687-4634-95fd-346c9ad2cd34" providerId="ADAL" clId="{42333CFA-7446-4616-B75A-C23D1E43F2F3}" dt="2021-12-21T01:07:27.352" v="1898"/>
        <pc:sldMkLst>
          <pc:docMk/>
          <pc:sldMk cId="3895169341" sldId="257"/>
        </pc:sldMkLst>
        <pc:spChg chg="mod">
          <ac:chgData name="Jedlička Jan" userId="0aa67c58-f687-4634-95fd-346c9ad2cd34" providerId="ADAL" clId="{42333CFA-7446-4616-B75A-C23D1E43F2F3}" dt="2021-12-21T00:30:37.038" v="1675" actId="26606"/>
          <ac:spMkLst>
            <pc:docMk/>
            <pc:sldMk cId="3895169341" sldId="257"/>
            <ac:spMk id="2" creationId="{9D98A560-ABD3-456E-A8A4-08697DAD164B}"/>
          </ac:spMkLst>
        </pc:spChg>
        <pc:spChg chg="mod">
          <ac:chgData name="Jedlička Jan" userId="0aa67c58-f687-4634-95fd-346c9ad2cd34" providerId="ADAL" clId="{42333CFA-7446-4616-B75A-C23D1E43F2F3}" dt="2021-12-21T00:30:37.038" v="1675" actId="26606"/>
          <ac:spMkLst>
            <pc:docMk/>
            <pc:sldMk cId="3895169341" sldId="257"/>
            <ac:spMk id="3" creationId="{EE9B9EFC-A5F2-4E5E-B39F-774801CF7CA4}"/>
          </ac:spMkLst>
        </pc:spChg>
        <pc:spChg chg="add">
          <ac:chgData name="Jedlička Jan" userId="0aa67c58-f687-4634-95fd-346c9ad2cd34" providerId="ADAL" clId="{42333CFA-7446-4616-B75A-C23D1E43F2F3}" dt="2021-12-21T00:30:37.038" v="1675" actId="26606"/>
          <ac:spMkLst>
            <pc:docMk/>
            <pc:sldMk cId="3895169341" sldId="257"/>
            <ac:spMk id="7" creationId="{5EB8E3BF-F464-4900-8994-851061A9AD60}"/>
          </ac:spMkLst>
        </pc:spChg>
        <pc:spChg chg="add del">
          <ac:chgData name="Jedlička Jan" userId="0aa67c58-f687-4634-95fd-346c9ad2cd34" providerId="ADAL" clId="{42333CFA-7446-4616-B75A-C23D1E43F2F3}" dt="2021-12-21T00:30:22.058" v="1666" actId="26606"/>
          <ac:spMkLst>
            <pc:docMk/>
            <pc:sldMk cId="3895169341" sldId="257"/>
            <ac:spMk id="10" creationId="{6D1A6905-E2A3-484F-B455-9590E3290BCB}"/>
          </ac:spMkLst>
        </pc:spChg>
        <pc:spChg chg="add del">
          <ac:chgData name="Jedlička Jan" userId="0aa67c58-f687-4634-95fd-346c9ad2cd34" providerId="ADAL" clId="{42333CFA-7446-4616-B75A-C23D1E43F2F3}" dt="2021-12-21T00:30:22.058" v="1666" actId="26606"/>
          <ac:spMkLst>
            <pc:docMk/>
            <pc:sldMk cId="3895169341" sldId="257"/>
            <ac:spMk id="12" creationId="{380DB908-51C0-4E3F-86A8-3467E4071F01}"/>
          </ac:spMkLst>
        </pc:spChg>
        <pc:spChg chg="add del">
          <ac:chgData name="Jedlička Jan" userId="0aa67c58-f687-4634-95fd-346c9ad2cd34" providerId="ADAL" clId="{42333CFA-7446-4616-B75A-C23D1E43F2F3}" dt="2021-12-21T00:30:25.757" v="1668" actId="26606"/>
          <ac:spMkLst>
            <pc:docMk/>
            <pc:sldMk cId="3895169341" sldId="257"/>
            <ac:spMk id="22" creationId="{0E888772-8C87-4D50-8EA3-F49978352AA9}"/>
          </ac:spMkLst>
        </pc:spChg>
        <pc:spChg chg="add del">
          <ac:chgData name="Jedlička Jan" userId="0aa67c58-f687-4634-95fd-346c9ad2cd34" providerId="ADAL" clId="{42333CFA-7446-4616-B75A-C23D1E43F2F3}" dt="2021-12-21T00:30:25.757" v="1668" actId="26606"/>
          <ac:spMkLst>
            <pc:docMk/>
            <pc:sldMk cId="3895169341" sldId="257"/>
            <ac:spMk id="24" creationId="{DC4D5D94-E53A-46D9-9B3F-42921560DCF3}"/>
          </ac:spMkLst>
        </pc:spChg>
        <pc:spChg chg="add del">
          <ac:chgData name="Jedlička Jan" userId="0aa67c58-f687-4634-95fd-346c9ad2cd34" providerId="ADAL" clId="{42333CFA-7446-4616-B75A-C23D1E43F2F3}" dt="2021-12-21T00:30:29.010" v="1670" actId="26606"/>
          <ac:spMkLst>
            <pc:docMk/>
            <pc:sldMk cId="3895169341" sldId="257"/>
            <ac:spMk id="28" creationId="{6D1A6905-E2A3-484F-B455-9590E3290BCB}"/>
          </ac:spMkLst>
        </pc:spChg>
        <pc:spChg chg="add del">
          <ac:chgData name="Jedlička Jan" userId="0aa67c58-f687-4634-95fd-346c9ad2cd34" providerId="ADAL" clId="{42333CFA-7446-4616-B75A-C23D1E43F2F3}" dt="2021-12-21T00:30:29.010" v="1670" actId="26606"/>
          <ac:spMkLst>
            <pc:docMk/>
            <pc:sldMk cId="3895169341" sldId="257"/>
            <ac:spMk id="29" creationId="{380DB908-51C0-4E3F-86A8-3467E4071F01}"/>
          </ac:spMkLst>
        </pc:spChg>
        <pc:grpChg chg="add del">
          <ac:chgData name="Jedlička Jan" userId="0aa67c58-f687-4634-95fd-346c9ad2cd34" providerId="ADAL" clId="{42333CFA-7446-4616-B75A-C23D1E43F2F3}" dt="2021-12-21T00:30:22.058" v="1666" actId="26606"/>
          <ac:grpSpMkLst>
            <pc:docMk/>
            <pc:sldMk cId="3895169341" sldId="257"/>
            <ac:grpSpMk id="16" creationId="{C8844E6C-FFE6-4937-A7DC-0AD58882F014}"/>
          </ac:grpSpMkLst>
        </pc:grpChg>
        <pc:grpChg chg="add del">
          <ac:chgData name="Jedlička Jan" userId="0aa67c58-f687-4634-95fd-346c9ad2cd34" providerId="ADAL" clId="{42333CFA-7446-4616-B75A-C23D1E43F2F3}" dt="2021-12-21T00:30:25.757" v="1668" actId="26606"/>
          <ac:grpSpMkLst>
            <pc:docMk/>
            <pc:sldMk cId="3895169341" sldId="257"/>
            <ac:grpSpMk id="18" creationId="{273CD2F0-0ED8-4B56-A4BE-B88CEB358DB5}"/>
          </ac:grpSpMkLst>
        </pc:grpChg>
        <pc:grpChg chg="add del">
          <ac:chgData name="Jedlička Jan" userId="0aa67c58-f687-4634-95fd-346c9ad2cd34" providerId="ADAL" clId="{42333CFA-7446-4616-B75A-C23D1E43F2F3}" dt="2021-12-21T00:30:29.010" v="1670" actId="26606"/>
          <ac:grpSpMkLst>
            <pc:docMk/>
            <pc:sldMk cId="3895169341" sldId="257"/>
            <ac:grpSpMk id="31" creationId="{C8844E6C-FFE6-4937-A7DC-0AD58882F014}"/>
          </ac:grpSpMkLst>
        </pc:grpChg>
        <pc:picChg chg="add mod ord">
          <ac:chgData name="Jedlička Jan" userId="0aa67c58-f687-4634-95fd-346c9ad2cd34" providerId="ADAL" clId="{42333CFA-7446-4616-B75A-C23D1E43F2F3}" dt="2021-12-21T00:30:37.038" v="1675" actId="26606"/>
          <ac:picMkLst>
            <pc:docMk/>
            <pc:sldMk cId="3895169341" sldId="257"/>
            <ac:picMk id="5" creationId="{6D747311-40B7-4921-86FA-22E52A2BBAD1}"/>
          </ac:picMkLst>
        </pc:picChg>
        <pc:picChg chg="add del">
          <ac:chgData name="Jedlička Jan" userId="0aa67c58-f687-4634-95fd-346c9ad2cd34" providerId="ADAL" clId="{42333CFA-7446-4616-B75A-C23D1E43F2F3}" dt="2021-12-21T00:30:25.757" v="1668" actId="26606"/>
          <ac:picMkLst>
            <pc:docMk/>
            <pc:sldMk cId="3895169341" sldId="257"/>
            <ac:picMk id="23" creationId="{38C07360-699C-467E-92A8-354DEB4CFB20}"/>
          </ac:picMkLst>
        </pc:picChg>
        <pc:cxnChg chg="add">
          <ac:chgData name="Jedlička Jan" userId="0aa67c58-f687-4634-95fd-346c9ad2cd34" providerId="ADAL" clId="{42333CFA-7446-4616-B75A-C23D1E43F2F3}" dt="2021-12-21T00:30:37.038" v="1675" actId="26606"/>
          <ac:cxnSpMkLst>
            <pc:docMk/>
            <pc:sldMk cId="3895169341" sldId="257"/>
            <ac:cxnSpMk id="8" creationId="{8E0602D6-3A81-42F8-AE67-1BAAFC967CB0}"/>
          </ac:cxnSpMkLst>
        </pc:cxnChg>
        <pc:cxnChg chg="add del">
          <ac:chgData name="Jedlička Jan" userId="0aa67c58-f687-4634-95fd-346c9ad2cd34" providerId="ADAL" clId="{42333CFA-7446-4616-B75A-C23D1E43F2F3}" dt="2021-12-21T00:30:22.058" v="1666" actId="26606"/>
          <ac:cxnSpMkLst>
            <pc:docMk/>
            <pc:sldMk cId="3895169341" sldId="257"/>
            <ac:cxnSpMk id="14" creationId="{1472F4D6-70C3-41D0-AFDF-921004940BC9}"/>
          </ac:cxnSpMkLst>
        </pc:cxnChg>
        <pc:cxnChg chg="add del">
          <ac:chgData name="Jedlička Jan" userId="0aa67c58-f687-4634-95fd-346c9ad2cd34" providerId="ADAL" clId="{42333CFA-7446-4616-B75A-C23D1E43F2F3}" dt="2021-12-21T00:30:25.757" v="1668" actId="26606"/>
          <ac:cxnSpMkLst>
            <pc:docMk/>
            <pc:sldMk cId="3895169341" sldId="257"/>
            <ac:cxnSpMk id="25" creationId="{97CB3CFF-4494-4BEF-997D-20DBBD5EF8BB}"/>
          </ac:cxnSpMkLst>
        </pc:cxnChg>
        <pc:cxnChg chg="add del">
          <ac:chgData name="Jedlička Jan" userId="0aa67c58-f687-4634-95fd-346c9ad2cd34" providerId="ADAL" clId="{42333CFA-7446-4616-B75A-C23D1E43F2F3}" dt="2021-12-21T00:30:29.010" v="1670" actId="26606"/>
          <ac:cxnSpMkLst>
            <pc:docMk/>
            <pc:sldMk cId="3895169341" sldId="257"/>
            <ac:cxnSpMk id="30" creationId="{1472F4D6-70C3-41D0-AFDF-921004940BC9}"/>
          </ac:cxnSpMkLst>
        </pc:cxnChg>
      </pc:sldChg>
      <pc:sldChg chg="addSp delSp modSp mod ord modTransition modAnim">
        <pc:chgData name="Jedlička Jan" userId="0aa67c58-f687-4634-95fd-346c9ad2cd34" providerId="ADAL" clId="{42333CFA-7446-4616-B75A-C23D1E43F2F3}" dt="2021-12-21T01:07:54.790" v="1904"/>
        <pc:sldMkLst>
          <pc:docMk/>
          <pc:sldMk cId="3053154295" sldId="258"/>
        </pc:sldMkLst>
        <pc:spChg chg="mod">
          <ac:chgData name="Jedlička Jan" userId="0aa67c58-f687-4634-95fd-346c9ad2cd34" providerId="ADAL" clId="{42333CFA-7446-4616-B75A-C23D1E43F2F3}" dt="2021-12-20T22:57:50.968" v="1205" actId="113"/>
          <ac:spMkLst>
            <pc:docMk/>
            <pc:sldMk cId="3053154295" sldId="258"/>
            <ac:spMk id="2" creationId="{B30E0E7B-6BC4-48AC-A46D-7B5A61C64BF2}"/>
          </ac:spMkLst>
        </pc:spChg>
        <pc:spChg chg="del">
          <ac:chgData name="Jedlička Jan" userId="0aa67c58-f687-4634-95fd-346c9ad2cd34" providerId="ADAL" clId="{42333CFA-7446-4616-B75A-C23D1E43F2F3}" dt="2021-12-21T00:22:30.405" v="1620" actId="931"/>
          <ac:spMkLst>
            <pc:docMk/>
            <pc:sldMk cId="3053154295" sldId="258"/>
            <ac:spMk id="3" creationId="{0812A883-4939-4C0E-AA0C-DFBF56D5C2DC}"/>
          </ac:spMkLst>
        </pc:spChg>
        <pc:picChg chg="add mod">
          <ac:chgData name="Jedlička Jan" userId="0aa67c58-f687-4634-95fd-346c9ad2cd34" providerId="ADAL" clId="{42333CFA-7446-4616-B75A-C23D1E43F2F3}" dt="2021-12-21T00:36:48.223" v="1701" actId="1076"/>
          <ac:picMkLst>
            <pc:docMk/>
            <pc:sldMk cId="3053154295" sldId="258"/>
            <ac:picMk id="5" creationId="{8AFA3460-40E2-45B0-8515-456E15661573}"/>
          </ac:picMkLst>
        </pc:picChg>
        <pc:picChg chg="add mod">
          <ac:chgData name="Jedlička Jan" userId="0aa67c58-f687-4634-95fd-346c9ad2cd34" providerId="ADAL" clId="{42333CFA-7446-4616-B75A-C23D1E43F2F3}" dt="2021-12-21T00:37:08.853" v="1704" actId="1440"/>
          <ac:picMkLst>
            <pc:docMk/>
            <pc:sldMk cId="3053154295" sldId="258"/>
            <ac:picMk id="7" creationId="{4A83026F-4AA8-4D85-88E1-B960F47BFE0F}"/>
          </ac:picMkLst>
        </pc:picChg>
      </pc:sldChg>
      <pc:sldChg chg="addSp delSp modSp mod modTransition setBg setClrOvrMap">
        <pc:chgData name="Jedlička Jan" userId="0aa67c58-f687-4634-95fd-346c9ad2cd34" providerId="ADAL" clId="{42333CFA-7446-4616-B75A-C23D1E43F2F3}" dt="2021-12-21T01:08:50.073" v="1921"/>
        <pc:sldMkLst>
          <pc:docMk/>
          <pc:sldMk cId="215483188" sldId="259"/>
        </pc:sldMkLst>
        <pc:spChg chg="mod">
          <ac:chgData name="Jedlička Jan" userId="0aa67c58-f687-4634-95fd-346c9ad2cd34" providerId="ADAL" clId="{42333CFA-7446-4616-B75A-C23D1E43F2F3}" dt="2021-12-20T23:20:27.461" v="1514" actId="113"/>
          <ac:spMkLst>
            <pc:docMk/>
            <pc:sldMk cId="215483188" sldId="259"/>
            <ac:spMk id="2" creationId="{7CC680E6-DD42-4AE1-83D0-E6F4D4D3EFCB}"/>
          </ac:spMkLst>
        </pc:spChg>
        <pc:spChg chg="mod">
          <ac:chgData name="Jedlička Jan" userId="0aa67c58-f687-4634-95fd-346c9ad2cd34" providerId="ADAL" clId="{42333CFA-7446-4616-B75A-C23D1E43F2F3}" dt="2021-12-20T23:20:16.891" v="1513" actId="14100"/>
          <ac:spMkLst>
            <pc:docMk/>
            <pc:sldMk cId="215483188" sldId="259"/>
            <ac:spMk id="3" creationId="{7CB2A04F-883A-464C-AACE-849A62165587}"/>
          </ac:spMkLst>
        </pc:spChg>
        <pc:spChg chg="add del">
          <ac:chgData name="Jedlička Jan" userId="0aa67c58-f687-4634-95fd-346c9ad2cd34" providerId="ADAL" clId="{42333CFA-7446-4616-B75A-C23D1E43F2F3}" dt="2021-12-20T23:17:58.573" v="1471" actId="26606"/>
          <ac:spMkLst>
            <pc:docMk/>
            <pc:sldMk cId="215483188" sldId="259"/>
            <ac:spMk id="8" creationId="{65604E06-DF9D-4C49-8314-4F0307BD5E2F}"/>
          </ac:spMkLst>
        </pc:spChg>
        <pc:spChg chg="add del">
          <ac:chgData name="Jedlička Jan" userId="0aa67c58-f687-4634-95fd-346c9ad2cd34" providerId="ADAL" clId="{42333CFA-7446-4616-B75A-C23D1E43F2F3}" dt="2021-12-20T23:17:58.573" v="1471" actId="26606"/>
          <ac:spMkLst>
            <pc:docMk/>
            <pc:sldMk cId="215483188" sldId="259"/>
            <ac:spMk id="10" creationId="{CF166AD8-180F-4585-8444-D6E3F1B037D2}"/>
          </ac:spMkLst>
        </pc:spChg>
        <pc:spChg chg="add del">
          <ac:chgData name="Jedlička Jan" userId="0aa67c58-f687-4634-95fd-346c9ad2cd34" providerId="ADAL" clId="{42333CFA-7446-4616-B75A-C23D1E43F2F3}" dt="2021-12-20T23:17:58.573" v="1471" actId="26606"/>
          <ac:spMkLst>
            <pc:docMk/>
            <pc:sldMk cId="215483188" sldId="259"/>
            <ac:spMk id="12" creationId="{1419DD48-144F-4836-9C0F-7A3BFC28AA44}"/>
          </ac:spMkLst>
        </pc:spChg>
        <pc:spChg chg="add">
          <ac:chgData name="Jedlička Jan" userId="0aa67c58-f687-4634-95fd-346c9ad2cd34" providerId="ADAL" clId="{42333CFA-7446-4616-B75A-C23D1E43F2F3}" dt="2021-12-20T23:17:58.590" v="1472" actId="26606"/>
          <ac:spMkLst>
            <pc:docMk/>
            <pc:sldMk cId="215483188" sldId="259"/>
            <ac:spMk id="16" creationId="{65604E06-DF9D-4C49-8314-4F0307BD5E2F}"/>
          </ac:spMkLst>
        </pc:spChg>
        <pc:spChg chg="add">
          <ac:chgData name="Jedlička Jan" userId="0aa67c58-f687-4634-95fd-346c9ad2cd34" providerId="ADAL" clId="{42333CFA-7446-4616-B75A-C23D1E43F2F3}" dt="2021-12-20T23:17:58.590" v="1472" actId="26606"/>
          <ac:spMkLst>
            <pc:docMk/>
            <pc:sldMk cId="215483188" sldId="259"/>
            <ac:spMk id="17" creationId="{CF166AD8-180F-4585-8444-D6E3F1B037D2}"/>
          </ac:spMkLst>
        </pc:spChg>
        <pc:spChg chg="add">
          <ac:chgData name="Jedlička Jan" userId="0aa67c58-f687-4634-95fd-346c9ad2cd34" providerId="ADAL" clId="{42333CFA-7446-4616-B75A-C23D1E43F2F3}" dt="2021-12-20T23:17:58.590" v="1472" actId="26606"/>
          <ac:spMkLst>
            <pc:docMk/>
            <pc:sldMk cId="215483188" sldId="259"/>
            <ac:spMk id="18" creationId="{1419DD48-144F-4836-9C0F-7A3BFC28AA44}"/>
          </ac:spMkLst>
        </pc:spChg>
        <pc:cxnChg chg="add del">
          <ac:chgData name="Jedlička Jan" userId="0aa67c58-f687-4634-95fd-346c9ad2cd34" providerId="ADAL" clId="{42333CFA-7446-4616-B75A-C23D1E43F2F3}" dt="2021-12-20T23:17:58.573" v="1471" actId="26606"/>
          <ac:cxnSpMkLst>
            <pc:docMk/>
            <pc:sldMk cId="215483188" sldId="259"/>
            <ac:cxnSpMk id="14" creationId="{14379797-D651-47FF-942A-A38CFE97E5A9}"/>
          </ac:cxnSpMkLst>
        </pc:cxnChg>
        <pc:cxnChg chg="add">
          <ac:chgData name="Jedlička Jan" userId="0aa67c58-f687-4634-95fd-346c9ad2cd34" providerId="ADAL" clId="{42333CFA-7446-4616-B75A-C23D1E43F2F3}" dt="2021-12-20T23:17:58.590" v="1472" actId="26606"/>
          <ac:cxnSpMkLst>
            <pc:docMk/>
            <pc:sldMk cId="215483188" sldId="259"/>
            <ac:cxnSpMk id="19" creationId="{14379797-D651-47FF-942A-A38CFE97E5A9}"/>
          </ac:cxnSpMkLst>
        </pc:cxnChg>
      </pc:sldChg>
      <pc:sldChg chg="addSp delSp modSp mod modTransition setBg modAnim">
        <pc:chgData name="Jedlička Jan" userId="0aa67c58-f687-4634-95fd-346c9ad2cd34" providerId="ADAL" clId="{42333CFA-7446-4616-B75A-C23D1E43F2F3}" dt="2021-12-21T01:07:33.910" v="1899"/>
        <pc:sldMkLst>
          <pc:docMk/>
          <pc:sldMk cId="2404382238" sldId="260"/>
        </pc:sldMkLst>
        <pc:spChg chg="mod">
          <ac:chgData name="Jedlička Jan" userId="0aa67c58-f687-4634-95fd-346c9ad2cd34" providerId="ADAL" clId="{42333CFA-7446-4616-B75A-C23D1E43F2F3}" dt="2021-12-21T00:31:21.607" v="1679" actId="26606"/>
          <ac:spMkLst>
            <pc:docMk/>
            <pc:sldMk cId="2404382238" sldId="260"/>
            <ac:spMk id="2" creationId="{04783343-CB86-4048-AD21-D0C50889C7EE}"/>
          </ac:spMkLst>
        </pc:spChg>
        <pc:spChg chg="mod ord">
          <ac:chgData name="Jedlička Jan" userId="0aa67c58-f687-4634-95fd-346c9ad2cd34" providerId="ADAL" clId="{42333CFA-7446-4616-B75A-C23D1E43F2F3}" dt="2021-12-21T00:31:21.607" v="1679" actId="26606"/>
          <ac:spMkLst>
            <pc:docMk/>
            <pc:sldMk cId="2404382238" sldId="260"/>
            <ac:spMk id="3" creationId="{4D14CF4C-8BCD-4249-9D63-626D20BA7A9F}"/>
          </ac:spMkLst>
        </pc:spChg>
        <pc:grpChg chg="add del">
          <ac:chgData name="Jedlička Jan" userId="0aa67c58-f687-4634-95fd-346c9ad2cd34" providerId="ADAL" clId="{42333CFA-7446-4616-B75A-C23D1E43F2F3}" dt="2021-12-21T00:31:10.328" v="1677" actId="26606"/>
          <ac:grpSpMkLst>
            <pc:docMk/>
            <pc:sldMk cId="2404382238" sldId="260"/>
            <ac:grpSpMk id="10" creationId="{247C940C-BCEA-4B94-ADAB-E5DF93AD2501}"/>
          </ac:grpSpMkLst>
        </pc:grpChg>
        <pc:picChg chg="add mod">
          <ac:chgData name="Jedlička Jan" userId="0aa67c58-f687-4634-95fd-346c9ad2cd34" providerId="ADAL" clId="{42333CFA-7446-4616-B75A-C23D1E43F2F3}" dt="2021-12-21T00:31:40.371" v="1683" actId="1440"/>
          <ac:picMkLst>
            <pc:docMk/>
            <pc:sldMk cId="2404382238" sldId="260"/>
            <ac:picMk id="5" creationId="{D0244BCA-9B2A-4CB6-9579-6987B05BFCCC}"/>
          </ac:picMkLst>
        </pc:picChg>
        <pc:cxnChg chg="add del">
          <ac:chgData name="Jedlička Jan" userId="0aa67c58-f687-4634-95fd-346c9ad2cd34" providerId="ADAL" clId="{42333CFA-7446-4616-B75A-C23D1E43F2F3}" dt="2021-12-21T00:31:10.328" v="1677" actId="26606"/>
          <ac:cxnSpMkLst>
            <pc:docMk/>
            <pc:sldMk cId="2404382238" sldId="260"/>
            <ac:cxnSpMk id="18" creationId="{E59A63C7-BCAC-464C-B7D5-9A713B4CAC34}"/>
          </ac:cxnSpMkLst>
        </pc:cxnChg>
      </pc:sldChg>
      <pc:sldChg chg="addSp delSp modSp new mod ord modTransition modAnim">
        <pc:chgData name="Jedlička Jan" userId="0aa67c58-f687-4634-95fd-346c9ad2cd34" providerId="ADAL" clId="{42333CFA-7446-4616-B75A-C23D1E43F2F3}" dt="2021-12-21T01:07:43.701" v="1903"/>
        <pc:sldMkLst>
          <pc:docMk/>
          <pc:sldMk cId="2723765492" sldId="261"/>
        </pc:sldMkLst>
        <pc:spChg chg="mod">
          <ac:chgData name="Jedlička Jan" userId="0aa67c58-f687-4634-95fd-346c9ad2cd34" providerId="ADAL" clId="{42333CFA-7446-4616-B75A-C23D1E43F2F3}" dt="2021-12-20T22:57:30.939" v="1199" actId="113"/>
          <ac:spMkLst>
            <pc:docMk/>
            <pc:sldMk cId="2723765492" sldId="261"/>
            <ac:spMk id="2" creationId="{D857E98A-B95F-4DD3-B9FE-FC906F95D126}"/>
          </ac:spMkLst>
        </pc:spChg>
        <pc:spChg chg="del">
          <ac:chgData name="Jedlička Jan" userId="0aa67c58-f687-4634-95fd-346c9ad2cd34" providerId="ADAL" clId="{42333CFA-7446-4616-B75A-C23D1E43F2F3}" dt="2021-12-21T00:23:01.302" v="1626" actId="931"/>
          <ac:spMkLst>
            <pc:docMk/>
            <pc:sldMk cId="2723765492" sldId="261"/>
            <ac:spMk id="3" creationId="{CDAD8FCC-A986-4E33-AB99-B629EAD69E4B}"/>
          </ac:spMkLst>
        </pc:spChg>
        <pc:picChg chg="add mod">
          <ac:chgData name="Jedlička Jan" userId="0aa67c58-f687-4634-95fd-346c9ad2cd34" providerId="ADAL" clId="{42333CFA-7446-4616-B75A-C23D1E43F2F3}" dt="2021-12-21T00:37:21.570" v="1705" actId="1440"/>
          <ac:picMkLst>
            <pc:docMk/>
            <pc:sldMk cId="2723765492" sldId="261"/>
            <ac:picMk id="5" creationId="{1B2E818B-37EA-4F0E-98A6-2C7B61035665}"/>
          </ac:picMkLst>
        </pc:picChg>
        <pc:picChg chg="add mod">
          <ac:chgData name="Jedlička Jan" userId="0aa67c58-f687-4634-95fd-346c9ad2cd34" providerId="ADAL" clId="{42333CFA-7446-4616-B75A-C23D1E43F2F3}" dt="2021-12-21T00:34:12.178" v="1693" actId="1440"/>
          <ac:picMkLst>
            <pc:docMk/>
            <pc:sldMk cId="2723765492" sldId="261"/>
            <ac:picMk id="7" creationId="{39515D0B-3836-4AC6-A60F-EE03E727F504}"/>
          </ac:picMkLst>
        </pc:picChg>
      </pc:sldChg>
      <pc:sldChg chg="addSp delSp modSp new mod modTransition setBg setClrOvrMap">
        <pc:chgData name="Jedlička Jan" userId="0aa67c58-f687-4634-95fd-346c9ad2cd34" providerId="ADAL" clId="{42333CFA-7446-4616-B75A-C23D1E43F2F3}" dt="2021-12-21T01:07:37.978" v="1901"/>
        <pc:sldMkLst>
          <pc:docMk/>
          <pc:sldMk cId="122159529" sldId="262"/>
        </pc:sldMkLst>
        <pc:spChg chg="mod">
          <ac:chgData name="Jedlička Jan" userId="0aa67c58-f687-4634-95fd-346c9ad2cd34" providerId="ADAL" clId="{42333CFA-7446-4616-B75A-C23D1E43F2F3}" dt="2021-12-20T22:53:39.711" v="1178" actId="403"/>
          <ac:spMkLst>
            <pc:docMk/>
            <pc:sldMk cId="122159529" sldId="262"/>
            <ac:spMk id="2" creationId="{1C2117ED-5069-4809-B693-C80EF73DB7D7}"/>
          </ac:spMkLst>
        </pc:spChg>
        <pc:spChg chg="add del mod">
          <ac:chgData name="Jedlička Jan" userId="0aa67c58-f687-4634-95fd-346c9ad2cd34" providerId="ADAL" clId="{42333CFA-7446-4616-B75A-C23D1E43F2F3}" dt="2021-12-20T22:44:33.006" v="1031" actId="26606"/>
          <ac:spMkLst>
            <pc:docMk/>
            <pc:sldMk cId="122159529" sldId="262"/>
            <ac:spMk id="3" creationId="{B105A6E5-0879-42E8-91E6-425CC91D84EE}"/>
          </ac:spMkLst>
        </pc:spChg>
        <pc:spChg chg="add del">
          <ac:chgData name="Jedlička Jan" userId="0aa67c58-f687-4634-95fd-346c9ad2cd34" providerId="ADAL" clId="{42333CFA-7446-4616-B75A-C23D1E43F2F3}" dt="2021-12-20T22:44:33.006" v="1031" actId="26606"/>
          <ac:spMkLst>
            <pc:docMk/>
            <pc:sldMk cId="122159529" sldId="262"/>
            <ac:spMk id="6" creationId="{BC05791D-157B-4AA2-82CA-BE441DF4B8D3}"/>
          </ac:spMkLst>
        </pc:spChg>
        <pc:spChg chg="add del">
          <ac:chgData name="Jedlička Jan" userId="0aa67c58-f687-4634-95fd-346c9ad2cd34" providerId="ADAL" clId="{42333CFA-7446-4616-B75A-C23D1E43F2F3}" dt="2021-12-20T22:43:00.885" v="1014" actId="26606"/>
          <ac:spMkLst>
            <pc:docMk/>
            <pc:sldMk cId="122159529" sldId="262"/>
            <ac:spMk id="7" creationId="{B105A6E5-0879-42E8-91E6-425CC91D84EE}"/>
          </ac:spMkLst>
        </pc:spChg>
        <pc:spChg chg="add del">
          <ac:chgData name="Jedlička Jan" userId="0aa67c58-f687-4634-95fd-346c9ad2cd34" providerId="ADAL" clId="{42333CFA-7446-4616-B75A-C23D1E43F2F3}" dt="2021-12-20T22:43:00.885" v="1014" actId="26606"/>
          <ac:spMkLst>
            <pc:docMk/>
            <pc:sldMk cId="122159529" sldId="262"/>
            <ac:spMk id="8" creationId="{C44B17FE-2E14-47B6-B5A8-4363DE76952D}"/>
          </ac:spMkLst>
        </pc:spChg>
        <pc:spChg chg="add del">
          <ac:chgData name="Jedlička Jan" userId="0aa67c58-f687-4634-95fd-346c9ad2cd34" providerId="ADAL" clId="{42333CFA-7446-4616-B75A-C23D1E43F2F3}" dt="2021-12-20T22:44:33.006" v="1031" actId="26606"/>
          <ac:spMkLst>
            <pc:docMk/>
            <pc:sldMk cId="122159529" sldId="262"/>
            <ac:spMk id="9" creationId="{0201BA73-6DE9-4B29-9666-64915B963DB0}"/>
          </ac:spMkLst>
        </pc:spChg>
        <pc:spChg chg="add del">
          <ac:chgData name="Jedlička Jan" userId="0aa67c58-f687-4634-95fd-346c9ad2cd34" providerId="ADAL" clId="{42333CFA-7446-4616-B75A-C23D1E43F2F3}" dt="2021-12-20T22:43:00.885" v="1014" actId="26606"/>
          <ac:spMkLst>
            <pc:docMk/>
            <pc:sldMk cId="122159529" sldId="262"/>
            <ac:spMk id="10" creationId="{14E53280-E6EB-47D2-B0BB-78B772DC4B90}"/>
          </ac:spMkLst>
        </pc:spChg>
        <pc:spChg chg="add del">
          <ac:chgData name="Jedlička Jan" userId="0aa67c58-f687-4634-95fd-346c9ad2cd34" providerId="ADAL" clId="{42333CFA-7446-4616-B75A-C23D1E43F2F3}" dt="2021-12-20T22:44:33.006" v="1031" actId="26606"/>
          <ac:spMkLst>
            <pc:docMk/>
            <pc:sldMk cId="122159529" sldId="262"/>
            <ac:spMk id="11" creationId="{41F75129-64DA-4018-B855-6DB3D06BC83A}"/>
          </ac:spMkLst>
        </pc:spChg>
        <pc:spChg chg="add del">
          <ac:chgData name="Jedlička Jan" userId="0aa67c58-f687-4634-95fd-346c9ad2cd34" providerId="ADAL" clId="{42333CFA-7446-4616-B75A-C23D1E43F2F3}" dt="2021-12-20T22:43:00.885" v="1014" actId="26606"/>
          <ac:spMkLst>
            <pc:docMk/>
            <pc:sldMk cId="122159529" sldId="262"/>
            <ac:spMk id="12" creationId="{E44C4738-31FA-4AA4-9D3A-9B0F0B1F5FBC}"/>
          </ac:spMkLst>
        </pc:spChg>
        <pc:spChg chg="add del">
          <ac:chgData name="Jedlička Jan" userId="0aa67c58-f687-4634-95fd-346c9ad2cd34" providerId="ADAL" clId="{42333CFA-7446-4616-B75A-C23D1E43F2F3}" dt="2021-12-20T22:43:00.885" v="1014" actId="26606"/>
          <ac:spMkLst>
            <pc:docMk/>
            <pc:sldMk cId="122159529" sldId="262"/>
            <ac:spMk id="14" creationId="{809F3F69-CB9E-4C14-8F9B-7565980C8770}"/>
          </ac:spMkLst>
        </pc:spChg>
        <pc:spChg chg="add del">
          <ac:chgData name="Jedlička Jan" userId="0aa67c58-f687-4634-95fd-346c9ad2cd34" providerId="ADAL" clId="{42333CFA-7446-4616-B75A-C23D1E43F2F3}" dt="2021-12-20T22:44:32.951" v="1030" actId="26606"/>
          <ac:spMkLst>
            <pc:docMk/>
            <pc:sldMk cId="122159529" sldId="262"/>
            <ac:spMk id="15" creationId="{78A17A72-B88B-450E-835A-1C2722503AF2}"/>
          </ac:spMkLst>
        </pc:spChg>
        <pc:spChg chg="add del">
          <ac:chgData name="Jedlička Jan" userId="0aa67c58-f687-4634-95fd-346c9ad2cd34" providerId="ADAL" clId="{42333CFA-7446-4616-B75A-C23D1E43F2F3}" dt="2021-12-20T22:43:04.241" v="1016" actId="26606"/>
          <ac:spMkLst>
            <pc:docMk/>
            <pc:sldMk cId="122159529" sldId="262"/>
            <ac:spMk id="16" creationId="{47E4F490-FA76-4FF0-B36A-72B01E11751D}"/>
          </ac:spMkLst>
        </pc:spChg>
        <pc:spChg chg="add del">
          <ac:chgData name="Jedlička Jan" userId="0aa67c58-f687-4634-95fd-346c9ad2cd34" providerId="ADAL" clId="{42333CFA-7446-4616-B75A-C23D1E43F2F3}" dt="2021-12-20T22:43:04.241" v="1016" actId="26606"/>
          <ac:spMkLst>
            <pc:docMk/>
            <pc:sldMk cId="122159529" sldId="262"/>
            <ac:spMk id="17" creationId="{05C8C51A-4ECF-4857-8298-6C8334C7F885}"/>
          </ac:spMkLst>
        </pc:spChg>
        <pc:spChg chg="add del">
          <ac:chgData name="Jedlička Jan" userId="0aa67c58-f687-4634-95fd-346c9ad2cd34" providerId="ADAL" clId="{42333CFA-7446-4616-B75A-C23D1E43F2F3}" dt="2021-12-20T22:43:04.241" v="1016" actId="26606"/>
          <ac:spMkLst>
            <pc:docMk/>
            <pc:sldMk cId="122159529" sldId="262"/>
            <ac:spMk id="18" creationId="{A741C46E-A2A6-4DF0-84BD-502A2E56D061}"/>
          </ac:spMkLst>
        </pc:spChg>
        <pc:spChg chg="add del">
          <ac:chgData name="Jedlička Jan" userId="0aa67c58-f687-4634-95fd-346c9ad2cd34" providerId="ADAL" clId="{42333CFA-7446-4616-B75A-C23D1E43F2F3}" dt="2021-12-20T22:43:04.241" v="1016" actId="26606"/>
          <ac:spMkLst>
            <pc:docMk/>
            <pc:sldMk cId="122159529" sldId="262"/>
            <ac:spMk id="19" creationId="{67CE4C0A-D88E-41BB-8F06-8C0E2604BCDE}"/>
          </ac:spMkLst>
        </pc:spChg>
        <pc:spChg chg="add del">
          <ac:chgData name="Jedlička Jan" userId="0aa67c58-f687-4634-95fd-346c9ad2cd34" providerId="ADAL" clId="{42333CFA-7446-4616-B75A-C23D1E43F2F3}" dt="2021-12-20T22:43:04.241" v="1016" actId="26606"/>
          <ac:spMkLst>
            <pc:docMk/>
            <pc:sldMk cId="122159529" sldId="262"/>
            <ac:spMk id="20" creationId="{B105A6E5-0879-42E8-91E6-425CC91D84EE}"/>
          </ac:spMkLst>
        </pc:spChg>
        <pc:spChg chg="add del">
          <ac:chgData name="Jedlička Jan" userId="0aa67c58-f687-4634-95fd-346c9ad2cd34" providerId="ADAL" clId="{42333CFA-7446-4616-B75A-C23D1E43F2F3}" dt="2021-12-20T22:44:32.951" v="1030" actId="26606"/>
          <ac:spMkLst>
            <pc:docMk/>
            <pc:sldMk cId="122159529" sldId="262"/>
            <ac:spMk id="21" creationId="{B1D13D13-FAEE-4BC8-B0D0-9D476834B2C1}"/>
          </ac:spMkLst>
        </pc:spChg>
        <pc:spChg chg="add del">
          <ac:chgData name="Jedlička Jan" userId="0aa67c58-f687-4634-95fd-346c9ad2cd34" providerId="ADAL" clId="{42333CFA-7446-4616-B75A-C23D1E43F2F3}" dt="2021-12-20T22:43:07.044" v="1018" actId="26606"/>
          <ac:spMkLst>
            <pc:docMk/>
            <pc:sldMk cId="122159529" sldId="262"/>
            <ac:spMk id="22" creationId="{001B0E35-F788-4608-ABBE-0D971AA5028F}"/>
          </ac:spMkLst>
        </pc:spChg>
        <pc:spChg chg="add del">
          <ac:chgData name="Jedlička Jan" userId="0aa67c58-f687-4634-95fd-346c9ad2cd34" providerId="ADAL" clId="{42333CFA-7446-4616-B75A-C23D1E43F2F3}" dt="2021-12-20T22:43:07.044" v="1018" actId="26606"/>
          <ac:spMkLst>
            <pc:docMk/>
            <pc:sldMk cId="122159529" sldId="262"/>
            <ac:spMk id="23" creationId="{4431B8EA-FCCA-47DD-A0C4-A653EC4AB846}"/>
          </ac:spMkLst>
        </pc:spChg>
        <pc:spChg chg="add del">
          <ac:chgData name="Jedlička Jan" userId="0aa67c58-f687-4634-95fd-346c9ad2cd34" providerId="ADAL" clId="{42333CFA-7446-4616-B75A-C23D1E43F2F3}" dt="2021-12-20T22:43:07.044" v="1018" actId="26606"/>
          <ac:spMkLst>
            <pc:docMk/>
            <pc:sldMk cId="122159529" sldId="262"/>
            <ac:spMk id="24" creationId="{1C781EDE-83AA-44D6-8054-A4E2D6F28086}"/>
          </ac:spMkLst>
        </pc:spChg>
        <pc:spChg chg="add del">
          <ac:chgData name="Jedlička Jan" userId="0aa67c58-f687-4634-95fd-346c9ad2cd34" providerId="ADAL" clId="{42333CFA-7446-4616-B75A-C23D1E43F2F3}" dt="2021-12-20T22:43:07.044" v="1018" actId="26606"/>
          <ac:spMkLst>
            <pc:docMk/>
            <pc:sldMk cId="122159529" sldId="262"/>
            <ac:spMk id="25" creationId="{B105A6E5-0879-42E8-91E6-425CC91D84EE}"/>
          </ac:spMkLst>
        </pc:spChg>
        <pc:spChg chg="add del">
          <ac:chgData name="Jedlička Jan" userId="0aa67c58-f687-4634-95fd-346c9ad2cd34" providerId="ADAL" clId="{42333CFA-7446-4616-B75A-C23D1E43F2F3}" dt="2021-12-20T22:43:09.763" v="1020" actId="26606"/>
          <ac:spMkLst>
            <pc:docMk/>
            <pc:sldMk cId="122159529" sldId="262"/>
            <ac:spMk id="27" creationId="{65604E06-DF9D-4C49-8314-4F0307BD5E2F}"/>
          </ac:spMkLst>
        </pc:spChg>
        <pc:spChg chg="add del">
          <ac:chgData name="Jedlička Jan" userId="0aa67c58-f687-4634-95fd-346c9ad2cd34" providerId="ADAL" clId="{42333CFA-7446-4616-B75A-C23D1E43F2F3}" dt="2021-12-20T22:43:09.763" v="1020" actId="26606"/>
          <ac:spMkLst>
            <pc:docMk/>
            <pc:sldMk cId="122159529" sldId="262"/>
            <ac:spMk id="28" creationId="{CF166AD8-180F-4585-8444-D6E3F1B037D2}"/>
          </ac:spMkLst>
        </pc:spChg>
        <pc:spChg chg="add del">
          <ac:chgData name="Jedlička Jan" userId="0aa67c58-f687-4634-95fd-346c9ad2cd34" providerId="ADAL" clId="{42333CFA-7446-4616-B75A-C23D1E43F2F3}" dt="2021-12-20T22:43:09.763" v="1020" actId="26606"/>
          <ac:spMkLst>
            <pc:docMk/>
            <pc:sldMk cId="122159529" sldId="262"/>
            <ac:spMk id="29" creationId="{1419DD48-144F-4836-9C0F-7A3BFC28AA44}"/>
          </ac:spMkLst>
        </pc:spChg>
        <pc:spChg chg="add del">
          <ac:chgData name="Jedlička Jan" userId="0aa67c58-f687-4634-95fd-346c9ad2cd34" providerId="ADAL" clId="{42333CFA-7446-4616-B75A-C23D1E43F2F3}" dt="2021-12-20T22:43:09.763" v="1020" actId="26606"/>
          <ac:spMkLst>
            <pc:docMk/>
            <pc:sldMk cId="122159529" sldId="262"/>
            <ac:spMk id="31" creationId="{B105A6E5-0879-42E8-91E6-425CC91D84EE}"/>
          </ac:spMkLst>
        </pc:spChg>
        <pc:spChg chg="add del">
          <ac:chgData name="Jedlička Jan" userId="0aa67c58-f687-4634-95fd-346c9ad2cd34" providerId="ADAL" clId="{42333CFA-7446-4616-B75A-C23D1E43F2F3}" dt="2021-12-20T22:44:32.951" v="1030" actId="26606"/>
          <ac:spMkLst>
            <pc:docMk/>
            <pc:sldMk cId="122159529" sldId="262"/>
            <ac:spMk id="32" creationId="{B105A6E5-0879-42E8-91E6-425CC91D84EE}"/>
          </ac:spMkLst>
        </pc:spChg>
        <pc:spChg chg="add">
          <ac:chgData name="Jedlička Jan" userId="0aa67c58-f687-4634-95fd-346c9ad2cd34" providerId="ADAL" clId="{42333CFA-7446-4616-B75A-C23D1E43F2F3}" dt="2021-12-20T22:44:33.006" v="1031" actId="26606"/>
          <ac:spMkLst>
            <pc:docMk/>
            <pc:sldMk cId="122159529" sldId="262"/>
            <ac:spMk id="34" creationId="{BC05791D-157B-4AA2-82CA-BE441DF4B8D3}"/>
          </ac:spMkLst>
        </pc:spChg>
        <pc:spChg chg="add">
          <ac:chgData name="Jedlička Jan" userId="0aa67c58-f687-4634-95fd-346c9ad2cd34" providerId="ADAL" clId="{42333CFA-7446-4616-B75A-C23D1E43F2F3}" dt="2021-12-20T22:44:33.006" v="1031" actId="26606"/>
          <ac:spMkLst>
            <pc:docMk/>
            <pc:sldMk cId="122159529" sldId="262"/>
            <ac:spMk id="36" creationId="{0201BA73-6DE9-4B29-9666-64915B963DB0}"/>
          </ac:spMkLst>
        </pc:spChg>
        <pc:spChg chg="add">
          <ac:chgData name="Jedlička Jan" userId="0aa67c58-f687-4634-95fd-346c9ad2cd34" providerId="ADAL" clId="{42333CFA-7446-4616-B75A-C23D1E43F2F3}" dt="2021-12-20T22:44:33.006" v="1031" actId="26606"/>
          <ac:spMkLst>
            <pc:docMk/>
            <pc:sldMk cId="122159529" sldId="262"/>
            <ac:spMk id="37" creationId="{41F75129-64DA-4018-B855-6DB3D06BC83A}"/>
          </ac:spMkLst>
        </pc:spChg>
        <pc:graphicFrameChg chg="add del">
          <ac:chgData name="Jedlička Jan" userId="0aa67c58-f687-4634-95fd-346c9ad2cd34" providerId="ADAL" clId="{42333CFA-7446-4616-B75A-C23D1E43F2F3}" dt="2021-12-20T22:42:59.432" v="1012" actId="26606"/>
          <ac:graphicFrameMkLst>
            <pc:docMk/>
            <pc:sldMk cId="122159529" sldId="262"/>
            <ac:graphicFrameMk id="5" creationId="{E3B1A0FD-4DAB-4F63-8555-F509BFB7485E}"/>
          </ac:graphicFrameMkLst>
        </pc:graphicFrameChg>
        <pc:graphicFrameChg chg="add del">
          <ac:chgData name="Jedlička Jan" userId="0aa67c58-f687-4634-95fd-346c9ad2cd34" providerId="ADAL" clId="{42333CFA-7446-4616-B75A-C23D1E43F2F3}" dt="2021-12-20T22:44:24.557" v="1028" actId="26606"/>
          <ac:graphicFrameMkLst>
            <pc:docMk/>
            <pc:sldMk cId="122159529" sldId="262"/>
            <ac:graphicFrameMk id="13" creationId="{3E32D337-C090-4717-BE92-581522687C2D}"/>
          </ac:graphicFrameMkLst>
        </pc:graphicFrameChg>
        <pc:graphicFrameChg chg="add del">
          <ac:chgData name="Jedlička Jan" userId="0aa67c58-f687-4634-95fd-346c9ad2cd34" providerId="ADAL" clId="{42333CFA-7446-4616-B75A-C23D1E43F2F3}" dt="2021-12-20T22:43:11.497" v="1022" actId="26606"/>
          <ac:graphicFrameMkLst>
            <pc:docMk/>
            <pc:sldMk cId="122159529" sldId="262"/>
            <ac:graphicFrameMk id="33" creationId="{E9A70055-D003-4BD2-A523-4AB3D5789DF2}"/>
          </ac:graphicFrameMkLst>
        </pc:graphicFrameChg>
        <pc:graphicFrameChg chg="add del mod">
          <ac:chgData name="Jedlička Jan" userId="0aa67c58-f687-4634-95fd-346c9ad2cd34" providerId="ADAL" clId="{42333CFA-7446-4616-B75A-C23D1E43F2F3}" dt="2021-12-20T22:43:39.773" v="1025" actId="26606"/>
          <ac:graphicFrameMkLst>
            <pc:docMk/>
            <pc:sldMk cId="122159529" sldId="262"/>
            <ac:graphicFrameMk id="35" creationId="{713FC046-4B92-45B2-A955-F07DF985F2C5}"/>
          </ac:graphicFrameMkLst>
        </pc:graphicFrameChg>
        <pc:graphicFrameChg chg="add mod modGraphic">
          <ac:chgData name="Jedlička Jan" userId="0aa67c58-f687-4634-95fd-346c9ad2cd34" providerId="ADAL" clId="{42333CFA-7446-4616-B75A-C23D1E43F2F3}" dt="2021-12-21T00:03:39.981" v="1529" actId="20577"/>
          <ac:graphicFrameMkLst>
            <pc:docMk/>
            <pc:sldMk cId="122159529" sldId="262"/>
            <ac:graphicFrameMk id="38" creationId="{3E32D337-C090-4717-BE92-581522687C2D}"/>
          </ac:graphicFrameMkLst>
        </pc:graphicFrameChg>
        <pc:cxnChg chg="add del">
          <ac:chgData name="Jedlička Jan" userId="0aa67c58-f687-4634-95fd-346c9ad2cd34" providerId="ADAL" clId="{42333CFA-7446-4616-B75A-C23D1E43F2F3}" dt="2021-12-20T22:44:32.951" v="1030" actId="26606"/>
          <ac:cxnSpMkLst>
            <pc:docMk/>
            <pc:sldMk cId="122159529" sldId="262"/>
            <ac:cxnSpMk id="26" creationId="{87ADDECF-37FB-45A1-BAD3-6252E3064A1E}"/>
          </ac:cxnSpMkLst>
        </pc:cxnChg>
        <pc:cxnChg chg="add del">
          <ac:chgData name="Jedlička Jan" userId="0aa67c58-f687-4634-95fd-346c9ad2cd34" providerId="ADAL" clId="{42333CFA-7446-4616-B75A-C23D1E43F2F3}" dt="2021-12-20T22:43:09.763" v="1020" actId="26606"/>
          <ac:cxnSpMkLst>
            <pc:docMk/>
            <pc:sldMk cId="122159529" sldId="262"/>
            <ac:cxnSpMk id="30" creationId="{14379797-D651-47FF-942A-A38CFE97E5A9}"/>
          </ac:cxnSpMkLst>
        </pc:cxnChg>
      </pc:sldChg>
      <pc:sldChg chg="addSp modSp new mod modTransition modAnim">
        <pc:chgData name="Jedlička Jan" userId="0aa67c58-f687-4634-95fd-346c9ad2cd34" providerId="ADAL" clId="{42333CFA-7446-4616-B75A-C23D1E43F2F3}" dt="2021-12-21T01:07:35.968" v="1900"/>
        <pc:sldMkLst>
          <pc:docMk/>
          <pc:sldMk cId="3619955231" sldId="263"/>
        </pc:sldMkLst>
        <pc:spChg chg="mod">
          <ac:chgData name="Jedlička Jan" userId="0aa67c58-f687-4634-95fd-346c9ad2cd34" providerId="ADAL" clId="{42333CFA-7446-4616-B75A-C23D1E43F2F3}" dt="2021-12-20T22:53:45.383" v="1179" actId="113"/>
          <ac:spMkLst>
            <pc:docMk/>
            <pc:sldMk cId="3619955231" sldId="263"/>
            <ac:spMk id="2" creationId="{7CDA7012-5EFE-4F2D-B3C3-6B4B60E56616}"/>
          </ac:spMkLst>
        </pc:spChg>
        <pc:spChg chg="mod">
          <ac:chgData name="Jedlička Jan" userId="0aa67c58-f687-4634-95fd-346c9ad2cd34" providerId="ADAL" clId="{42333CFA-7446-4616-B75A-C23D1E43F2F3}" dt="2021-12-20T22:25:47.948" v="705" actId="20577"/>
          <ac:spMkLst>
            <pc:docMk/>
            <pc:sldMk cId="3619955231" sldId="263"/>
            <ac:spMk id="3" creationId="{F577A2BE-F0E8-4BF8-A593-C01FC5E6A325}"/>
          </ac:spMkLst>
        </pc:spChg>
        <pc:picChg chg="add mod">
          <ac:chgData name="Jedlička Jan" userId="0aa67c58-f687-4634-95fd-346c9ad2cd34" providerId="ADAL" clId="{42333CFA-7446-4616-B75A-C23D1E43F2F3}" dt="2021-12-21T00:32:01.852" v="1685" actId="1440"/>
          <ac:picMkLst>
            <pc:docMk/>
            <pc:sldMk cId="3619955231" sldId="263"/>
            <ac:picMk id="5" creationId="{CA00ED13-4B26-4F56-9880-51E3A5D2119E}"/>
          </ac:picMkLst>
        </pc:picChg>
      </pc:sldChg>
      <pc:sldChg chg="addSp delSp modSp new mod modTransition setBg setClrOvrMap">
        <pc:chgData name="Jedlička Jan" userId="0aa67c58-f687-4634-95fd-346c9ad2cd34" providerId="ADAL" clId="{42333CFA-7446-4616-B75A-C23D1E43F2F3}" dt="2021-12-21T01:07:40.853" v="1902"/>
        <pc:sldMkLst>
          <pc:docMk/>
          <pc:sldMk cId="3552151867" sldId="264"/>
        </pc:sldMkLst>
        <pc:spChg chg="mod">
          <ac:chgData name="Jedlička Jan" userId="0aa67c58-f687-4634-95fd-346c9ad2cd34" providerId="ADAL" clId="{42333CFA-7446-4616-B75A-C23D1E43F2F3}" dt="2021-12-20T22:50:51.852" v="1133" actId="20577"/>
          <ac:spMkLst>
            <pc:docMk/>
            <pc:sldMk cId="3552151867" sldId="264"/>
            <ac:spMk id="2" creationId="{7FBEA50A-E915-4D79-A62E-2A5DE87B1B41}"/>
          </ac:spMkLst>
        </pc:spChg>
        <pc:spChg chg="del">
          <ac:chgData name="Jedlička Jan" userId="0aa67c58-f687-4634-95fd-346c9ad2cd34" providerId="ADAL" clId="{42333CFA-7446-4616-B75A-C23D1E43F2F3}" dt="2021-12-20T22:49:13.114" v="1079" actId="21"/>
          <ac:spMkLst>
            <pc:docMk/>
            <pc:sldMk cId="3552151867" sldId="264"/>
            <ac:spMk id="3" creationId="{DE01CBE3-935D-4FD0-B18D-59B2920D201D}"/>
          </ac:spMkLst>
        </pc:spChg>
        <pc:spChg chg="add">
          <ac:chgData name="Jedlička Jan" userId="0aa67c58-f687-4634-95fd-346c9ad2cd34" providerId="ADAL" clId="{42333CFA-7446-4616-B75A-C23D1E43F2F3}" dt="2021-12-20T22:49:28.469" v="1080" actId="26606"/>
          <ac:spMkLst>
            <pc:docMk/>
            <pc:sldMk cId="3552151867" sldId="264"/>
            <ac:spMk id="7" creationId="{44F7C90B-8333-4519-BE89-44DEAD4D3742}"/>
          </ac:spMkLst>
        </pc:spChg>
        <pc:spChg chg="add">
          <ac:chgData name="Jedlička Jan" userId="0aa67c58-f687-4634-95fd-346c9ad2cd34" providerId="ADAL" clId="{42333CFA-7446-4616-B75A-C23D1E43F2F3}" dt="2021-12-20T22:49:28.469" v="1080" actId="26606"/>
          <ac:spMkLst>
            <pc:docMk/>
            <pc:sldMk cId="3552151867" sldId="264"/>
            <ac:spMk id="9" creationId="{03EAE297-BAB5-4C1D-9F2C-D67C4FEC871E}"/>
          </ac:spMkLst>
        </pc:spChg>
        <pc:cxnChg chg="add">
          <ac:chgData name="Jedlička Jan" userId="0aa67c58-f687-4634-95fd-346c9ad2cd34" providerId="ADAL" clId="{42333CFA-7446-4616-B75A-C23D1E43F2F3}" dt="2021-12-20T22:49:28.469" v="1080" actId="26606"/>
          <ac:cxnSpMkLst>
            <pc:docMk/>
            <pc:sldMk cId="3552151867" sldId="264"/>
            <ac:cxnSpMk id="11" creationId="{8D6DCE45-FCB6-4B94-8EDA-A0CC941E7B3B}"/>
          </ac:cxnSpMkLst>
        </pc:cxnChg>
      </pc:sldChg>
      <pc:sldChg chg="modSp add mod modTransition">
        <pc:chgData name="Jedlička Jan" userId="0aa67c58-f687-4634-95fd-346c9ad2cd34" providerId="ADAL" clId="{42333CFA-7446-4616-B75A-C23D1E43F2F3}" dt="2021-12-21T01:08:05.332" v="1908"/>
        <pc:sldMkLst>
          <pc:docMk/>
          <pc:sldMk cId="3661369032" sldId="265"/>
        </pc:sldMkLst>
        <pc:spChg chg="mod">
          <ac:chgData name="Jedlička Jan" userId="0aa67c58-f687-4634-95fd-346c9ad2cd34" providerId="ADAL" clId="{42333CFA-7446-4616-B75A-C23D1E43F2F3}" dt="2021-12-20T22:50:41.141" v="1122" actId="20577"/>
          <ac:spMkLst>
            <pc:docMk/>
            <pc:sldMk cId="3661369032" sldId="265"/>
            <ac:spMk id="2" creationId="{7FBEA50A-E915-4D79-A62E-2A5DE87B1B41}"/>
          </ac:spMkLst>
        </pc:spChg>
      </pc:sldChg>
      <pc:sldChg chg="modSp add mod modTransition">
        <pc:chgData name="Jedlička Jan" userId="0aa67c58-f687-4634-95fd-346c9ad2cd34" providerId="ADAL" clId="{42333CFA-7446-4616-B75A-C23D1E43F2F3}" dt="2021-12-21T01:08:28.601" v="1914"/>
        <pc:sldMkLst>
          <pc:docMk/>
          <pc:sldMk cId="865321499" sldId="266"/>
        </pc:sldMkLst>
        <pc:spChg chg="mod">
          <ac:chgData name="Jedlička Jan" userId="0aa67c58-f687-4634-95fd-346c9ad2cd34" providerId="ADAL" clId="{42333CFA-7446-4616-B75A-C23D1E43F2F3}" dt="2021-12-20T22:51:28.953" v="1176" actId="20577"/>
          <ac:spMkLst>
            <pc:docMk/>
            <pc:sldMk cId="865321499" sldId="266"/>
            <ac:spMk id="2" creationId="{7FBEA50A-E915-4D79-A62E-2A5DE87B1B41}"/>
          </ac:spMkLst>
        </pc:spChg>
      </pc:sldChg>
      <pc:sldChg chg="modSp add mod modTransition">
        <pc:chgData name="Jedlička Jan" userId="0aa67c58-f687-4634-95fd-346c9ad2cd34" providerId="ADAL" clId="{42333CFA-7446-4616-B75A-C23D1E43F2F3}" dt="2021-12-21T01:08:13.982" v="1911"/>
        <pc:sldMkLst>
          <pc:docMk/>
          <pc:sldMk cId="965672536" sldId="267"/>
        </pc:sldMkLst>
        <pc:spChg chg="mod">
          <ac:chgData name="Jedlička Jan" userId="0aa67c58-f687-4634-95fd-346c9ad2cd34" providerId="ADAL" clId="{42333CFA-7446-4616-B75A-C23D1E43F2F3}" dt="2021-12-20T22:51:17.214" v="1157" actId="20577"/>
          <ac:spMkLst>
            <pc:docMk/>
            <pc:sldMk cId="965672536" sldId="267"/>
            <ac:spMk id="2" creationId="{7FBEA50A-E915-4D79-A62E-2A5DE87B1B41}"/>
          </ac:spMkLst>
        </pc:spChg>
      </pc:sldChg>
      <pc:sldChg chg="addSp delSp modSp new mod modTransition modAnim">
        <pc:chgData name="Jedlička Jan" userId="0aa67c58-f687-4634-95fd-346c9ad2cd34" providerId="ADAL" clId="{42333CFA-7446-4616-B75A-C23D1E43F2F3}" dt="2021-12-21T01:08:02.816" v="1907"/>
        <pc:sldMkLst>
          <pc:docMk/>
          <pc:sldMk cId="1383972017" sldId="268"/>
        </pc:sldMkLst>
        <pc:spChg chg="mod">
          <ac:chgData name="Jedlička Jan" userId="0aa67c58-f687-4634-95fd-346c9ad2cd34" providerId="ADAL" clId="{42333CFA-7446-4616-B75A-C23D1E43F2F3}" dt="2021-12-21T00:42:04.297" v="1743" actId="1076"/>
          <ac:spMkLst>
            <pc:docMk/>
            <pc:sldMk cId="1383972017" sldId="268"/>
            <ac:spMk id="2" creationId="{EE240D2E-1F86-410C-8A7C-D6C83FD9B131}"/>
          </ac:spMkLst>
        </pc:spChg>
        <pc:spChg chg="del">
          <ac:chgData name="Jedlička Jan" userId="0aa67c58-f687-4634-95fd-346c9ad2cd34" providerId="ADAL" clId="{42333CFA-7446-4616-B75A-C23D1E43F2F3}" dt="2021-12-21T00:18:24.178" v="1594" actId="931"/>
          <ac:spMkLst>
            <pc:docMk/>
            <pc:sldMk cId="1383972017" sldId="268"/>
            <ac:spMk id="3" creationId="{D5C69ED4-C076-4D7C-9A63-D1210AAF6269}"/>
          </ac:spMkLst>
        </pc:spChg>
        <pc:picChg chg="add mod">
          <ac:chgData name="Jedlička Jan" userId="0aa67c58-f687-4634-95fd-346c9ad2cd34" providerId="ADAL" clId="{42333CFA-7446-4616-B75A-C23D1E43F2F3}" dt="2021-12-21T00:42:17.505" v="1745" actId="1076"/>
          <ac:picMkLst>
            <pc:docMk/>
            <pc:sldMk cId="1383972017" sldId="268"/>
            <ac:picMk id="5" creationId="{C786E643-9A84-42BE-B6A1-58A5CC948439}"/>
          </ac:picMkLst>
        </pc:picChg>
      </pc:sldChg>
      <pc:sldChg chg="addSp delSp modSp new mod modTransition setBg addAnim delAnim modAnim">
        <pc:chgData name="Jedlička Jan" userId="0aa67c58-f687-4634-95fd-346c9ad2cd34" providerId="ADAL" clId="{42333CFA-7446-4616-B75A-C23D1E43F2F3}" dt="2021-12-21T01:07:56.797" v="1905"/>
        <pc:sldMkLst>
          <pc:docMk/>
          <pc:sldMk cId="2774650285" sldId="269"/>
        </pc:sldMkLst>
        <pc:spChg chg="mod">
          <ac:chgData name="Jedlička Jan" userId="0aa67c58-f687-4634-95fd-346c9ad2cd34" providerId="ADAL" clId="{42333CFA-7446-4616-B75A-C23D1E43F2F3}" dt="2021-12-21T00:38:45.084" v="1716" actId="26606"/>
          <ac:spMkLst>
            <pc:docMk/>
            <pc:sldMk cId="2774650285" sldId="269"/>
            <ac:spMk id="2" creationId="{335776C1-873E-4CFA-932C-A88E12B010A0}"/>
          </ac:spMkLst>
        </pc:spChg>
        <pc:spChg chg="del">
          <ac:chgData name="Jedlička Jan" userId="0aa67c58-f687-4634-95fd-346c9ad2cd34" providerId="ADAL" clId="{42333CFA-7446-4616-B75A-C23D1E43F2F3}" dt="2021-12-21T00:21:01.141" v="1602" actId="931"/>
          <ac:spMkLst>
            <pc:docMk/>
            <pc:sldMk cId="2774650285" sldId="269"/>
            <ac:spMk id="3" creationId="{44DABAF2-157C-4F4F-A72D-AEC139B99E70}"/>
          </ac:spMkLst>
        </pc:spChg>
        <pc:spChg chg="add del">
          <ac:chgData name="Jedlička Jan" userId="0aa67c58-f687-4634-95fd-346c9ad2cd34" providerId="ADAL" clId="{42333CFA-7446-4616-B75A-C23D1E43F2F3}" dt="2021-12-21T00:38:22.845" v="1712" actId="21"/>
          <ac:spMkLst>
            <pc:docMk/>
            <pc:sldMk cId="2774650285" sldId="269"/>
            <ac:spMk id="13" creationId="{7F5E1F9D-990C-4E41-A6AD-807BE178BABF}"/>
          </ac:spMkLst>
        </pc:spChg>
        <pc:spChg chg="add del">
          <ac:chgData name="Jedlička Jan" userId="0aa67c58-f687-4634-95fd-346c9ad2cd34" providerId="ADAL" clId="{42333CFA-7446-4616-B75A-C23D1E43F2F3}" dt="2021-12-21T00:38:45.084" v="1716" actId="26606"/>
          <ac:spMkLst>
            <pc:docMk/>
            <pc:sldMk cId="2774650285" sldId="269"/>
            <ac:spMk id="16" creationId="{C9367BBE-1BCD-4C08-8822-9A9708CFFE2C}"/>
          </ac:spMkLst>
        </pc:spChg>
        <pc:spChg chg="add del">
          <ac:chgData name="Jedlička Jan" userId="0aa67c58-f687-4634-95fd-346c9ad2cd34" providerId="ADAL" clId="{42333CFA-7446-4616-B75A-C23D1E43F2F3}" dt="2021-12-21T00:38:45.084" v="1716" actId="26606"/>
          <ac:spMkLst>
            <pc:docMk/>
            <pc:sldMk cId="2774650285" sldId="269"/>
            <ac:spMk id="28" creationId="{EBA447FF-73AE-47C6-A742-0E00BCA1792F}"/>
          </ac:spMkLst>
        </pc:spChg>
        <pc:spChg chg="add del">
          <ac:chgData name="Jedlička Jan" userId="0aa67c58-f687-4634-95fd-346c9ad2cd34" providerId="ADAL" clId="{42333CFA-7446-4616-B75A-C23D1E43F2F3}" dt="2021-12-21T00:38:45.026" v="1715" actId="26606"/>
          <ac:spMkLst>
            <pc:docMk/>
            <pc:sldMk cId="2774650285" sldId="269"/>
            <ac:spMk id="49" creationId="{29E57479-5E59-4EB5-9D79-0550898FF268}"/>
          </ac:spMkLst>
        </pc:spChg>
        <pc:grpChg chg="add del">
          <ac:chgData name="Jedlička Jan" userId="0aa67c58-f687-4634-95fd-346c9ad2cd34" providerId="ADAL" clId="{42333CFA-7446-4616-B75A-C23D1E43F2F3}" dt="2021-12-21T00:38:45.084" v="1716" actId="26606"/>
          <ac:grpSpMkLst>
            <pc:docMk/>
            <pc:sldMk cId="2774650285" sldId="269"/>
            <ac:grpSpMk id="18" creationId="{28ED2243-B029-4AE6-971E-F8837B2AF341}"/>
          </ac:grpSpMkLst>
        </pc:grpChg>
        <pc:grpChg chg="add del">
          <ac:chgData name="Jedlička Jan" userId="0aa67c58-f687-4634-95fd-346c9ad2cd34" providerId="ADAL" clId="{42333CFA-7446-4616-B75A-C23D1E43F2F3}" dt="2021-12-21T00:38:45.026" v="1715" actId="26606"/>
          <ac:grpSpMkLst>
            <pc:docMk/>
            <pc:sldMk cId="2774650285" sldId="269"/>
            <ac:grpSpMk id="33" creationId="{72C2ED51-AFF9-4083-AED9-6C7148A34850}"/>
          </ac:grpSpMkLst>
        </pc:grpChg>
        <pc:grpChg chg="add del">
          <ac:chgData name="Jedlička Jan" userId="0aa67c58-f687-4634-95fd-346c9ad2cd34" providerId="ADAL" clId="{42333CFA-7446-4616-B75A-C23D1E43F2F3}" dt="2021-12-21T00:38:45.026" v="1715" actId="26606"/>
          <ac:grpSpMkLst>
            <pc:docMk/>
            <pc:sldMk cId="2774650285" sldId="269"/>
            <ac:grpSpMk id="41" creationId="{47176374-4642-4098-9024-38A891D86F85}"/>
          </ac:grpSpMkLst>
        </pc:grpChg>
        <pc:grpChg chg="add">
          <ac:chgData name="Jedlička Jan" userId="0aa67c58-f687-4634-95fd-346c9ad2cd34" providerId="ADAL" clId="{42333CFA-7446-4616-B75A-C23D1E43F2F3}" dt="2021-12-21T00:38:45.084" v="1716" actId="26606"/>
          <ac:grpSpMkLst>
            <pc:docMk/>
            <pc:sldMk cId="2774650285" sldId="269"/>
            <ac:grpSpMk id="53" creationId="{9C9EA19C-D500-479D-B637-4419E1F632E2}"/>
          </ac:grpSpMkLst>
        </pc:grpChg>
        <pc:grpChg chg="add">
          <ac:chgData name="Jedlička Jan" userId="0aa67c58-f687-4634-95fd-346c9ad2cd34" providerId="ADAL" clId="{42333CFA-7446-4616-B75A-C23D1E43F2F3}" dt="2021-12-21T00:38:45.084" v="1716" actId="26606"/>
          <ac:grpSpMkLst>
            <pc:docMk/>
            <pc:sldMk cId="2774650285" sldId="269"/>
            <ac:grpSpMk id="55" creationId="{CE79C453-54C2-4478-9D57-1CFF6DEFB011}"/>
          </ac:grpSpMkLst>
        </pc:grpChg>
        <pc:picChg chg="add mod">
          <ac:chgData name="Jedlička Jan" userId="0aa67c58-f687-4634-95fd-346c9ad2cd34" providerId="ADAL" clId="{42333CFA-7446-4616-B75A-C23D1E43F2F3}" dt="2021-12-21T00:40:03.742" v="1728" actId="1440"/>
          <ac:picMkLst>
            <pc:docMk/>
            <pc:sldMk cId="2774650285" sldId="269"/>
            <ac:picMk id="5" creationId="{E9A8D0E3-853A-45F1-8458-40BCAB6C7818}"/>
          </ac:picMkLst>
        </pc:picChg>
        <pc:picChg chg="add mod ord modCrop">
          <ac:chgData name="Jedlička Jan" userId="0aa67c58-f687-4634-95fd-346c9ad2cd34" providerId="ADAL" clId="{42333CFA-7446-4616-B75A-C23D1E43F2F3}" dt="2021-12-21T00:39:58.202" v="1726" actId="1440"/>
          <ac:picMkLst>
            <pc:docMk/>
            <pc:sldMk cId="2774650285" sldId="269"/>
            <ac:picMk id="7" creationId="{BEDD8C30-7CEA-4D15-913A-0AD7BAE4986C}"/>
          </ac:picMkLst>
        </pc:picChg>
        <pc:picChg chg="add mod ord">
          <ac:chgData name="Jedlička Jan" userId="0aa67c58-f687-4634-95fd-346c9ad2cd34" providerId="ADAL" clId="{42333CFA-7446-4616-B75A-C23D1E43F2F3}" dt="2021-12-21T00:40:00.276" v="1727" actId="1440"/>
          <ac:picMkLst>
            <pc:docMk/>
            <pc:sldMk cId="2774650285" sldId="269"/>
            <ac:picMk id="9" creationId="{BD21F514-0001-40A2-83A1-803D7A65E1AF}"/>
          </ac:picMkLst>
        </pc:picChg>
        <pc:cxnChg chg="add del">
          <ac:chgData name="Jedlička Jan" userId="0aa67c58-f687-4634-95fd-346c9ad2cd34" providerId="ADAL" clId="{42333CFA-7446-4616-B75A-C23D1E43F2F3}" dt="2021-12-21T00:38:45.084" v="1716" actId="26606"/>
          <ac:cxnSpMkLst>
            <pc:docMk/>
            <pc:sldMk cId="2774650285" sldId="269"/>
            <ac:cxnSpMk id="26" creationId="{D856DDC7-67B6-4134-81F1-46B0EEDD551A}"/>
          </ac:cxnSpMkLst>
        </pc:cxnChg>
        <pc:cxnChg chg="add del">
          <ac:chgData name="Jedlička Jan" userId="0aa67c58-f687-4634-95fd-346c9ad2cd34" providerId="ADAL" clId="{42333CFA-7446-4616-B75A-C23D1E43F2F3}" dt="2021-12-21T00:38:45.026" v="1715" actId="26606"/>
          <ac:cxnSpMkLst>
            <pc:docMk/>
            <pc:sldMk cId="2774650285" sldId="269"/>
            <ac:cxnSpMk id="39" creationId="{EB96E017-D73E-49FF-A5FA-F2558169E5A9}"/>
          </ac:cxnSpMkLst>
        </pc:cxnChg>
        <pc:cxnChg chg="add del">
          <ac:chgData name="Jedlička Jan" userId="0aa67c58-f687-4634-95fd-346c9ad2cd34" providerId="ADAL" clId="{42333CFA-7446-4616-B75A-C23D1E43F2F3}" dt="2021-12-21T00:38:45.026" v="1715" actId="26606"/>
          <ac:cxnSpMkLst>
            <pc:docMk/>
            <pc:sldMk cId="2774650285" sldId="269"/>
            <ac:cxnSpMk id="51" creationId="{D8C1C79B-2465-4230-8570-199AACE4C9C0}"/>
          </ac:cxnSpMkLst>
        </pc:cxnChg>
        <pc:cxnChg chg="add">
          <ac:chgData name="Jedlička Jan" userId="0aa67c58-f687-4634-95fd-346c9ad2cd34" providerId="ADAL" clId="{42333CFA-7446-4616-B75A-C23D1E43F2F3}" dt="2021-12-21T00:38:45.084" v="1716" actId="26606"/>
          <ac:cxnSpMkLst>
            <pc:docMk/>
            <pc:sldMk cId="2774650285" sldId="269"/>
            <ac:cxnSpMk id="54" creationId="{751A73A8-BE27-4EEE-A112-C8A01A3D6ADA}"/>
          </ac:cxnSpMkLst>
        </pc:cxnChg>
        <pc:cxnChg chg="add">
          <ac:chgData name="Jedlička Jan" userId="0aa67c58-f687-4634-95fd-346c9ad2cd34" providerId="ADAL" clId="{42333CFA-7446-4616-B75A-C23D1E43F2F3}" dt="2021-12-21T00:38:45.084" v="1716" actId="26606"/>
          <ac:cxnSpMkLst>
            <pc:docMk/>
            <pc:sldMk cId="2774650285" sldId="269"/>
            <ac:cxnSpMk id="57" creationId="{76D17BC6-88BE-4770-BD32-1413ABBD8D8C}"/>
          </ac:cxnSpMkLst>
        </pc:cxnChg>
      </pc:sldChg>
      <pc:sldChg chg="addSp delSp modSp new mod modTransition modAnim">
        <pc:chgData name="Jedlička Jan" userId="0aa67c58-f687-4634-95fd-346c9ad2cd34" providerId="ADAL" clId="{42333CFA-7446-4616-B75A-C23D1E43F2F3}" dt="2021-12-21T01:08:00.634" v="1906"/>
        <pc:sldMkLst>
          <pc:docMk/>
          <pc:sldMk cId="4142305669" sldId="270"/>
        </pc:sldMkLst>
        <pc:spChg chg="mod">
          <ac:chgData name="Jedlička Jan" userId="0aa67c58-f687-4634-95fd-346c9ad2cd34" providerId="ADAL" clId="{42333CFA-7446-4616-B75A-C23D1E43F2F3}" dt="2021-12-20T22:59:35.497" v="1225" actId="113"/>
          <ac:spMkLst>
            <pc:docMk/>
            <pc:sldMk cId="4142305669" sldId="270"/>
            <ac:spMk id="2" creationId="{63165898-5801-4737-9B25-324C8167FE0C}"/>
          </ac:spMkLst>
        </pc:spChg>
        <pc:spChg chg="del">
          <ac:chgData name="Jedlička Jan" userId="0aa67c58-f687-4634-95fd-346c9ad2cd34" providerId="ADAL" clId="{42333CFA-7446-4616-B75A-C23D1E43F2F3}" dt="2021-12-21T00:20:22.822" v="1596" actId="931"/>
          <ac:spMkLst>
            <pc:docMk/>
            <pc:sldMk cId="4142305669" sldId="270"/>
            <ac:spMk id="3" creationId="{F9285ED2-20D4-4648-80A2-CD02203FC73A}"/>
          </ac:spMkLst>
        </pc:spChg>
        <pc:picChg chg="add mod">
          <ac:chgData name="Jedlička Jan" userId="0aa67c58-f687-4634-95fd-346c9ad2cd34" providerId="ADAL" clId="{42333CFA-7446-4616-B75A-C23D1E43F2F3}" dt="2021-12-21T00:41:06.620" v="1738" actId="1076"/>
          <ac:picMkLst>
            <pc:docMk/>
            <pc:sldMk cId="4142305669" sldId="270"/>
            <ac:picMk id="5" creationId="{FA28588C-359F-4948-9A96-9F00B0AE1F13}"/>
          </ac:picMkLst>
        </pc:picChg>
        <pc:picChg chg="add mod">
          <ac:chgData name="Jedlička Jan" userId="0aa67c58-f687-4634-95fd-346c9ad2cd34" providerId="ADAL" clId="{42333CFA-7446-4616-B75A-C23D1E43F2F3}" dt="2021-12-21T00:41:02.948" v="1737" actId="1076"/>
          <ac:picMkLst>
            <pc:docMk/>
            <pc:sldMk cId="4142305669" sldId="270"/>
            <ac:picMk id="7" creationId="{9296309C-787E-4D83-A78D-FB017DB42AF5}"/>
          </ac:picMkLst>
        </pc:picChg>
      </pc:sldChg>
      <pc:sldChg chg="addSp delSp modSp new mod modTransition modAnim">
        <pc:chgData name="Jedlička Jan" userId="0aa67c58-f687-4634-95fd-346c9ad2cd34" providerId="ADAL" clId="{42333CFA-7446-4616-B75A-C23D1E43F2F3}" dt="2021-12-21T01:08:07.836" v="1909"/>
        <pc:sldMkLst>
          <pc:docMk/>
          <pc:sldMk cId="1331759733" sldId="271"/>
        </pc:sldMkLst>
        <pc:spChg chg="mod">
          <ac:chgData name="Jedlička Jan" userId="0aa67c58-f687-4634-95fd-346c9ad2cd34" providerId="ADAL" clId="{42333CFA-7446-4616-B75A-C23D1E43F2F3}" dt="2021-12-21T00:45:35.716" v="1768" actId="14100"/>
          <ac:spMkLst>
            <pc:docMk/>
            <pc:sldMk cId="1331759733" sldId="271"/>
            <ac:spMk id="2" creationId="{1EC82F86-C162-4273-8D4B-1BE744F390C9}"/>
          </ac:spMkLst>
        </pc:spChg>
        <pc:spChg chg="del">
          <ac:chgData name="Jedlička Jan" userId="0aa67c58-f687-4634-95fd-346c9ad2cd34" providerId="ADAL" clId="{42333CFA-7446-4616-B75A-C23D1E43F2F3}" dt="2021-12-21T00:17:25.609" v="1587" actId="931"/>
          <ac:spMkLst>
            <pc:docMk/>
            <pc:sldMk cId="1331759733" sldId="271"/>
            <ac:spMk id="3" creationId="{5919BFC1-544A-4617-B0D1-F57722B6CA11}"/>
          </ac:spMkLst>
        </pc:spChg>
        <pc:picChg chg="add mod modCrop">
          <ac:chgData name="Jedlička Jan" userId="0aa67c58-f687-4634-95fd-346c9ad2cd34" providerId="ADAL" clId="{42333CFA-7446-4616-B75A-C23D1E43F2F3}" dt="2021-12-21T00:45:01.184" v="1762" actId="732"/>
          <ac:picMkLst>
            <pc:docMk/>
            <pc:sldMk cId="1331759733" sldId="271"/>
            <ac:picMk id="5" creationId="{677EAA67-E865-49B6-A5F1-E2E50044D9E3}"/>
          </ac:picMkLst>
        </pc:picChg>
        <pc:picChg chg="add mod">
          <ac:chgData name="Jedlička Jan" userId="0aa67c58-f687-4634-95fd-346c9ad2cd34" providerId="ADAL" clId="{42333CFA-7446-4616-B75A-C23D1E43F2F3}" dt="2021-12-21T00:45:39.700" v="1769" actId="14100"/>
          <ac:picMkLst>
            <pc:docMk/>
            <pc:sldMk cId="1331759733" sldId="271"/>
            <ac:picMk id="7" creationId="{698CDF06-E83F-4B45-AA55-21018B1FE1DA}"/>
          </ac:picMkLst>
        </pc:picChg>
      </pc:sldChg>
      <pc:sldChg chg="addSp delSp modSp new mod modTransition setBg modAnim">
        <pc:chgData name="Jedlička Jan" userId="0aa67c58-f687-4634-95fd-346c9ad2cd34" providerId="ADAL" clId="{42333CFA-7446-4616-B75A-C23D1E43F2F3}" dt="2021-12-21T01:08:10.321" v="1910"/>
        <pc:sldMkLst>
          <pc:docMk/>
          <pc:sldMk cId="1299882246" sldId="272"/>
        </pc:sldMkLst>
        <pc:spChg chg="mod">
          <ac:chgData name="Jedlička Jan" userId="0aa67c58-f687-4634-95fd-346c9ad2cd34" providerId="ADAL" clId="{42333CFA-7446-4616-B75A-C23D1E43F2F3}" dt="2021-12-21T00:43:47.700" v="1755" actId="26606"/>
          <ac:spMkLst>
            <pc:docMk/>
            <pc:sldMk cId="1299882246" sldId="272"/>
            <ac:spMk id="2" creationId="{617A1C48-988E-4D99-A981-91774F8A22DF}"/>
          </ac:spMkLst>
        </pc:spChg>
        <pc:spChg chg="del">
          <ac:chgData name="Jedlička Jan" userId="0aa67c58-f687-4634-95fd-346c9ad2cd34" providerId="ADAL" clId="{42333CFA-7446-4616-B75A-C23D1E43F2F3}" dt="2021-12-21T00:16:51.340" v="1578" actId="931"/>
          <ac:spMkLst>
            <pc:docMk/>
            <pc:sldMk cId="1299882246" sldId="272"/>
            <ac:spMk id="3" creationId="{889F4556-D9DE-427A-AECF-237395AF9910}"/>
          </ac:spMkLst>
        </pc:spChg>
        <pc:spChg chg="add del">
          <ac:chgData name="Jedlička Jan" userId="0aa67c58-f687-4634-95fd-346c9ad2cd34" providerId="ADAL" clId="{42333CFA-7446-4616-B75A-C23D1E43F2F3}" dt="2021-12-21T00:43:47.700" v="1755" actId="26606"/>
          <ac:spMkLst>
            <pc:docMk/>
            <pc:sldMk cId="1299882246" sldId="272"/>
            <ac:spMk id="11" creationId="{E8BC7D50-5523-4D92-A3EA-F2256F0EDA89}"/>
          </ac:spMkLst>
        </pc:spChg>
        <pc:spChg chg="add del">
          <ac:chgData name="Jedlička Jan" userId="0aa67c58-f687-4634-95fd-346c9ad2cd34" providerId="ADAL" clId="{42333CFA-7446-4616-B75A-C23D1E43F2F3}" dt="2021-12-21T00:43:47.700" v="1755" actId="26606"/>
          <ac:spMkLst>
            <pc:docMk/>
            <pc:sldMk cId="1299882246" sldId="272"/>
            <ac:spMk id="14" creationId="{FBCB5FBB-789B-47FD-9A26-8B3DC7AF2C84}"/>
          </ac:spMkLst>
        </pc:spChg>
        <pc:spChg chg="add del">
          <ac:chgData name="Jedlička Jan" userId="0aa67c58-f687-4634-95fd-346c9ad2cd34" providerId="ADAL" clId="{42333CFA-7446-4616-B75A-C23D1E43F2F3}" dt="2021-12-21T00:43:46.208" v="1753" actId="26606"/>
          <ac:spMkLst>
            <pc:docMk/>
            <pc:sldMk cId="1299882246" sldId="272"/>
            <ac:spMk id="35" creationId="{8374D411-2D15-4203-8891-63123E186536}"/>
          </ac:spMkLst>
        </pc:spChg>
        <pc:grpChg chg="add del">
          <ac:chgData name="Jedlička Jan" userId="0aa67c58-f687-4634-95fd-346c9ad2cd34" providerId="ADAL" clId="{42333CFA-7446-4616-B75A-C23D1E43F2F3}" dt="2021-12-21T00:43:47.700" v="1755" actId="26606"/>
          <ac:grpSpMkLst>
            <pc:docMk/>
            <pc:sldMk cId="1299882246" sldId="272"/>
            <ac:grpSpMk id="16" creationId="{B691FA97-9D59-48F9-B990-2CAF67BF36E3}"/>
          </ac:grpSpMkLst>
        </pc:grpChg>
        <pc:grpChg chg="add del">
          <ac:chgData name="Jedlička Jan" userId="0aa67c58-f687-4634-95fd-346c9ad2cd34" providerId="ADAL" clId="{42333CFA-7446-4616-B75A-C23D1E43F2F3}" dt="2021-12-21T00:43:46.208" v="1753" actId="26606"/>
          <ac:grpSpMkLst>
            <pc:docMk/>
            <pc:sldMk cId="1299882246" sldId="272"/>
            <ac:grpSpMk id="27" creationId="{4B425CB8-2B3F-4255-BE53-7491C57E284E}"/>
          </ac:grpSpMkLst>
        </pc:grpChg>
        <pc:grpChg chg="add del">
          <ac:chgData name="Jedlička Jan" userId="0aa67c58-f687-4634-95fd-346c9ad2cd34" providerId="ADAL" clId="{42333CFA-7446-4616-B75A-C23D1E43F2F3}" dt="2021-12-21T00:43:46.208" v="1753" actId="26606"/>
          <ac:grpSpMkLst>
            <pc:docMk/>
            <pc:sldMk cId="1299882246" sldId="272"/>
            <ac:grpSpMk id="37" creationId="{F870F71B-21FA-4005-969E-2F69D499CB8D}"/>
          </ac:grpSpMkLst>
        </pc:grpChg>
        <pc:picChg chg="add mod">
          <ac:chgData name="Jedlička Jan" userId="0aa67c58-f687-4634-95fd-346c9ad2cd34" providerId="ADAL" clId="{42333CFA-7446-4616-B75A-C23D1E43F2F3}" dt="2021-12-21T00:43:47.700" v="1755" actId="26606"/>
          <ac:picMkLst>
            <pc:docMk/>
            <pc:sldMk cId="1299882246" sldId="272"/>
            <ac:picMk id="5" creationId="{45BD302D-3BDA-4667-8A87-93E75E1E8EF8}"/>
          </ac:picMkLst>
        </pc:picChg>
        <pc:picChg chg="add mod">
          <ac:chgData name="Jedlička Jan" userId="0aa67c58-f687-4634-95fd-346c9ad2cd34" providerId="ADAL" clId="{42333CFA-7446-4616-B75A-C23D1E43F2F3}" dt="2021-12-21T00:44:02.965" v="1756" actId="1440"/>
          <ac:picMkLst>
            <pc:docMk/>
            <pc:sldMk cId="1299882246" sldId="272"/>
            <ac:picMk id="7" creationId="{C645B7B1-8CD5-4A0B-B40D-DF441D0695F3}"/>
          </ac:picMkLst>
        </pc:picChg>
        <pc:cxnChg chg="add del">
          <ac:chgData name="Jedlička Jan" userId="0aa67c58-f687-4634-95fd-346c9ad2cd34" providerId="ADAL" clId="{42333CFA-7446-4616-B75A-C23D1E43F2F3}" dt="2021-12-21T00:43:47.700" v="1755" actId="26606"/>
          <ac:cxnSpMkLst>
            <pc:docMk/>
            <pc:sldMk cId="1299882246" sldId="272"/>
            <ac:cxnSpMk id="22" creationId="{6355C863-70ED-4535-B24F-C8E57F68A90D}"/>
          </ac:cxnSpMkLst>
        </pc:cxnChg>
        <pc:cxnChg chg="add del">
          <ac:chgData name="Jedlička Jan" userId="0aa67c58-f687-4634-95fd-346c9ad2cd34" providerId="ADAL" clId="{42333CFA-7446-4616-B75A-C23D1E43F2F3}" dt="2021-12-21T00:43:46.208" v="1753" actId="26606"/>
          <ac:cxnSpMkLst>
            <pc:docMk/>
            <pc:sldMk cId="1299882246" sldId="272"/>
            <ac:cxnSpMk id="33" creationId="{F1C3B73B-B7CA-432A-925B-E82D73AC8BBA}"/>
          </ac:cxnSpMkLst>
        </pc:cxnChg>
        <pc:cxnChg chg="add del">
          <ac:chgData name="Jedlička Jan" userId="0aa67c58-f687-4634-95fd-346c9ad2cd34" providerId="ADAL" clId="{42333CFA-7446-4616-B75A-C23D1E43F2F3}" dt="2021-12-21T00:43:46.208" v="1753" actId="26606"/>
          <ac:cxnSpMkLst>
            <pc:docMk/>
            <pc:sldMk cId="1299882246" sldId="272"/>
            <ac:cxnSpMk id="45" creationId="{C7BEDC18-42BC-4350-9265-376437EDA6D9}"/>
          </ac:cxnSpMkLst>
        </pc:cxnChg>
      </pc:sldChg>
      <pc:sldChg chg="modSp new del mod">
        <pc:chgData name="Jedlička Jan" userId="0aa67c58-f687-4634-95fd-346c9ad2cd34" providerId="ADAL" clId="{42333CFA-7446-4616-B75A-C23D1E43F2F3}" dt="2021-12-21T00:16:41.053" v="1577" actId="2696"/>
        <pc:sldMkLst>
          <pc:docMk/>
          <pc:sldMk cId="391877246" sldId="273"/>
        </pc:sldMkLst>
        <pc:spChg chg="mod">
          <ac:chgData name="Jedlička Jan" userId="0aa67c58-f687-4634-95fd-346c9ad2cd34" providerId="ADAL" clId="{42333CFA-7446-4616-B75A-C23D1E43F2F3}" dt="2021-12-20T23:01:04.397" v="1243" actId="113"/>
          <ac:spMkLst>
            <pc:docMk/>
            <pc:sldMk cId="391877246" sldId="273"/>
            <ac:spMk id="2" creationId="{FA509BEC-898F-4957-9CD2-BA03457FC029}"/>
          </ac:spMkLst>
        </pc:spChg>
      </pc:sldChg>
      <pc:sldChg chg="addSp delSp modSp new mod modTransition setBg addAnim delAnim modAnim setClrOvrMap">
        <pc:chgData name="Jedlička Jan" userId="0aa67c58-f687-4634-95fd-346c9ad2cd34" providerId="ADAL" clId="{42333CFA-7446-4616-B75A-C23D1E43F2F3}" dt="2021-12-21T01:08:32.456" v="1915"/>
        <pc:sldMkLst>
          <pc:docMk/>
          <pc:sldMk cId="1876085255" sldId="274"/>
        </pc:sldMkLst>
        <pc:spChg chg="mod ord">
          <ac:chgData name="Jedlička Jan" userId="0aa67c58-f687-4634-95fd-346c9ad2cd34" providerId="ADAL" clId="{42333CFA-7446-4616-B75A-C23D1E43F2F3}" dt="2021-12-21T00:49:33.416" v="1796" actId="26606"/>
          <ac:spMkLst>
            <pc:docMk/>
            <pc:sldMk cId="1876085255" sldId="274"/>
            <ac:spMk id="2" creationId="{22D7E987-AA71-4C69-B3F5-A6474C38B145}"/>
          </ac:spMkLst>
        </pc:spChg>
        <pc:spChg chg="del">
          <ac:chgData name="Jedlička Jan" userId="0aa67c58-f687-4634-95fd-346c9ad2cd34" providerId="ADAL" clId="{42333CFA-7446-4616-B75A-C23D1E43F2F3}" dt="2021-12-21T00:11:23.070" v="1548" actId="931"/>
          <ac:spMkLst>
            <pc:docMk/>
            <pc:sldMk cId="1876085255" sldId="274"/>
            <ac:spMk id="3" creationId="{C71F74A3-E19D-4344-877A-A216B0574D32}"/>
          </ac:spMkLst>
        </pc:spChg>
        <pc:spChg chg="add del mod">
          <ac:chgData name="Jedlička Jan" userId="0aa67c58-f687-4634-95fd-346c9ad2cd34" providerId="ADAL" clId="{42333CFA-7446-4616-B75A-C23D1E43F2F3}" dt="2021-12-21T00:14:56.923" v="1553" actId="931"/>
          <ac:spMkLst>
            <pc:docMk/>
            <pc:sldMk cId="1876085255" sldId="274"/>
            <ac:spMk id="7" creationId="{2B06F9A4-B5A6-42A8-A375-8A546DCE4CC6}"/>
          </ac:spMkLst>
        </pc:spChg>
        <pc:spChg chg="add del">
          <ac:chgData name="Jedlička Jan" userId="0aa67c58-f687-4634-95fd-346c9ad2cd34" providerId="ADAL" clId="{42333CFA-7446-4616-B75A-C23D1E43F2F3}" dt="2021-12-21T00:48:21.513" v="1785" actId="26606"/>
          <ac:spMkLst>
            <pc:docMk/>
            <pc:sldMk cId="1876085255" sldId="274"/>
            <ac:spMk id="13" creationId="{3DD0EB08-5EAC-4BC2-819C-ECCDDAFDA79A}"/>
          </ac:spMkLst>
        </pc:spChg>
        <pc:spChg chg="add del mod">
          <ac:chgData name="Jedlička Jan" userId="0aa67c58-f687-4634-95fd-346c9ad2cd34" providerId="ADAL" clId="{42333CFA-7446-4616-B75A-C23D1E43F2F3}" dt="2021-12-21T00:48:37.374" v="1789" actId="21"/>
          <ac:spMkLst>
            <pc:docMk/>
            <pc:sldMk cId="1876085255" sldId="274"/>
            <ac:spMk id="14" creationId="{B8106221-EA31-462D-ADBE-AB2CC62D12A8}"/>
          </ac:spMkLst>
        </pc:spChg>
        <pc:spChg chg="add del">
          <ac:chgData name="Jedlička Jan" userId="0aa67c58-f687-4634-95fd-346c9ad2cd34" providerId="ADAL" clId="{42333CFA-7446-4616-B75A-C23D1E43F2F3}" dt="2021-12-21T00:48:21.513" v="1785" actId="26606"/>
          <ac:spMkLst>
            <pc:docMk/>
            <pc:sldMk cId="1876085255" sldId="274"/>
            <ac:spMk id="16" creationId="{06824FB2-0837-4FB5-BD83-F32303E59130}"/>
          </ac:spMkLst>
        </pc:spChg>
        <pc:spChg chg="add del">
          <ac:chgData name="Jedlička Jan" userId="0aa67c58-f687-4634-95fd-346c9ad2cd34" providerId="ADAL" clId="{42333CFA-7446-4616-B75A-C23D1E43F2F3}" dt="2021-12-21T00:48:21.513" v="1785" actId="26606"/>
          <ac:spMkLst>
            <pc:docMk/>
            <pc:sldMk cId="1876085255" sldId="274"/>
            <ac:spMk id="18" creationId="{26A90022-5417-4ECC-BC1A-3055E8A32928}"/>
          </ac:spMkLst>
        </pc:spChg>
        <pc:spChg chg="add del">
          <ac:chgData name="Jedlička Jan" userId="0aa67c58-f687-4634-95fd-346c9ad2cd34" providerId="ADAL" clId="{42333CFA-7446-4616-B75A-C23D1E43F2F3}" dt="2021-12-21T00:48:21.513" v="1785" actId="26606"/>
          <ac:spMkLst>
            <pc:docMk/>
            <pc:sldMk cId="1876085255" sldId="274"/>
            <ac:spMk id="20" creationId="{E60E9E22-B18F-41BA-B265-B5EC4E88A918}"/>
          </ac:spMkLst>
        </pc:spChg>
        <pc:spChg chg="add del">
          <ac:chgData name="Jedlička Jan" userId="0aa67c58-f687-4634-95fd-346c9ad2cd34" providerId="ADAL" clId="{42333CFA-7446-4616-B75A-C23D1E43F2F3}" dt="2021-12-21T00:49:33.304" v="1795" actId="26606"/>
          <ac:spMkLst>
            <pc:docMk/>
            <pc:sldMk cId="1876085255" sldId="274"/>
            <ac:spMk id="30" creationId="{FDF8837B-BAE2-489A-8F93-69216307D5A5}"/>
          </ac:spMkLst>
        </pc:spChg>
        <pc:grpChg chg="add del">
          <ac:chgData name="Jedlička Jan" userId="0aa67c58-f687-4634-95fd-346c9ad2cd34" providerId="ADAL" clId="{42333CFA-7446-4616-B75A-C23D1E43F2F3}" dt="2021-12-21T00:49:33.304" v="1795" actId="26606"/>
          <ac:grpSpMkLst>
            <pc:docMk/>
            <pc:sldMk cId="1876085255" sldId="274"/>
            <ac:grpSpMk id="19" creationId="{F3A9D86E-2110-414C-A789-1B14FCD552E5}"/>
          </ac:grpSpMkLst>
        </pc:grpChg>
        <pc:grpChg chg="add del">
          <ac:chgData name="Jedlička Jan" userId="0aa67c58-f687-4634-95fd-346c9ad2cd34" providerId="ADAL" clId="{42333CFA-7446-4616-B75A-C23D1E43F2F3}" dt="2021-12-21T00:48:21.513" v="1785" actId="26606"/>
          <ac:grpSpMkLst>
            <pc:docMk/>
            <pc:sldMk cId="1876085255" sldId="274"/>
            <ac:grpSpMk id="24" creationId="{8BB24324-5A4E-4C42-935B-753C3E59F305}"/>
          </ac:grpSpMkLst>
        </pc:grpChg>
        <pc:grpChg chg="add">
          <ac:chgData name="Jedlička Jan" userId="0aa67c58-f687-4634-95fd-346c9ad2cd34" providerId="ADAL" clId="{42333CFA-7446-4616-B75A-C23D1E43F2F3}" dt="2021-12-21T00:49:33.416" v="1796" actId="26606"/>
          <ac:grpSpMkLst>
            <pc:docMk/>
            <pc:sldMk cId="1876085255" sldId="274"/>
            <ac:grpSpMk id="37" creationId="{F3A9D86E-2110-414C-A789-1B14FCD552E5}"/>
          </ac:grpSpMkLst>
        </pc:grpChg>
        <pc:grpChg chg="add">
          <ac:chgData name="Jedlička Jan" userId="0aa67c58-f687-4634-95fd-346c9ad2cd34" providerId="ADAL" clId="{42333CFA-7446-4616-B75A-C23D1E43F2F3}" dt="2021-12-21T00:49:33.416" v="1796" actId="26606"/>
          <ac:grpSpMkLst>
            <pc:docMk/>
            <pc:sldMk cId="1876085255" sldId="274"/>
            <ac:grpSpMk id="41" creationId="{CB0D58E2-01A9-4E70-BA51-69B197F1AE44}"/>
          </ac:grpSpMkLst>
        </pc:grpChg>
        <pc:picChg chg="add del mod">
          <ac:chgData name="Jedlička Jan" userId="0aa67c58-f687-4634-95fd-346c9ad2cd34" providerId="ADAL" clId="{42333CFA-7446-4616-B75A-C23D1E43F2F3}" dt="2021-12-21T00:11:45.958" v="1552" actId="21"/>
          <ac:picMkLst>
            <pc:docMk/>
            <pc:sldMk cId="1876085255" sldId="274"/>
            <ac:picMk id="5" creationId="{14F8F693-9BC3-488C-8E69-F8D23DDB4CF8}"/>
          </ac:picMkLst>
        </pc:picChg>
        <pc:picChg chg="add del mod">
          <ac:chgData name="Jedlička Jan" userId="0aa67c58-f687-4634-95fd-346c9ad2cd34" providerId="ADAL" clId="{42333CFA-7446-4616-B75A-C23D1E43F2F3}" dt="2021-12-21T00:48:34.025" v="1788" actId="21"/>
          <ac:picMkLst>
            <pc:docMk/>
            <pc:sldMk cId="1876085255" sldId="274"/>
            <ac:picMk id="9" creationId="{D9867338-0086-4E0E-8004-CFF4626BFDFE}"/>
          </ac:picMkLst>
        </pc:picChg>
        <pc:picChg chg="add del mod">
          <ac:chgData name="Jedlička Jan" userId="0aa67c58-f687-4634-95fd-346c9ad2cd34" providerId="ADAL" clId="{42333CFA-7446-4616-B75A-C23D1E43F2F3}" dt="2021-12-21T00:28:38.964" v="1658" actId="931"/>
          <ac:picMkLst>
            <pc:docMk/>
            <pc:sldMk cId="1876085255" sldId="274"/>
            <ac:picMk id="11" creationId="{3676F891-2E0A-46EC-841C-B72AF903A02F}"/>
          </ac:picMkLst>
        </pc:picChg>
        <pc:picChg chg="add mod">
          <ac:chgData name="Jedlička Jan" userId="0aa67c58-f687-4634-95fd-346c9ad2cd34" providerId="ADAL" clId="{42333CFA-7446-4616-B75A-C23D1E43F2F3}" dt="2021-12-21T00:49:44.888" v="1799" actId="1076"/>
          <ac:picMkLst>
            <pc:docMk/>
            <pc:sldMk cId="1876085255" sldId="274"/>
            <ac:picMk id="17" creationId="{AF95D84B-BBFC-4CFB-9F1E-9C3B9FED45E9}"/>
          </ac:picMkLst>
        </pc:picChg>
        <pc:cxnChg chg="add del">
          <ac:chgData name="Jedlička Jan" userId="0aa67c58-f687-4634-95fd-346c9ad2cd34" providerId="ADAL" clId="{42333CFA-7446-4616-B75A-C23D1E43F2F3}" dt="2021-12-21T00:48:21.513" v="1785" actId="26606"/>
          <ac:cxnSpMkLst>
            <pc:docMk/>
            <pc:sldMk cId="1876085255" sldId="274"/>
            <ac:cxnSpMk id="22" creationId="{197422B7-70DC-4B4A-A29D-3FEFBC52F950}"/>
          </ac:cxnSpMkLst>
        </pc:cxnChg>
        <pc:cxnChg chg="add del">
          <ac:chgData name="Jedlička Jan" userId="0aa67c58-f687-4634-95fd-346c9ad2cd34" providerId="ADAL" clId="{42333CFA-7446-4616-B75A-C23D1E43F2F3}" dt="2021-12-21T00:49:33.304" v="1795" actId="26606"/>
          <ac:cxnSpMkLst>
            <pc:docMk/>
            <pc:sldMk cId="1876085255" sldId="274"/>
            <ac:cxnSpMk id="28" creationId="{48A3ACA9-28FE-44FE-8439-756750473DB7}"/>
          </ac:cxnSpMkLst>
        </pc:cxnChg>
        <pc:cxnChg chg="add del">
          <ac:chgData name="Jedlička Jan" userId="0aa67c58-f687-4634-95fd-346c9ad2cd34" providerId="ADAL" clId="{42333CFA-7446-4616-B75A-C23D1E43F2F3}" dt="2021-12-21T00:49:33.304" v="1795" actId="26606"/>
          <ac:cxnSpMkLst>
            <pc:docMk/>
            <pc:sldMk cId="1876085255" sldId="274"/>
            <ac:cxnSpMk id="32" creationId="{B48BEE9B-A2F4-4BF3-9EAD-16E1A7FC2DC6}"/>
          </ac:cxnSpMkLst>
        </pc:cxnChg>
        <pc:cxnChg chg="add">
          <ac:chgData name="Jedlička Jan" userId="0aa67c58-f687-4634-95fd-346c9ad2cd34" providerId="ADAL" clId="{42333CFA-7446-4616-B75A-C23D1E43F2F3}" dt="2021-12-21T00:49:33.416" v="1796" actId="26606"/>
          <ac:cxnSpMkLst>
            <pc:docMk/>
            <pc:sldMk cId="1876085255" sldId="274"/>
            <ac:cxnSpMk id="38" creationId="{40F81308-B8E6-4D5D-B72F-86A7ABA8D263}"/>
          </ac:cxnSpMkLst>
        </pc:cxnChg>
        <pc:cxnChg chg="add">
          <ac:chgData name="Jedlička Jan" userId="0aa67c58-f687-4634-95fd-346c9ad2cd34" providerId="ADAL" clId="{42333CFA-7446-4616-B75A-C23D1E43F2F3}" dt="2021-12-21T00:49:33.416" v="1796" actId="26606"/>
          <ac:cxnSpMkLst>
            <pc:docMk/>
            <pc:sldMk cId="1876085255" sldId="274"/>
            <ac:cxnSpMk id="40" creationId="{48A3ACA9-28FE-44FE-8439-756750473DB7}"/>
          </ac:cxnSpMkLst>
        </pc:cxnChg>
      </pc:sldChg>
      <pc:sldChg chg="addSp delSp modSp new mod modTransition modAnim">
        <pc:chgData name="Jedlička Jan" userId="0aa67c58-f687-4634-95fd-346c9ad2cd34" providerId="ADAL" clId="{42333CFA-7446-4616-B75A-C23D1E43F2F3}" dt="2021-12-21T01:08:39.162" v="1917"/>
        <pc:sldMkLst>
          <pc:docMk/>
          <pc:sldMk cId="2945967504" sldId="275"/>
        </pc:sldMkLst>
        <pc:spChg chg="mod">
          <ac:chgData name="Jedlička Jan" userId="0aa67c58-f687-4634-95fd-346c9ad2cd34" providerId="ADAL" clId="{42333CFA-7446-4616-B75A-C23D1E43F2F3}" dt="2021-12-21T00:51:57.881" v="1817" actId="1076"/>
          <ac:spMkLst>
            <pc:docMk/>
            <pc:sldMk cId="2945967504" sldId="275"/>
            <ac:spMk id="2" creationId="{7965F00C-7710-46C4-97A7-E6009FB1B2BE}"/>
          </ac:spMkLst>
        </pc:spChg>
        <pc:spChg chg="del">
          <ac:chgData name="Jedlička Jan" userId="0aa67c58-f687-4634-95fd-346c9ad2cd34" providerId="ADAL" clId="{42333CFA-7446-4616-B75A-C23D1E43F2F3}" dt="2021-12-21T00:09:54.200" v="1530" actId="931"/>
          <ac:spMkLst>
            <pc:docMk/>
            <pc:sldMk cId="2945967504" sldId="275"/>
            <ac:spMk id="3" creationId="{D6D57B75-5E23-40AC-8AC5-3071F4397B47}"/>
          </ac:spMkLst>
        </pc:spChg>
        <pc:picChg chg="add mod">
          <ac:chgData name="Jedlička Jan" userId="0aa67c58-f687-4634-95fd-346c9ad2cd34" providerId="ADAL" clId="{42333CFA-7446-4616-B75A-C23D1E43F2F3}" dt="2021-12-21T00:51:47.788" v="1815" actId="1076"/>
          <ac:picMkLst>
            <pc:docMk/>
            <pc:sldMk cId="2945967504" sldId="275"/>
            <ac:picMk id="5" creationId="{48C4EFFA-20DC-40FC-B7F7-CE0807C2566A}"/>
          </ac:picMkLst>
        </pc:picChg>
        <pc:picChg chg="add mod">
          <ac:chgData name="Jedlička Jan" userId="0aa67c58-f687-4634-95fd-346c9ad2cd34" providerId="ADAL" clId="{42333CFA-7446-4616-B75A-C23D1E43F2F3}" dt="2021-12-21T00:52:04.253" v="1818" actId="1440"/>
          <ac:picMkLst>
            <pc:docMk/>
            <pc:sldMk cId="2945967504" sldId="275"/>
            <ac:picMk id="7" creationId="{37D5B6F0-A3B9-40F1-9E8E-AF91FFEBFD0B}"/>
          </ac:picMkLst>
        </pc:picChg>
      </pc:sldChg>
      <pc:sldChg chg="addSp delSp modSp new mod modTransition modAnim">
        <pc:chgData name="Jedlička Jan" userId="0aa67c58-f687-4634-95fd-346c9ad2cd34" providerId="ADAL" clId="{42333CFA-7446-4616-B75A-C23D1E43F2F3}" dt="2021-12-21T01:08:36.660" v="1916"/>
        <pc:sldMkLst>
          <pc:docMk/>
          <pc:sldMk cId="1876613299" sldId="276"/>
        </pc:sldMkLst>
        <pc:spChg chg="mod">
          <ac:chgData name="Jedlička Jan" userId="0aa67c58-f687-4634-95fd-346c9ad2cd34" providerId="ADAL" clId="{42333CFA-7446-4616-B75A-C23D1E43F2F3}" dt="2021-12-21T00:50:43.314" v="1802" actId="14100"/>
          <ac:spMkLst>
            <pc:docMk/>
            <pc:sldMk cId="1876613299" sldId="276"/>
            <ac:spMk id="2" creationId="{135D556C-540D-4CDA-AB16-393568F615EB}"/>
          </ac:spMkLst>
        </pc:spChg>
        <pc:spChg chg="del">
          <ac:chgData name="Jedlička Jan" userId="0aa67c58-f687-4634-95fd-346c9ad2cd34" providerId="ADAL" clId="{42333CFA-7446-4616-B75A-C23D1E43F2F3}" dt="2021-12-21T00:10:41.681" v="1538" actId="931"/>
          <ac:spMkLst>
            <pc:docMk/>
            <pc:sldMk cId="1876613299" sldId="276"/>
            <ac:spMk id="3" creationId="{3AD14DA7-43CB-4C4B-B381-D52C562F4EDC}"/>
          </ac:spMkLst>
        </pc:spChg>
        <pc:picChg chg="add mod">
          <ac:chgData name="Jedlička Jan" userId="0aa67c58-f687-4634-95fd-346c9ad2cd34" providerId="ADAL" clId="{42333CFA-7446-4616-B75A-C23D1E43F2F3}" dt="2021-12-21T00:50:47.946" v="1804" actId="14100"/>
          <ac:picMkLst>
            <pc:docMk/>
            <pc:sldMk cId="1876613299" sldId="276"/>
            <ac:picMk id="5" creationId="{63C5DCC5-A2A2-4DBB-8B93-FEC9E5A30594}"/>
          </ac:picMkLst>
        </pc:picChg>
        <pc:picChg chg="add mod">
          <ac:chgData name="Jedlička Jan" userId="0aa67c58-f687-4634-95fd-346c9ad2cd34" providerId="ADAL" clId="{42333CFA-7446-4616-B75A-C23D1E43F2F3}" dt="2021-12-21T00:51:06.476" v="1810" actId="1440"/>
          <ac:picMkLst>
            <pc:docMk/>
            <pc:sldMk cId="1876613299" sldId="276"/>
            <ac:picMk id="7" creationId="{91533021-AD30-489B-B38B-FC0BCCDBEF0D}"/>
          </ac:picMkLst>
        </pc:picChg>
      </pc:sldChg>
      <pc:sldChg chg="addSp delSp modSp new mod modTransition">
        <pc:chgData name="Jedlička Jan" userId="0aa67c58-f687-4634-95fd-346c9ad2cd34" providerId="ADAL" clId="{42333CFA-7446-4616-B75A-C23D1E43F2F3}" dt="2021-12-21T01:08:22.542" v="1913"/>
        <pc:sldMkLst>
          <pc:docMk/>
          <pc:sldMk cId="3555710138" sldId="277"/>
        </pc:sldMkLst>
        <pc:spChg chg="mod">
          <ac:chgData name="Jedlička Jan" userId="0aa67c58-f687-4634-95fd-346c9ad2cd34" providerId="ADAL" clId="{42333CFA-7446-4616-B75A-C23D1E43F2F3}" dt="2021-12-20T23:05:38.408" v="1264" actId="113"/>
          <ac:spMkLst>
            <pc:docMk/>
            <pc:sldMk cId="3555710138" sldId="277"/>
            <ac:spMk id="2" creationId="{4B797C30-8FFB-4668-9986-033A6CF70F2B}"/>
          </ac:spMkLst>
        </pc:spChg>
        <pc:spChg chg="del">
          <ac:chgData name="Jedlička Jan" userId="0aa67c58-f687-4634-95fd-346c9ad2cd34" providerId="ADAL" clId="{42333CFA-7446-4616-B75A-C23D1E43F2F3}" dt="2021-12-21T00:15:13.587" v="1555" actId="931"/>
          <ac:spMkLst>
            <pc:docMk/>
            <pc:sldMk cId="3555710138" sldId="277"/>
            <ac:spMk id="3" creationId="{5E79DBD3-3677-452B-96EB-424C390F46B1}"/>
          </ac:spMkLst>
        </pc:spChg>
        <pc:picChg chg="add mod">
          <ac:chgData name="Jedlička Jan" userId="0aa67c58-f687-4634-95fd-346c9ad2cd34" providerId="ADAL" clId="{42333CFA-7446-4616-B75A-C23D1E43F2F3}" dt="2021-12-21T00:47:46.995" v="1781" actId="1076"/>
          <ac:picMkLst>
            <pc:docMk/>
            <pc:sldMk cId="3555710138" sldId="277"/>
            <ac:picMk id="5" creationId="{83F60A0D-7DEB-4761-8F56-4D53A393DDD8}"/>
          </ac:picMkLst>
        </pc:picChg>
        <pc:picChg chg="add mod">
          <ac:chgData name="Jedlička Jan" userId="0aa67c58-f687-4634-95fd-346c9ad2cd34" providerId="ADAL" clId="{42333CFA-7446-4616-B75A-C23D1E43F2F3}" dt="2021-12-21T00:47:56.554" v="1783" actId="1076"/>
          <ac:picMkLst>
            <pc:docMk/>
            <pc:sldMk cId="3555710138" sldId="277"/>
            <ac:picMk id="7" creationId="{9E39B4A6-BDD9-4118-B2AC-7DD99217F390}"/>
          </ac:picMkLst>
        </pc:picChg>
      </pc:sldChg>
      <pc:sldChg chg="addSp delSp modSp new mod modTransition modAnim">
        <pc:chgData name="Jedlička Jan" userId="0aa67c58-f687-4634-95fd-346c9ad2cd34" providerId="ADAL" clId="{42333CFA-7446-4616-B75A-C23D1E43F2F3}" dt="2021-12-21T01:08:19.245" v="1912"/>
        <pc:sldMkLst>
          <pc:docMk/>
          <pc:sldMk cId="423892059" sldId="278"/>
        </pc:sldMkLst>
        <pc:spChg chg="mod">
          <ac:chgData name="Jedlička Jan" userId="0aa67c58-f687-4634-95fd-346c9ad2cd34" providerId="ADAL" clId="{42333CFA-7446-4616-B75A-C23D1E43F2F3}" dt="2021-12-20T23:05:23.438" v="1257" actId="113"/>
          <ac:spMkLst>
            <pc:docMk/>
            <pc:sldMk cId="423892059" sldId="278"/>
            <ac:spMk id="2" creationId="{1BC3178D-E189-46BD-81DA-2EA3CCD22255}"/>
          </ac:spMkLst>
        </pc:spChg>
        <pc:spChg chg="del">
          <ac:chgData name="Jedlička Jan" userId="0aa67c58-f687-4634-95fd-346c9ad2cd34" providerId="ADAL" clId="{42333CFA-7446-4616-B75A-C23D1E43F2F3}" dt="2021-12-21T00:16:09.022" v="1567" actId="931"/>
          <ac:spMkLst>
            <pc:docMk/>
            <pc:sldMk cId="423892059" sldId="278"/>
            <ac:spMk id="3" creationId="{62758EA5-1316-4CD4-A190-7CBA419D1731}"/>
          </ac:spMkLst>
        </pc:spChg>
        <pc:picChg chg="add mod">
          <ac:chgData name="Jedlička Jan" userId="0aa67c58-f687-4634-95fd-346c9ad2cd34" providerId="ADAL" clId="{42333CFA-7446-4616-B75A-C23D1E43F2F3}" dt="2021-12-21T00:46:08.411" v="1773" actId="1076"/>
          <ac:picMkLst>
            <pc:docMk/>
            <pc:sldMk cId="423892059" sldId="278"/>
            <ac:picMk id="5" creationId="{59EB7EB9-4D28-4027-9D8F-8E8F1030144C}"/>
          </ac:picMkLst>
        </pc:picChg>
        <pc:picChg chg="add mod">
          <ac:chgData name="Jedlička Jan" userId="0aa67c58-f687-4634-95fd-346c9ad2cd34" providerId="ADAL" clId="{42333CFA-7446-4616-B75A-C23D1E43F2F3}" dt="2021-12-21T00:46:40.820" v="1775" actId="1440"/>
          <ac:picMkLst>
            <pc:docMk/>
            <pc:sldMk cId="423892059" sldId="278"/>
            <ac:picMk id="7" creationId="{E192EE09-8CD5-4D4D-B3DA-E03A393C8972}"/>
          </ac:picMkLst>
        </pc:picChg>
      </pc:sldChg>
      <pc:sldChg chg="addSp delSp modSp new mod modTransition setBg">
        <pc:chgData name="Jedlička Jan" userId="0aa67c58-f687-4634-95fd-346c9ad2cd34" providerId="ADAL" clId="{42333CFA-7446-4616-B75A-C23D1E43F2F3}" dt="2021-12-21T01:08:41.542" v="1918"/>
        <pc:sldMkLst>
          <pc:docMk/>
          <pc:sldMk cId="3255961659" sldId="279"/>
        </pc:sldMkLst>
        <pc:spChg chg="mod">
          <ac:chgData name="Jedlička Jan" userId="0aa67c58-f687-4634-95fd-346c9ad2cd34" providerId="ADAL" clId="{42333CFA-7446-4616-B75A-C23D1E43F2F3}" dt="2021-12-20T23:09:41.960" v="1344" actId="26606"/>
          <ac:spMkLst>
            <pc:docMk/>
            <pc:sldMk cId="3255961659" sldId="279"/>
            <ac:spMk id="2" creationId="{D016AEFC-B09F-4FF1-9E0F-4CDB634FE29B}"/>
          </ac:spMkLst>
        </pc:spChg>
        <pc:spChg chg="add del mod">
          <ac:chgData name="Jedlička Jan" userId="0aa67c58-f687-4634-95fd-346c9ad2cd34" providerId="ADAL" clId="{42333CFA-7446-4616-B75A-C23D1E43F2F3}" dt="2021-12-20T23:09:41.960" v="1344" actId="26606"/>
          <ac:spMkLst>
            <pc:docMk/>
            <pc:sldMk cId="3255961659" sldId="279"/>
            <ac:spMk id="3" creationId="{87359853-92BF-43D7-A43B-D6FE2A34DA90}"/>
          </ac:spMkLst>
        </pc:spChg>
        <pc:spChg chg="add del">
          <ac:chgData name="Jedlička Jan" userId="0aa67c58-f687-4634-95fd-346c9ad2cd34" providerId="ADAL" clId="{42333CFA-7446-4616-B75A-C23D1E43F2F3}" dt="2021-12-20T23:09:41.893" v="1343" actId="26606"/>
          <ac:spMkLst>
            <pc:docMk/>
            <pc:sldMk cId="3255961659" sldId="279"/>
            <ac:spMk id="9" creationId="{4D987424-EDAA-4EEC-9E86-C5E8D779B841}"/>
          </ac:spMkLst>
        </pc:spChg>
        <pc:spChg chg="add del">
          <ac:chgData name="Jedlička Jan" userId="0aa67c58-f687-4634-95fd-346c9ad2cd34" providerId="ADAL" clId="{42333CFA-7446-4616-B75A-C23D1E43F2F3}" dt="2021-12-20T23:09:41.893" v="1343" actId="26606"/>
          <ac:spMkLst>
            <pc:docMk/>
            <pc:sldMk cId="3255961659" sldId="279"/>
            <ac:spMk id="11" creationId="{E9392845-A960-4F6A-8C12-52ABAF52FCB0}"/>
          </ac:spMkLst>
        </pc:spChg>
        <pc:spChg chg="add del">
          <ac:chgData name="Jedlička Jan" userId="0aa67c58-f687-4634-95fd-346c9ad2cd34" providerId="ADAL" clId="{42333CFA-7446-4616-B75A-C23D1E43F2F3}" dt="2021-12-20T23:09:41.893" v="1343" actId="26606"/>
          <ac:spMkLst>
            <pc:docMk/>
            <pc:sldMk cId="3255961659" sldId="279"/>
            <ac:spMk id="13" creationId="{7F1EC8A7-B6D9-4838-BC20-4850771ADD9D}"/>
          </ac:spMkLst>
        </pc:spChg>
        <pc:spChg chg="add del">
          <ac:chgData name="Jedlička Jan" userId="0aa67c58-f687-4634-95fd-346c9ad2cd34" providerId="ADAL" clId="{42333CFA-7446-4616-B75A-C23D1E43F2F3}" dt="2021-12-20T23:09:41.893" v="1343" actId="26606"/>
          <ac:spMkLst>
            <pc:docMk/>
            <pc:sldMk cId="3255961659" sldId="279"/>
            <ac:spMk id="15" creationId="{6306D721-45C9-45D4-B83C-24E723F4A9AA}"/>
          </ac:spMkLst>
        </pc:spChg>
        <pc:graphicFrameChg chg="add del">
          <ac:chgData name="Jedlička Jan" userId="0aa67c58-f687-4634-95fd-346c9ad2cd34" providerId="ADAL" clId="{42333CFA-7446-4616-B75A-C23D1E43F2F3}" dt="2021-12-20T23:09:41.893" v="1343" actId="26606"/>
          <ac:graphicFrameMkLst>
            <pc:docMk/>
            <pc:sldMk cId="3255961659" sldId="279"/>
            <ac:graphicFrameMk id="5" creationId="{908FD709-7110-426A-8551-3C3DA6C8F55C}"/>
          </ac:graphicFrameMkLst>
        </pc:graphicFrameChg>
        <pc:graphicFrameChg chg="add mod modGraphic">
          <ac:chgData name="Jedlička Jan" userId="0aa67c58-f687-4634-95fd-346c9ad2cd34" providerId="ADAL" clId="{42333CFA-7446-4616-B75A-C23D1E43F2F3}" dt="2021-12-20T23:20:41.234" v="1516" actId="113"/>
          <ac:graphicFrameMkLst>
            <pc:docMk/>
            <pc:sldMk cId="3255961659" sldId="279"/>
            <ac:graphicFrameMk id="17" creationId="{7F2D8680-3E51-437A-A4C5-6C0948B53EAE}"/>
          </ac:graphicFrameMkLst>
        </pc:graphicFrameChg>
      </pc:sldChg>
      <pc:sldChg chg="addSp delSp modSp new mod modTransition modAnim">
        <pc:chgData name="Jedlička Jan" userId="0aa67c58-f687-4634-95fd-346c9ad2cd34" providerId="ADAL" clId="{42333CFA-7446-4616-B75A-C23D1E43F2F3}" dt="2021-12-21T01:08:43.770" v="1919"/>
        <pc:sldMkLst>
          <pc:docMk/>
          <pc:sldMk cId="1629398690" sldId="280"/>
        </pc:sldMkLst>
        <pc:spChg chg="mod">
          <ac:chgData name="Jedlička Jan" userId="0aa67c58-f687-4634-95fd-346c9ad2cd34" providerId="ADAL" clId="{42333CFA-7446-4616-B75A-C23D1E43F2F3}" dt="2021-12-21T00:54:36.915" v="1840" actId="14100"/>
          <ac:spMkLst>
            <pc:docMk/>
            <pc:sldMk cId="1629398690" sldId="280"/>
            <ac:spMk id="2" creationId="{73BC037F-EA5E-4CAE-9FF7-D48A7DD4382F}"/>
          </ac:spMkLst>
        </pc:spChg>
        <pc:spChg chg="add del">
          <ac:chgData name="Jedlička Jan" userId="0aa67c58-f687-4634-95fd-346c9ad2cd34" providerId="ADAL" clId="{42333CFA-7446-4616-B75A-C23D1E43F2F3}" dt="2021-12-21T00:52:45.220" v="1825" actId="21"/>
          <ac:spMkLst>
            <pc:docMk/>
            <pc:sldMk cId="1629398690" sldId="280"/>
            <ac:spMk id="3" creationId="{A4FB83D7-AC0B-438C-8C1F-DA1CC7B780BF}"/>
          </ac:spMkLst>
        </pc:spChg>
        <pc:picChg chg="add del mod">
          <ac:chgData name="Jedlička Jan" userId="0aa67c58-f687-4634-95fd-346c9ad2cd34" providerId="ADAL" clId="{42333CFA-7446-4616-B75A-C23D1E43F2F3}" dt="2021-12-21T00:52:41.632" v="1824" actId="931"/>
          <ac:picMkLst>
            <pc:docMk/>
            <pc:sldMk cId="1629398690" sldId="280"/>
            <ac:picMk id="5" creationId="{B3AA165B-A555-4C88-9013-BAC0FE2FDA7D}"/>
          </ac:picMkLst>
        </pc:picChg>
        <pc:picChg chg="add mod">
          <ac:chgData name="Jedlička Jan" userId="0aa67c58-f687-4634-95fd-346c9ad2cd34" providerId="ADAL" clId="{42333CFA-7446-4616-B75A-C23D1E43F2F3}" dt="2021-12-21T01:05:30.826" v="1891" actId="1076"/>
          <ac:picMkLst>
            <pc:docMk/>
            <pc:sldMk cId="1629398690" sldId="280"/>
            <ac:picMk id="7" creationId="{C48FB9FE-1E4B-483A-B7A1-3E257796B872}"/>
          </ac:picMkLst>
        </pc:picChg>
        <pc:picChg chg="add mod">
          <ac:chgData name="Jedlička Jan" userId="0aa67c58-f687-4634-95fd-346c9ad2cd34" providerId="ADAL" clId="{42333CFA-7446-4616-B75A-C23D1E43F2F3}" dt="2021-12-21T00:54:30.448" v="1839" actId="1076"/>
          <ac:picMkLst>
            <pc:docMk/>
            <pc:sldMk cId="1629398690" sldId="280"/>
            <ac:picMk id="9" creationId="{B47EA8B8-C7FB-4E91-AB82-6779406D56C9}"/>
          </ac:picMkLst>
        </pc:picChg>
      </pc:sldChg>
      <pc:sldChg chg="addSp delSp modSp new mod modTransition modAnim">
        <pc:chgData name="Jedlička Jan" userId="0aa67c58-f687-4634-95fd-346c9ad2cd34" providerId="ADAL" clId="{42333CFA-7446-4616-B75A-C23D1E43F2F3}" dt="2021-12-21T01:08:46.696" v="1920"/>
        <pc:sldMkLst>
          <pc:docMk/>
          <pc:sldMk cId="2385996780" sldId="281"/>
        </pc:sldMkLst>
        <pc:spChg chg="mod">
          <ac:chgData name="Jedlička Jan" userId="0aa67c58-f687-4634-95fd-346c9ad2cd34" providerId="ADAL" clId="{42333CFA-7446-4616-B75A-C23D1E43F2F3}" dt="2021-12-20T23:12:21.054" v="1382" actId="113"/>
          <ac:spMkLst>
            <pc:docMk/>
            <pc:sldMk cId="2385996780" sldId="281"/>
            <ac:spMk id="2" creationId="{16AD061A-4C3B-4F9D-90D7-6879B6AA2DB3}"/>
          </ac:spMkLst>
        </pc:spChg>
        <pc:spChg chg="del">
          <ac:chgData name="Jedlička Jan" userId="0aa67c58-f687-4634-95fd-346c9ad2cd34" providerId="ADAL" clId="{42333CFA-7446-4616-B75A-C23D1E43F2F3}" dt="2021-12-21T00:54:56.979" v="1842" actId="21"/>
          <ac:spMkLst>
            <pc:docMk/>
            <pc:sldMk cId="2385996780" sldId="281"/>
            <ac:spMk id="3" creationId="{CF5E6979-4BE5-447C-97AD-8D5AE1245C96}"/>
          </ac:spMkLst>
        </pc:spChg>
        <pc:picChg chg="add mod">
          <ac:chgData name="Jedlička Jan" userId="0aa67c58-f687-4634-95fd-346c9ad2cd34" providerId="ADAL" clId="{42333CFA-7446-4616-B75A-C23D1E43F2F3}" dt="2021-12-21T01:05:47.466" v="1894" actId="1076"/>
          <ac:picMkLst>
            <pc:docMk/>
            <pc:sldMk cId="2385996780" sldId="281"/>
            <ac:picMk id="5" creationId="{F7910E25-0E6F-46B0-B019-1DAC352741D5}"/>
          </ac:picMkLst>
        </pc:picChg>
        <pc:picChg chg="add mod">
          <ac:chgData name="Jedlička Jan" userId="0aa67c58-f687-4634-95fd-346c9ad2cd34" providerId="ADAL" clId="{42333CFA-7446-4616-B75A-C23D1E43F2F3}" dt="2021-12-21T00:56:58.641" v="1862" actId="1076"/>
          <ac:picMkLst>
            <pc:docMk/>
            <pc:sldMk cId="2385996780" sldId="281"/>
            <ac:picMk id="7" creationId="{B15DB8B8-68D0-4658-9181-47C5103EC632}"/>
          </ac:picMkLst>
        </pc:picChg>
      </pc:sldChg>
      <pc:sldChg chg="addSp delSp modSp new mod modTransition setBg addAnim modAnim">
        <pc:chgData name="Jedlička Jan" userId="0aa67c58-f687-4634-95fd-346c9ad2cd34" providerId="ADAL" clId="{42333CFA-7446-4616-B75A-C23D1E43F2F3}" dt="2021-12-21T01:08:56.260" v="1922"/>
        <pc:sldMkLst>
          <pc:docMk/>
          <pc:sldMk cId="1229576422" sldId="282"/>
        </pc:sldMkLst>
        <pc:spChg chg="mod">
          <ac:chgData name="Jedlička Jan" userId="0aa67c58-f687-4634-95fd-346c9ad2cd34" providerId="ADAL" clId="{42333CFA-7446-4616-B75A-C23D1E43F2F3}" dt="2021-12-20T23:17:14.465" v="1469" actId="1076"/>
          <ac:spMkLst>
            <pc:docMk/>
            <pc:sldMk cId="1229576422" sldId="282"/>
            <ac:spMk id="2" creationId="{5E2FA924-6AF7-41AC-B388-97BEA63248B6}"/>
          </ac:spMkLst>
        </pc:spChg>
        <pc:spChg chg="del mod">
          <ac:chgData name="Jedlička Jan" userId="0aa67c58-f687-4634-95fd-346c9ad2cd34" providerId="ADAL" clId="{42333CFA-7446-4616-B75A-C23D1E43F2F3}" dt="2021-12-20T23:12:58.927" v="1434" actId="21"/>
          <ac:spMkLst>
            <pc:docMk/>
            <pc:sldMk cId="1229576422" sldId="282"/>
            <ac:spMk id="3" creationId="{B1BE576D-4A32-4A25-BE9C-75B130A6BA45}"/>
          </ac:spMkLst>
        </pc:spChg>
        <pc:spChg chg="add">
          <ac:chgData name="Jedlička Jan" userId="0aa67c58-f687-4634-95fd-346c9ad2cd34" providerId="ADAL" clId="{42333CFA-7446-4616-B75A-C23D1E43F2F3}" dt="2021-12-20T23:15:43.414" v="1462" actId="26606"/>
          <ac:spMkLst>
            <pc:docMk/>
            <pc:sldMk cId="1229576422" sldId="282"/>
            <ac:spMk id="15" creationId="{7E3F2784-92E5-48AF-8AA7-DA101BE3CA17}"/>
          </ac:spMkLst>
        </pc:spChg>
        <pc:spChg chg="add">
          <ac:chgData name="Jedlička Jan" userId="0aa67c58-f687-4634-95fd-346c9ad2cd34" providerId="ADAL" clId="{42333CFA-7446-4616-B75A-C23D1E43F2F3}" dt="2021-12-20T23:15:43.414" v="1462" actId="26606"/>
          <ac:spMkLst>
            <pc:docMk/>
            <pc:sldMk cId="1229576422" sldId="282"/>
            <ac:spMk id="17" creationId="{BDC48685-54C0-406B-BCC6-CD5287724F4D}"/>
          </ac:spMkLst>
        </pc:spChg>
        <pc:grpChg chg="add">
          <ac:chgData name="Jedlička Jan" userId="0aa67c58-f687-4634-95fd-346c9ad2cd34" providerId="ADAL" clId="{42333CFA-7446-4616-B75A-C23D1E43F2F3}" dt="2021-12-20T23:15:43.414" v="1462" actId="26606"/>
          <ac:grpSpMkLst>
            <pc:docMk/>
            <pc:sldMk cId="1229576422" sldId="282"/>
            <ac:grpSpMk id="7" creationId="{C7572773-EFED-4240-886B-69624490C9C9}"/>
          </ac:grpSpMkLst>
        </pc:grpChg>
        <pc:cxnChg chg="add">
          <ac:chgData name="Jedlička Jan" userId="0aa67c58-f687-4634-95fd-346c9ad2cd34" providerId="ADAL" clId="{42333CFA-7446-4616-B75A-C23D1E43F2F3}" dt="2021-12-20T23:15:43.414" v="1462" actId="26606"/>
          <ac:cxnSpMkLst>
            <pc:docMk/>
            <pc:sldMk cId="1229576422" sldId="282"/>
            <ac:cxnSpMk id="13" creationId="{B3C176ED-7D6F-4F56-A1F8-9687B0C63187}"/>
          </ac:cxnSpMkLst>
        </pc:cxnChg>
        <pc:cxnChg chg="add">
          <ac:chgData name="Jedlička Jan" userId="0aa67c58-f687-4634-95fd-346c9ad2cd34" providerId="ADAL" clId="{42333CFA-7446-4616-B75A-C23D1E43F2F3}" dt="2021-12-20T23:15:43.414" v="1462" actId="26606"/>
          <ac:cxnSpMkLst>
            <pc:docMk/>
            <pc:sldMk cId="1229576422" sldId="282"/>
            <ac:cxnSpMk id="19" creationId="{DE9E818D-F990-490E-9599-A842EBC9B0DC}"/>
          </ac:cxnSpMkLst>
        </pc:cxnChg>
      </pc:sldChg>
    </pc:docChg>
  </pc:docChgLst>
  <pc:docChgLst>
    <pc:chgData name="Jedlička Jan" userId="0aa67c58-f687-4634-95fd-346c9ad2cd34" providerId="ADAL" clId="{AE2CE658-A9AC-49AD-B2DC-7A2E2977DC64}"/>
    <pc:docChg chg="addSld modSld">
      <pc:chgData name="Jedlička Jan" userId="0aa67c58-f687-4634-95fd-346c9ad2cd34" providerId="ADAL" clId="{AE2CE658-A9AC-49AD-B2DC-7A2E2977DC64}" dt="2021-12-14T09:36:50.737" v="106"/>
      <pc:docMkLst>
        <pc:docMk/>
      </pc:docMkLst>
      <pc:sldChg chg="modSp mod">
        <pc:chgData name="Jedlička Jan" userId="0aa67c58-f687-4634-95fd-346c9ad2cd34" providerId="ADAL" clId="{AE2CE658-A9AC-49AD-B2DC-7A2E2977DC64}" dt="2021-11-30T09:55:18.699" v="31" actId="20577"/>
        <pc:sldMkLst>
          <pc:docMk/>
          <pc:sldMk cId="3895169341" sldId="257"/>
        </pc:sldMkLst>
        <pc:spChg chg="mod">
          <ac:chgData name="Jedlička Jan" userId="0aa67c58-f687-4634-95fd-346c9ad2cd34" providerId="ADAL" clId="{AE2CE658-A9AC-49AD-B2DC-7A2E2977DC64}" dt="2021-11-30T09:55:18.699" v="31" actId="20577"/>
          <ac:spMkLst>
            <pc:docMk/>
            <pc:sldMk cId="3895169341" sldId="257"/>
            <ac:spMk id="2" creationId="{9D98A560-ABD3-456E-A8A4-08697DAD164B}"/>
          </ac:spMkLst>
        </pc:spChg>
      </pc:sldChg>
      <pc:sldChg chg="modSp mod">
        <pc:chgData name="Jedlička Jan" userId="0aa67c58-f687-4634-95fd-346c9ad2cd34" providerId="ADAL" clId="{AE2CE658-A9AC-49AD-B2DC-7A2E2977DC64}" dt="2021-12-14T09:36:50.737" v="106"/>
        <pc:sldMkLst>
          <pc:docMk/>
          <pc:sldMk cId="215483188" sldId="259"/>
        </pc:sldMkLst>
        <pc:spChg chg="mod">
          <ac:chgData name="Jedlička Jan" userId="0aa67c58-f687-4634-95fd-346c9ad2cd34" providerId="ADAL" clId="{AE2CE658-A9AC-49AD-B2DC-7A2E2977DC64}" dt="2021-11-30T09:57:08.317" v="51" actId="20577"/>
          <ac:spMkLst>
            <pc:docMk/>
            <pc:sldMk cId="215483188" sldId="259"/>
            <ac:spMk id="2" creationId="{7CC680E6-DD42-4AE1-83D0-E6F4D4D3EFCB}"/>
          </ac:spMkLst>
        </pc:spChg>
        <pc:spChg chg="mod">
          <ac:chgData name="Jedlička Jan" userId="0aa67c58-f687-4634-95fd-346c9ad2cd34" providerId="ADAL" clId="{AE2CE658-A9AC-49AD-B2DC-7A2E2977DC64}" dt="2021-12-14T09:36:50.737" v="106"/>
          <ac:spMkLst>
            <pc:docMk/>
            <pc:sldMk cId="215483188" sldId="259"/>
            <ac:spMk id="3" creationId="{7CB2A04F-883A-464C-AACE-849A62165587}"/>
          </ac:spMkLst>
        </pc:spChg>
      </pc:sldChg>
      <pc:sldChg chg="new">
        <pc:chgData name="Jedlička Jan" userId="0aa67c58-f687-4634-95fd-346c9ad2cd34" providerId="ADAL" clId="{AE2CE658-A9AC-49AD-B2DC-7A2E2977DC64}" dt="2021-11-30T10:20:08.659" v="104" actId="680"/>
        <pc:sldMkLst>
          <pc:docMk/>
          <pc:sldMk cId="2404382238" sldId="26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4C70A-709A-40AA-B110-6CFEF83D4A2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A00506-7E76-4E17-B980-DDDE64D2771E}">
      <dgm:prSet custT="1"/>
      <dgm:spPr/>
      <dgm:t>
        <a:bodyPr/>
        <a:lstStyle/>
        <a:p>
          <a:r>
            <a:rPr lang="cs-CZ" sz="2400" b="1" dirty="0"/>
            <a:t>Allround</a:t>
          </a:r>
          <a:endParaRPr lang="en-US" sz="2000" dirty="0"/>
        </a:p>
      </dgm:t>
    </dgm:pt>
    <dgm:pt modelId="{FF9B813D-5AA4-450E-8EE2-5C649D7F2107}" type="parTrans" cxnId="{9C7E5538-09DC-4509-AA4F-39D21F1EFF3F}">
      <dgm:prSet/>
      <dgm:spPr/>
      <dgm:t>
        <a:bodyPr/>
        <a:lstStyle/>
        <a:p>
          <a:endParaRPr lang="en-US"/>
        </a:p>
      </dgm:t>
    </dgm:pt>
    <dgm:pt modelId="{1B5D13BC-E0AB-4168-BEE0-DFC55D5E1F66}" type="sibTrans" cxnId="{9C7E5538-09DC-4509-AA4F-39D21F1EFF3F}">
      <dgm:prSet/>
      <dgm:spPr/>
      <dgm:t>
        <a:bodyPr/>
        <a:lstStyle/>
        <a:p>
          <a:endParaRPr lang="en-US"/>
        </a:p>
      </dgm:t>
    </dgm:pt>
    <dgm:pt modelId="{45F9D985-C3B2-4D57-A815-470B3D9DC76D}">
      <dgm:prSet/>
      <dgm:spPr/>
      <dgm:t>
        <a:bodyPr/>
        <a:lstStyle/>
        <a:p>
          <a:r>
            <a:rPr lang="cs-CZ" dirty="0"/>
            <a:t>Reining </a:t>
          </a:r>
          <a:endParaRPr lang="en-US" dirty="0"/>
        </a:p>
      </dgm:t>
    </dgm:pt>
    <dgm:pt modelId="{92D52741-0DEC-447B-B10A-D8F938626F0B}" type="parTrans" cxnId="{003F754F-6B13-451C-904F-17C2590791F5}">
      <dgm:prSet/>
      <dgm:spPr/>
      <dgm:t>
        <a:bodyPr/>
        <a:lstStyle/>
        <a:p>
          <a:endParaRPr lang="en-US"/>
        </a:p>
      </dgm:t>
    </dgm:pt>
    <dgm:pt modelId="{32531438-3729-4BF4-A984-64EED362F1EB}" type="sibTrans" cxnId="{003F754F-6B13-451C-904F-17C2590791F5}">
      <dgm:prSet/>
      <dgm:spPr/>
      <dgm:t>
        <a:bodyPr/>
        <a:lstStyle/>
        <a:p>
          <a:endParaRPr lang="en-US"/>
        </a:p>
      </dgm:t>
    </dgm:pt>
    <dgm:pt modelId="{CCF6BEF0-7805-489D-8E16-4092349CCB89}">
      <dgm:prSet/>
      <dgm:spPr/>
      <dgm:t>
        <a:bodyPr/>
        <a:lstStyle/>
        <a:p>
          <a:r>
            <a:rPr lang="cs-CZ" dirty="0"/>
            <a:t>Freestyle reining </a:t>
          </a:r>
          <a:endParaRPr lang="en-US" dirty="0"/>
        </a:p>
      </dgm:t>
    </dgm:pt>
    <dgm:pt modelId="{0C91628F-EFDD-4F4C-AE15-7685BA728B3D}" type="parTrans" cxnId="{1853A313-51A1-43D8-9CE2-6B7D9E3DAC13}">
      <dgm:prSet/>
      <dgm:spPr/>
      <dgm:t>
        <a:bodyPr/>
        <a:lstStyle/>
        <a:p>
          <a:endParaRPr lang="en-US"/>
        </a:p>
      </dgm:t>
    </dgm:pt>
    <dgm:pt modelId="{D3185AF1-34D5-478E-A432-6A39055EE140}" type="sibTrans" cxnId="{1853A313-51A1-43D8-9CE2-6B7D9E3DAC13}">
      <dgm:prSet/>
      <dgm:spPr/>
      <dgm:t>
        <a:bodyPr/>
        <a:lstStyle/>
        <a:p>
          <a:endParaRPr lang="en-US"/>
        </a:p>
      </dgm:t>
    </dgm:pt>
    <dgm:pt modelId="{C27A5D03-CE64-4B8E-981F-6CFC49A3E034}">
      <dgm:prSet/>
      <dgm:spPr/>
      <dgm:t>
        <a:bodyPr/>
        <a:lstStyle/>
        <a:p>
          <a:r>
            <a:rPr lang="cs-CZ" dirty="0"/>
            <a:t>Western pleasure</a:t>
          </a:r>
          <a:endParaRPr lang="en-US" dirty="0"/>
        </a:p>
      </dgm:t>
    </dgm:pt>
    <dgm:pt modelId="{AD8EEDF1-65FB-48B1-A1D8-425C9099ABDD}" type="parTrans" cxnId="{DEC3D1B7-90A5-44E9-8C62-B39D918E6893}">
      <dgm:prSet/>
      <dgm:spPr/>
      <dgm:t>
        <a:bodyPr/>
        <a:lstStyle/>
        <a:p>
          <a:endParaRPr lang="en-US"/>
        </a:p>
      </dgm:t>
    </dgm:pt>
    <dgm:pt modelId="{CF3CE270-40A1-4340-8F8E-D21F605FCD42}" type="sibTrans" cxnId="{DEC3D1B7-90A5-44E9-8C62-B39D918E6893}">
      <dgm:prSet/>
      <dgm:spPr/>
      <dgm:t>
        <a:bodyPr/>
        <a:lstStyle/>
        <a:p>
          <a:endParaRPr lang="en-US"/>
        </a:p>
      </dgm:t>
    </dgm:pt>
    <dgm:pt modelId="{8787A5F2-39CA-4FC0-A4A4-5113A43F7D67}">
      <dgm:prSet/>
      <dgm:spPr/>
      <dgm:t>
        <a:bodyPr/>
        <a:lstStyle/>
        <a:p>
          <a:r>
            <a:rPr lang="cs-CZ" dirty="0"/>
            <a:t>Trail</a:t>
          </a:r>
          <a:endParaRPr lang="en-US" dirty="0"/>
        </a:p>
      </dgm:t>
    </dgm:pt>
    <dgm:pt modelId="{91949345-5597-47DC-B41D-70D7EB7CC11A}" type="parTrans" cxnId="{4732D98C-19B4-4445-8818-BD52CAE1363C}">
      <dgm:prSet/>
      <dgm:spPr/>
      <dgm:t>
        <a:bodyPr/>
        <a:lstStyle/>
        <a:p>
          <a:endParaRPr lang="en-US"/>
        </a:p>
      </dgm:t>
    </dgm:pt>
    <dgm:pt modelId="{19FEEFD7-5E52-4739-90F4-782BDF384471}" type="sibTrans" cxnId="{4732D98C-19B4-4445-8818-BD52CAE1363C}">
      <dgm:prSet/>
      <dgm:spPr/>
      <dgm:t>
        <a:bodyPr/>
        <a:lstStyle/>
        <a:p>
          <a:endParaRPr lang="en-US"/>
        </a:p>
      </dgm:t>
    </dgm:pt>
    <dgm:pt modelId="{CA84A3EE-7369-4917-95B3-203347719CAD}">
      <dgm:prSet/>
      <dgm:spPr/>
      <dgm:t>
        <a:bodyPr/>
        <a:lstStyle/>
        <a:p>
          <a:r>
            <a:rPr lang="cs-CZ" dirty="0"/>
            <a:t>Western horsemanship</a:t>
          </a:r>
          <a:endParaRPr lang="en-US" dirty="0"/>
        </a:p>
      </dgm:t>
    </dgm:pt>
    <dgm:pt modelId="{DD56E912-BC7D-47B4-B2E7-530A8885D609}" type="parTrans" cxnId="{695AD85C-4577-4E1A-98B3-77F3ACC06B6C}">
      <dgm:prSet/>
      <dgm:spPr/>
      <dgm:t>
        <a:bodyPr/>
        <a:lstStyle/>
        <a:p>
          <a:endParaRPr lang="en-US"/>
        </a:p>
      </dgm:t>
    </dgm:pt>
    <dgm:pt modelId="{388B6AAE-9D95-45D1-A821-6FE080A00D6B}" type="sibTrans" cxnId="{695AD85C-4577-4E1A-98B3-77F3ACC06B6C}">
      <dgm:prSet/>
      <dgm:spPr/>
      <dgm:t>
        <a:bodyPr/>
        <a:lstStyle/>
        <a:p>
          <a:endParaRPr lang="en-US"/>
        </a:p>
      </dgm:t>
    </dgm:pt>
    <dgm:pt modelId="{E7ADDA98-D57E-4221-AF27-5FE5A65CE8DE}">
      <dgm:prSet/>
      <dgm:spPr/>
      <dgm:t>
        <a:bodyPr/>
        <a:lstStyle/>
        <a:p>
          <a:r>
            <a:rPr lang="cs-CZ" dirty="0"/>
            <a:t>Showmanship at halter</a:t>
          </a:r>
          <a:endParaRPr lang="en-US" dirty="0"/>
        </a:p>
      </dgm:t>
    </dgm:pt>
    <dgm:pt modelId="{DC1A7C78-4618-4BF9-8201-3319E737D694}" type="parTrans" cxnId="{B4E70BE0-A3D5-4694-9212-C1C226F0DEB9}">
      <dgm:prSet/>
      <dgm:spPr/>
      <dgm:t>
        <a:bodyPr/>
        <a:lstStyle/>
        <a:p>
          <a:endParaRPr lang="en-US"/>
        </a:p>
      </dgm:t>
    </dgm:pt>
    <dgm:pt modelId="{940397FB-44DE-4F9B-9FD6-3C14961170AE}" type="sibTrans" cxnId="{B4E70BE0-A3D5-4694-9212-C1C226F0DEB9}">
      <dgm:prSet/>
      <dgm:spPr/>
      <dgm:t>
        <a:bodyPr/>
        <a:lstStyle/>
        <a:p>
          <a:endParaRPr lang="en-US"/>
        </a:p>
      </dgm:t>
    </dgm:pt>
    <dgm:pt modelId="{A02F9A9F-E6F8-4D97-9662-73936E6FABCB}">
      <dgm:prSet/>
      <dgm:spPr/>
      <dgm:t>
        <a:bodyPr/>
        <a:lstStyle/>
        <a:p>
          <a:r>
            <a:rPr lang="cs-CZ" dirty="0"/>
            <a:t>Western riding</a:t>
          </a:r>
          <a:endParaRPr lang="en-US" dirty="0"/>
        </a:p>
      </dgm:t>
    </dgm:pt>
    <dgm:pt modelId="{14B813A4-AC2A-4ACB-933B-CA46A6CEA1E9}" type="parTrans" cxnId="{53CA1409-BB1B-407E-9038-4BCFEF3F3DFB}">
      <dgm:prSet/>
      <dgm:spPr/>
      <dgm:t>
        <a:bodyPr/>
        <a:lstStyle/>
        <a:p>
          <a:endParaRPr lang="en-US"/>
        </a:p>
      </dgm:t>
    </dgm:pt>
    <dgm:pt modelId="{DAC795D3-F504-42CF-815C-865B925AFB96}" type="sibTrans" cxnId="{53CA1409-BB1B-407E-9038-4BCFEF3F3DFB}">
      <dgm:prSet/>
      <dgm:spPr/>
      <dgm:t>
        <a:bodyPr/>
        <a:lstStyle/>
        <a:p>
          <a:endParaRPr lang="en-US"/>
        </a:p>
      </dgm:t>
    </dgm:pt>
    <dgm:pt modelId="{D9C0429B-062A-4EC2-ABA3-B47D3FB7753B}">
      <dgm:prSet/>
      <dgm:spPr/>
      <dgm:t>
        <a:bodyPr/>
        <a:lstStyle/>
        <a:p>
          <a:r>
            <a:rPr lang="cs-CZ" dirty="0"/>
            <a:t>Superhorse</a:t>
          </a:r>
          <a:endParaRPr lang="en-US" dirty="0"/>
        </a:p>
      </dgm:t>
    </dgm:pt>
    <dgm:pt modelId="{40DC7A3E-171C-4FB6-B234-EF90C1CF6AFC}" type="parTrans" cxnId="{C79979A3-5B66-4147-82C7-B6344E14192B}">
      <dgm:prSet/>
      <dgm:spPr/>
      <dgm:t>
        <a:bodyPr/>
        <a:lstStyle/>
        <a:p>
          <a:endParaRPr lang="en-US"/>
        </a:p>
      </dgm:t>
    </dgm:pt>
    <dgm:pt modelId="{9A1C9831-2E67-48DC-BC64-5B3CC15F1EC2}" type="sibTrans" cxnId="{C79979A3-5B66-4147-82C7-B6344E14192B}">
      <dgm:prSet/>
      <dgm:spPr/>
      <dgm:t>
        <a:bodyPr/>
        <a:lstStyle/>
        <a:p>
          <a:endParaRPr lang="en-US"/>
        </a:p>
      </dgm:t>
    </dgm:pt>
    <dgm:pt modelId="{2EE06B23-6AAD-4C41-BEEC-AC3DB88F99AF}">
      <dgm:prSet custT="1"/>
      <dgm:spPr/>
      <dgm:t>
        <a:bodyPr/>
        <a:lstStyle/>
        <a:p>
          <a:r>
            <a:rPr lang="cs-CZ" sz="2400" b="1" dirty="0"/>
            <a:t>Rychlostní</a:t>
          </a:r>
          <a:endParaRPr lang="en-US" sz="1700" dirty="0"/>
        </a:p>
      </dgm:t>
    </dgm:pt>
    <dgm:pt modelId="{C7089CF6-A573-4F64-90AF-17F825ED9F9C}" type="parTrans" cxnId="{CAA76F3A-6C34-49B3-8F70-747C8E0259AD}">
      <dgm:prSet/>
      <dgm:spPr/>
      <dgm:t>
        <a:bodyPr/>
        <a:lstStyle/>
        <a:p>
          <a:endParaRPr lang="en-US"/>
        </a:p>
      </dgm:t>
    </dgm:pt>
    <dgm:pt modelId="{8352C841-086B-45E0-BE72-53BA60F453E5}" type="sibTrans" cxnId="{CAA76F3A-6C34-49B3-8F70-747C8E0259AD}">
      <dgm:prSet/>
      <dgm:spPr/>
      <dgm:t>
        <a:bodyPr/>
        <a:lstStyle/>
        <a:p>
          <a:endParaRPr lang="en-US"/>
        </a:p>
      </dgm:t>
    </dgm:pt>
    <dgm:pt modelId="{AA5BA646-5767-4D9D-857B-ADDFFCE916A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Barrel race</a:t>
          </a:r>
          <a:endParaRPr lang="en-US" dirty="0"/>
        </a:p>
      </dgm:t>
    </dgm:pt>
    <dgm:pt modelId="{D8E9404D-361D-473A-A90E-231F7D717F5C}" type="parTrans" cxnId="{1763D581-BEDC-496A-A452-9E1321E0751B}">
      <dgm:prSet/>
      <dgm:spPr/>
      <dgm:t>
        <a:bodyPr/>
        <a:lstStyle/>
        <a:p>
          <a:endParaRPr lang="en-US"/>
        </a:p>
      </dgm:t>
    </dgm:pt>
    <dgm:pt modelId="{3289B820-1444-46FC-A960-502A83FF92FF}" type="sibTrans" cxnId="{1763D581-BEDC-496A-A452-9E1321E0751B}">
      <dgm:prSet/>
      <dgm:spPr/>
      <dgm:t>
        <a:bodyPr/>
        <a:lstStyle/>
        <a:p>
          <a:endParaRPr lang="en-US"/>
        </a:p>
      </dgm:t>
    </dgm:pt>
    <dgm:pt modelId="{AB90972B-18E8-4B1E-8F58-EF194F429D2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Pole bending</a:t>
          </a:r>
          <a:endParaRPr lang="en-US" dirty="0"/>
        </a:p>
      </dgm:t>
    </dgm:pt>
    <dgm:pt modelId="{DED4E106-FCD0-4368-91A4-23223F73E25E}" type="parTrans" cxnId="{7BBA5C47-9436-4512-AD9E-289D68097A5D}">
      <dgm:prSet/>
      <dgm:spPr/>
      <dgm:t>
        <a:bodyPr/>
        <a:lstStyle/>
        <a:p>
          <a:endParaRPr lang="en-US"/>
        </a:p>
      </dgm:t>
    </dgm:pt>
    <dgm:pt modelId="{A8CE9A88-8665-4632-88C3-C0A8B832F89F}" type="sibTrans" cxnId="{7BBA5C47-9436-4512-AD9E-289D68097A5D}">
      <dgm:prSet/>
      <dgm:spPr/>
      <dgm:t>
        <a:bodyPr/>
        <a:lstStyle/>
        <a:p>
          <a:endParaRPr lang="en-US"/>
        </a:p>
      </dgm:t>
    </dgm:pt>
    <dgm:pt modelId="{2924CDFC-DA9E-4B3E-A1BF-A1FF1725CD0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Speed race</a:t>
          </a:r>
          <a:endParaRPr lang="en-US" dirty="0"/>
        </a:p>
      </dgm:t>
    </dgm:pt>
    <dgm:pt modelId="{F4EB332D-117D-4568-90BA-EBE683DF4EF5}" type="parTrans" cxnId="{77736272-8014-4FE2-8767-E08F53CFFC54}">
      <dgm:prSet/>
      <dgm:spPr/>
      <dgm:t>
        <a:bodyPr/>
        <a:lstStyle/>
        <a:p>
          <a:endParaRPr lang="en-US"/>
        </a:p>
      </dgm:t>
    </dgm:pt>
    <dgm:pt modelId="{5622F413-9171-4162-95BB-FE049F6CD723}" type="sibTrans" cxnId="{77736272-8014-4FE2-8767-E08F53CFFC54}">
      <dgm:prSet/>
      <dgm:spPr/>
      <dgm:t>
        <a:bodyPr/>
        <a:lstStyle/>
        <a:p>
          <a:endParaRPr lang="en-US"/>
        </a:p>
      </dgm:t>
    </dgm:pt>
    <dgm:pt modelId="{AA623DB1-E67B-4D49-9307-D20FFFFF376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Stake race</a:t>
          </a:r>
          <a:endParaRPr lang="en-US" dirty="0"/>
        </a:p>
      </dgm:t>
    </dgm:pt>
    <dgm:pt modelId="{7A60E53F-7F9C-4E8C-810C-22473D7C117E}" type="parTrans" cxnId="{916AE91B-CAAE-42DB-BFA2-17F43279199C}">
      <dgm:prSet/>
      <dgm:spPr/>
      <dgm:t>
        <a:bodyPr/>
        <a:lstStyle/>
        <a:p>
          <a:endParaRPr lang="en-US"/>
        </a:p>
      </dgm:t>
    </dgm:pt>
    <dgm:pt modelId="{547DFBB4-4130-4A0B-A049-D91ACDC33107}" type="sibTrans" cxnId="{916AE91B-CAAE-42DB-BFA2-17F43279199C}">
      <dgm:prSet/>
      <dgm:spPr/>
      <dgm:t>
        <a:bodyPr/>
        <a:lstStyle/>
        <a:p>
          <a:endParaRPr lang="en-US"/>
        </a:p>
      </dgm:t>
    </dgm:pt>
    <dgm:pt modelId="{930A4E17-38C1-4653-AF73-C3F0A39DFBDC}">
      <dgm:prSet custT="1"/>
      <dgm:spPr/>
      <dgm:t>
        <a:bodyPr/>
        <a:lstStyle/>
        <a:p>
          <a:r>
            <a:rPr lang="cs-CZ" sz="2400" b="1" dirty="0"/>
            <a:t>Dobytkářské</a:t>
          </a:r>
          <a:endParaRPr lang="en-US" sz="2000" dirty="0"/>
        </a:p>
      </dgm:t>
    </dgm:pt>
    <dgm:pt modelId="{3E15F35A-8651-43A3-BAFE-B958A04868B7}" type="parTrans" cxnId="{CF8C217A-AC36-456E-B659-7F0DDF4C2818}">
      <dgm:prSet/>
      <dgm:spPr/>
      <dgm:t>
        <a:bodyPr/>
        <a:lstStyle/>
        <a:p>
          <a:endParaRPr lang="en-US"/>
        </a:p>
      </dgm:t>
    </dgm:pt>
    <dgm:pt modelId="{7D18C671-2AA3-4C4D-ABAD-658FBDF89BF7}" type="sibTrans" cxnId="{CF8C217A-AC36-456E-B659-7F0DDF4C2818}">
      <dgm:prSet/>
      <dgm:spPr/>
      <dgm:t>
        <a:bodyPr/>
        <a:lstStyle/>
        <a:p>
          <a:endParaRPr lang="en-US"/>
        </a:p>
      </dgm:t>
    </dgm:pt>
    <dgm:pt modelId="{7D0FB746-58FC-4136-B9DC-E5B7909908C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Working cow horse</a:t>
          </a:r>
          <a:endParaRPr lang="en-US" dirty="0"/>
        </a:p>
      </dgm:t>
    </dgm:pt>
    <dgm:pt modelId="{A581BD32-74A0-40A3-A07F-8CCD7FD45A14}" type="parTrans" cxnId="{18FEE710-5267-4102-9838-712D43DE5BD6}">
      <dgm:prSet/>
      <dgm:spPr/>
      <dgm:t>
        <a:bodyPr/>
        <a:lstStyle/>
        <a:p>
          <a:endParaRPr lang="en-US"/>
        </a:p>
      </dgm:t>
    </dgm:pt>
    <dgm:pt modelId="{E3FACB00-A00E-4218-B807-FD652B775B40}" type="sibTrans" cxnId="{18FEE710-5267-4102-9838-712D43DE5BD6}">
      <dgm:prSet/>
      <dgm:spPr/>
      <dgm:t>
        <a:bodyPr/>
        <a:lstStyle/>
        <a:p>
          <a:endParaRPr lang="en-US"/>
        </a:p>
      </dgm:t>
    </dgm:pt>
    <dgm:pt modelId="{C4BF6CF2-44A8-4DC0-9428-F1E23D56099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Cutting </a:t>
          </a:r>
          <a:endParaRPr lang="en-US" dirty="0"/>
        </a:p>
      </dgm:t>
    </dgm:pt>
    <dgm:pt modelId="{2FCF09D5-CBE8-44FA-86EC-B9B8C63B4CAE}" type="parTrans" cxnId="{CDCD710F-CAE8-4A15-9F2A-9F54DB8BBF44}">
      <dgm:prSet/>
      <dgm:spPr/>
      <dgm:t>
        <a:bodyPr/>
        <a:lstStyle/>
        <a:p>
          <a:endParaRPr lang="en-US"/>
        </a:p>
      </dgm:t>
    </dgm:pt>
    <dgm:pt modelId="{59478443-67B2-41EA-B936-D54FE9EC45EA}" type="sibTrans" cxnId="{CDCD710F-CAE8-4A15-9F2A-9F54DB8BBF44}">
      <dgm:prSet/>
      <dgm:spPr/>
      <dgm:t>
        <a:bodyPr/>
        <a:lstStyle/>
        <a:p>
          <a:endParaRPr lang="en-US"/>
        </a:p>
      </dgm:t>
    </dgm:pt>
    <dgm:pt modelId="{AD02B959-C9A9-4DB2-AC1B-01ADC993CF7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Team penning</a:t>
          </a:r>
          <a:endParaRPr lang="en-US" dirty="0"/>
        </a:p>
      </dgm:t>
    </dgm:pt>
    <dgm:pt modelId="{233957E3-CE2C-48F4-8273-A7A1159A12A6}" type="parTrans" cxnId="{97D1116C-E7EC-44B3-A86E-F20F4F2FF28C}">
      <dgm:prSet/>
      <dgm:spPr/>
      <dgm:t>
        <a:bodyPr/>
        <a:lstStyle/>
        <a:p>
          <a:endParaRPr lang="en-US"/>
        </a:p>
      </dgm:t>
    </dgm:pt>
    <dgm:pt modelId="{87AE46E9-88D9-495C-AE79-E1F0A5E16378}" type="sibTrans" cxnId="{97D1116C-E7EC-44B3-A86E-F20F4F2FF28C}">
      <dgm:prSet/>
      <dgm:spPr/>
      <dgm:t>
        <a:bodyPr/>
        <a:lstStyle/>
        <a:p>
          <a:endParaRPr lang="en-US"/>
        </a:p>
      </dgm:t>
    </dgm:pt>
    <dgm:pt modelId="{746D74B9-279F-4E67-B29A-80FC875D5C0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Ranch </a:t>
          </a:r>
          <a:r>
            <a:rPr lang="cs-CZ" dirty="0" err="1"/>
            <a:t>sorting</a:t>
          </a:r>
          <a:endParaRPr lang="en-US" dirty="0"/>
        </a:p>
      </dgm:t>
    </dgm:pt>
    <dgm:pt modelId="{26973C16-2195-4637-B177-B801FB3855B0}" type="parTrans" cxnId="{53C76699-B9D4-4B5F-AD49-CAE83970EA88}">
      <dgm:prSet/>
      <dgm:spPr/>
      <dgm:t>
        <a:bodyPr/>
        <a:lstStyle/>
        <a:p>
          <a:endParaRPr lang="en-US"/>
        </a:p>
      </dgm:t>
    </dgm:pt>
    <dgm:pt modelId="{3FDA506E-F8A9-4692-A016-5996DA5DEDA0}" type="sibTrans" cxnId="{53C76699-B9D4-4B5F-AD49-CAE83970EA88}">
      <dgm:prSet/>
      <dgm:spPr/>
      <dgm:t>
        <a:bodyPr/>
        <a:lstStyle/>
        <a:p>
          <a:endParaRPr lang="en-US"/>
        </a:p>
      </dgm:t>
    </dgm:pt>
    <dgm:pt modelId="{BC9FE3E2-F778-425F-8313-187C91215FCD}">
      <dgm:prSet custT="1"/>
      <dgm:spPr/>
      <dgm:t>
        <a:bodyPr/>
        <a:lstStyle/>
        <a:p>
          <a:r>
            <a:rPr lang="cs-CZ" sz="2400" b="1" dirty="0"/>
            <a:t>Lasařské</a:t>
          </a:r>
          <a:r>
            <a:rPr lang="cs-CZ" sz="2000" dirty="0"/>
            <a:t> </a:t>
          </a:r>
          <a:endParaRPr lang="en-US" sz="2000" dirty="0"/>
        </a:p>
      </dgm:t>
    </dgm:pt>
    <dgm:pt modelId="{D5AA4984-C42F-4F89-85D3-F188217366FC}" type="parTrans" cxnId="{4206245C-F2ED-415A-9642-8CBE2E74D35E}">
      <dgm:prSet/>
      <dgm:spPr/>
      <dgm:t>
        <a:bodyPr/>
        <a:lstStyle/>
        <a:p>
          <a:endParaRPr lang="en-US"/>
        </a:p>
      </dgm:t>
    </dgm:pt>
    <dgm:pt modelId="{B29FD37F-08B2-4D55-8EDD-DEA481559F5B}" type="sibTrans" cxnId="{4206245C-F2ED-415A-9642-8CBE2E74D35E}">
      <dgm:prSet/>
      <dgm:spPr/>
      <dgm:t>
        <a:bodyPr/>
        <a:lstStyle/>
        <a:p>
          <a:endParaRPr lang="en-US"/>
        </a:p>
      </dgm:t>
    </dgm:pt>
    <dgm:pt modelId="{2C051CC7-2875-4986-AAE4-51CD43B8BCB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100" dirty="0"/>
            <a:t>Team roping </a:t>
          </a:r>
          <a:endParaRPr lang="en-US" sz="2100" dirty="0"/>
        </a:p>
      </dgm:t>
    </dgm:pt>
    <dgm:pt modelId="{B3BF8651-1DC7-49C7-B194-DF3534019163}" type="parTrans" cxnId="{D195008E-0122-4773-88CF-C23286AB652E}">
      <dgm:prSet/>
      <dgm:spPr/>
      <dgm:t>
        <a:bodyPr/>
        <a:lstStyle/>
        <a:p>
          <a:endParaRPr lang="en-US"/>
        </a:p>
      </dgm:t>
    </dgm:pt>
    <dgm:pt modelId="{7B638BA0-4909-4CDA-AF6C-24A6E68D038A}" type="sibTrans" cxnId="{D195008E-0122-4773-88CF-C23286AB652E}">
      <dgm:prSet/>
      <dgm:spPr/>
      <dgm:t>
        <a:bodyPr/>
        <a:lstStyle/>
        <a:p>
          <a:endParaRPr lang="en-US"/>
        </a:p>
      </dgm:t>
    </dgm:pt>
    <dgm:pt modelId="{416BC9DB-9B4C-42D2-AA8D-5967922E80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100" dirty="0" err="1"/>
            <a:t>Breakaway</a:t>
          </a:r>
          <a:r>
            <a:rPr lang="cs-CZ" sz="2100" dirty="0"/>
            <a:t> roping</a:t>
          </a:r>
          <a:endParaRPr lang="en-US" sz="2100" dirty="0"/>
        </a:p>
      </dgm:t>
    </dgm:pt>
    <dgm:pt modelId="{78F05281-9C5B-4E90-B06C-CCF0B60437A6}" type="parTrans" cxnId="{8E7A402F-80E0-4C05-B1A1-4BF77B4AC723}">
      <dgm:prSet/>
      <dgm:spPr/>
      <dgm:t>
        <a:bodyPr/>
        <a:lstStyle/>
        <a:p>
          <a:endParaRPr lang="en-US"/>
        </a:p>
      </dgm:t>
    </dgm:pt>
    <dgm:pt modelId="{10ADB4C4-35FA-4119-B3BD-AAF371CEB93C}" type="sibTrans" cxnId="{8E7A402F-80E0-4C05-B1A1-4BF77B4AC723}">
      <dgm:prSet/>
      <dgm:spPr/>
      <dgm:t>
        <a:bodyPr/>
        <a:lstStyle/>
        <a:p>
          <a:endParaRPr lang="en-US"/>
        </a:p>
      </dgm:t>
    </dgm:pt>
    <dgm:pt modelId="{C3F4B0B8-ED6E-4130-9281-624BD68FA7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100" dirty="0" err="1"/>
            <a:t>Tie-down</a:t>
          </a:r>
          <a:r>
            <a:rPr lang="cs-CZ" sz="2100" dirty="0"/>
            <a:t> roping</a:t>
          </a:r>
          <a:endParaRPr lang="en-US" sz="2100" dirty="0"/>
        </a:p>
      </dgm:t>
    </dgm:pt>
    <dgm:pt modelId="{BC02B35F-D116-42DF-ABBA-5E4BAB947315}" type="parTrans" cxnId="{4D8C3A46-0DCC-4111-BA5F-335F5D8F06A3}">
      <dgm:prSet/>
      <dgm:spPr/>
      <dgm:t>
        <a:bodyPr/>
        <a:lstStyle/>
        <a:p>
          <a:endParaRPr lang="en-US"/>
        </a:p>
      </dgm:t>
    </dgm:pt>
    <dgm:pt modelId="{26D6BD1A-2E8C-4CEC-BDB9-1C6EB9A43FD0}" type="sibTrans" cxnId="{4D8C3A46-0DCC-4111-BA5F-335F5D8F06A3}">
      <dgm:prSet/>
      <dgm:spPr/>
      <dgm:t>
        <a:bodyPr/>
        <a:lstStyle/>
        <a:p>
          <a:endParaRPr lang="en-US"/>
        </a:p>
      </dgm:t>
    </dgm:pt>
    <dgm:pt modelId="{B266DA27-E76D-4900-B29A-5EDE873ACA3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100" dirty="0" err="1"/>
            <a:t>Steer</a:t>
          </a:r>
          <a:r>
            <a:rPr lang="cs-CZ" sz="2100" dirty="0"/>
            <a:t> roping</a:t>
          </a:r>
          <a:endParaRPr lang="en-US" sz="2100" dirty="0"/>
        </a:p>
      </dgm:t>
    </dgm:pt>
    <dgm:pt modelId="{E6CFA09A-CB81-459D-A04D-BC9FFCF63D8A}" type="parTrans" cxnId="{14C41341-B508-4EEF-AAEC-D88CBD8A45C2}">
      <dgm:prSet/>
      <dgm:spPr/>
      <dgm:t>
        <a:bodyPr/>
        <a:lstStyle/>
        <a:p>
          <a:endParaRPr lang="en-US"/>
        </a:p>
      </dgm:t>
    </dgm:pt>
    <dgm:pt modelId="{76915FAE-4EEF-4584-8677-B27C4EB2D1E0}" type="sibTrans" cxnId="{14C41341-B508-4EEF-AAEC-D88CBD8A45C2}">
      <dgm:prSet/>
      <dgm:spPr/>
      <dgm:t>
        <a:bodyPr/>
        <a:lstStyle/>
        <a:p>
          <a:endParaRPr lang="en-US"/>
        </a:p>
      </dgm:t>
    </dgm:pt>
    <dgm:pt modelId="{7AAB8B14-7238-4A28-A9DE-4F392B20390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Keyhole race</a:t>
          </a:r>
          <a:endParaRPr lang="en-US" dirty="0"/>
        </a:p>
      </dgm:t>
    </dgm:pt>
    <dgm:pt modelId="{7DE7C405-1A07-4368-B259-5D453F6BEEEC}" type="parTrans" cxnId="{89D7178F-4C11-4931-BED2-311B13CD3BFD}">
      <dgm:prSet/>
      <dgm:spPr/>
    </dgm:pt>
    <dgm:pt modelId="{FC5B738B-8369-42C7-875E-55D92F0B2819}" type="sibTrans" cxnId="{89D7178F-4C11-4931-BED2-311B13CD3BFD}">
      <dgm:prSet/>
      <dgm:spPr/>
    </dgm:pt>
    <dgm:pt modelId="{1B436747-6767-4918-A07E-F4A206D56BC2}" type="pres">
      <dgm:prSet presAssocID="{8FD4C70A-709A-40AA-B110-6CFEF83D4A2C}" presName="Name0" presStyleCnt="0">
        <dgm:presLayoutVars>
          <dgm:dir/>
          <dgm:animLvl val="lvl"/>
          <dgm:resizeHandles val="exact"/>
        </dgm:presLayoutVars>
      </dgm:prSet>
      <dgm:spPr/>
    </dgm:pt>
    <dgm:pt modelId="{06A711C1-192E-459C-AB3D-20BD40A26BCF}" type="pres">
      <dgm:prSet presAssocID="{3EA00506-7E76-4E17-B980-DDDE64D2771E}" presName="composite" presStyleCnt="0"/>
      <dgm:spPr/>
    </dgm:pt>
    <dgm:pt modelId="{5FF4BCA1-56E3-438C-8B46-8883C214C674}" type="pres">
      <dgm:prSet presAssocID="{3EA00506-7E76-4E17-B980-DDDE64D2771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24AD97B-72EC-49C3-9765-81956E85C00A}" type="pres">
      <dgm:prSet presAssocID="{3EA00506-7E76-4E17-B980-DDDE64D2771E}" presName="desTx" presStyleLbl="alignAccFollowNode1" presStyleIdx="0" presStyleCnt="4">
        <dgm:presLayoutVars>
          <dgm:bulletEnabled val="1"/>
        </dgm:presLayoutVars>
      </dgm:prSet>
      <dgm:spPr/>
    </dgm:pt>
    <dgm:pt modelId="{6A3CCA1C-1B6D-4F69-9891-5C638C005790}" type="pres">
      <dgm:prSet presAssocID="{1B5D13BC-E0AB-4168-BEE0-DFC55D5E1F66}" presName="space" presStyleCnt="0"/>
      <dgm:spPr/>
    </dgm:pt>
    <dgm:pt modelId="{53DA736F-BE0D-454A-AC3C-7962176B0230}" type="pres">
      <dgm:prSet presAssocID="{2EE06B23-6AAD-4C41-BEEC-AC3DB88F99AF}" presName="composite" presStyleCnt="0"/>
      <dgm:spPr/>
    </dgm:pt>
    <dgm:pt modelId="{606A7948-3A3A-4C93-89EE-25B95CEC6E16}" type="pres">
      <dgm:prSet presAssocID="{2EE06B23-6AAD-4C41-BEEC-AC3DB88F99A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73BB6AA-6544-4B58-9393-2F9CCEC4FA34}" type="pres">
      <dgm:prSet presAssocID="{2EE06B23-6AAD-4C41-BEEC-AC3DB88F99AF}" presName="desTx" presStyleLbl="alignAccFollowNode1" presStyleIdx="1" presStyleCnt="4">
        <dgm:presLayoutVars>
          <dgm:bulletEnabled val="1"/>
        </dgm:presLayoutVars>
      </dgm:prSet>
      <dgm:spPr/>
    </dgm:pt>
    <dgm:pt modelId="{C9C0D44F-EC73-4B30-AE34-CDF405D79418}" type="pres">
      <dgm:prSet presAssocID="{8352C841-086B-45E0-BE72-53BA60F453E5}" presName="space" presStyleCnt="0"/>
      <dgm:spPr/>
    </dgm:pt>
    <dgm:pt modelId="{E0F9FB1D-DDF9-4D83-8469-9D6F47EDA950}" type="pres">
      <dgm:prSet presAssocID="{930A4E17-38C1-4653-AF73-C3F0A39DFBDC}" presName="composite" presStyleCnt="0"/>
      <dgm:spPr/>
    </dgm:pt>
    <dgm:pt modelId="{EE3A59C8-C1A4-4D62-8464-3360C267BADB}" type="pres">
      <dgm:prSet presAssocID="{930A4E17-38C1-4653-AF73-C3F0A39DFBD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AF9903F-462E-4655-AFC5-D0E70ED35E1C}" type="pres">
      <dgm:prSet presAssocID="{930A4E17-38C1-4653-AF73-C3F0A39DFBDC}" presName="desTx" presStyleLbl="alignAccFollowNode1" presStyleIdx="2" presStyleCnt="4">
        <dgm:presLayoutVars>
          <dgm:bulletEnabled val="1"/>
        </dgm:presLayoutVars>
      </dgm:prSet>
      <dgm:spPr/>
    </dgm:pt>
    <dgm:pt modelId="{ED84D600-EE94-4C74-9EAC-FB5C86DBC9BF}" type="pres">
      <dgm:prSet presAssocID="{7D18C671-2AA3-4C4D-ABAD-658FBDF89BF7}" presName="space" presStyleCnt="0"/>
      <dgm:spPr/>
    </dgm:pt>
    <dgm:pt modelId="{8D211D29-DDE9-4D2F-A6CA-F3BC0FFB8CF8}" type="pres">
      <dgm:prSet presAssocID="{BC9FE3E2-F778-425F-8313-187C91215FCD}" presName="composite" presStyleCnt="0"/>
      <dgm:spPr/>
    </dgm:pt>
    <dgm:pt modelId="{BA425BA5-BF14-44C1-B331-EB9C5DF1D1A5}" type="pres">
      <dgm:prSet presAssocID="{BC9FE3E2-F778-425F-8313-187C91215FC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B9451D6C-BB11-495C-897C-55B5BF895E5E}" type="pres">
      <dgm:prSet presAssocID="{BC9FE3E2-F778-425F-8313-187C91215FCD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4FA78305-557D-4741-89A4-9FDBF20EE60E}" type="presOf" srcId="{2EE06B23-6AAD-4C41-BEEC-AC3DB88F99AF}" destId="{606A7948-3A3A-4C93-89EE-25B95CEC6E16}" srcOrd="0" destOrd="0" presId="urn:microsoft.com/office/officeart/2005/8/layout/hList1"/>
    <dgm:cxn modelId="{BA421E08-C081-4198-B700-3E6C26F669B2}" type="presOf" srcId="{E7ADDA98-D57E-4221-AF27-5FE5A65CE8DE}" destId="{924AD97B-72EC-49C3-9765-81956E85C00A}" srcOrd="0" destOrd="5" presId="urn:microsoft.com/office/officeart/2005/8/layout/hList1"/>
    <dgm:cxn modelId="{53CA1409-BB1B-407E-9038-4BCFEF3F3DFB}" srcId="{3EA00506-7E76-4E17-B980-DDDE64D2771E}" destId="{A02F9A9F-E6F8-4D97-9662-73936E6FABCB}" srcOrd="6" destOrd="0" parTransId="{14B813A4-AC2A-4ACB-933B-CA46A6CEA1E9}" sibTransId="{DAC795D3-F504-42CF-815C-865B925AFB96}"/>
    <dgm:cxn modelId="{2061700B-AFA4-4640-ACCE-755DA8EB5929}" type="presOf" srcId="{C3F4B0B8-ED6E-4130-9281-624BD68FA742}" destId="{B9451D6C-BB11-495C-897C-55B5BF895E5E}" srcOrd="0" destOrd="2" presId="urn:microsoft.com/office/officeart/2005/8/layout/hList1"/>
    <dgm:cxn modelId="{CDCD710F-CAE8-4A15-9F2A-9F54DB8BBF44}" srcId="{930A4E17-38C1-4653-AF73-C3F0A39DFBDC}" destId="{C4BF6CF2-44A8-4DC0-9428-F1E23D56099F}" srcOrd="1" destOrd="0" parTransId="{2FCF09D5-CBE8-44FA-86EC-B9B8C63B4CAE}" sibTransId="{59478443-67B2-41EA-B936-D54FE9EC45EA}"/>
    <dgm:cxn modelId="{18FEE710-5267-4102-9838-712D43DE5BD6}" srcId="{930A4E17-38C1-4653-AF73-C3F0A39DFBDC}" destId="{7D0FB746-58FC-4136-B9DC-E5B7909908C2}" srcOrd="0" destOrd="0" parTransId="{A581BD32-74A0-40A3-A07F-8CCD7FD45A14}" sibTransId="{E3FACB00-A00E-4218-B807-FD652B775B40}"/>
    <dgm:cxn modelId="{1853A313-51A1-43D8-9CE2-6B7D9E3DAC13}" srcId="{3EA00506-7E76-4E17-B980-DDDE64D2771E}" destId="{CCF6BEF0-7805-489D-8E16-4092349CCB89}" srcOrd="1" destOrd="0" parTransId="{0C91628F-EFDD-4F4C-AE15-7685BA728B3D}" sibTransId="{D3185AF1-34D5-478E-A432-6A39055EE140}"/>
    <dgm:cxn modelId="{916AE91B-CAAE-42DB-BFA2-17F43279199C}" srcId="{2EE06B23-6AAD-4C41-BEEC-AC3DB88F99AF}" destId="{AA623DB1-E67B-4D49-9307-D20FFFFF376D}" srcOrd="4" destOrd="0" parTransId="{7A60E53F-7F9C-4E8C-810C-22473D7C117E}" sibTransId="{547DFBB4-4130-4A0B-A049-D91ACDC33107}"/>
    <dgm:cxn modelId="{3F512323-DDBA-4498-B042-BAAFCAE4583B}" type="presOf" srcId="{AA623DB1-E67B-4D49-9307-D20FFFFF376D}" destId="{073BB6AA-6544-4B58-9393-2F9CCEC4FA34}" srcOrd="0" destOrd="4" presId="urn:microsoft.com/office/officeart/2005/8/layout/hList1"/>
    <dgm:cxn modelId="{B75ADA2E-4E9B-417C-AF9D-51FB1CB6471B}" type="presOf" srcId="{A02F9A9F-E6F8-4D97-9662-73936E6FABCB}" destId="{924AD97B-72EC-49C3-9765-81956E85C00A}" srcOrd="0" destOrd="6" presId="urn:microsoft.com/office/officeart/2005/8/layout/hList1"/>
    <dgm:cxn modelId="{8E7A402F-80E0-4C05-B1A1-4BF77B4AC723}" srcId="{BC9FE3E2-F778-425F-8313-187C91215FCD}" destId="{416BC9DB-9B4C-42D2-AA8D-5967922E80EE}" srcOrd="1" destOrd="0" parTransId="{78F05281-9C5B-4E90-B06C-CCF0B60437A6}" sibTransId="{10ADB4C4-35FA-4119-B3BD-AAF371CEB93C}"/>
    <dgm:cxn modelId="{A06ABC36-B52C-484F-99C5-3E3FB2149405}" type="presOf" srcId="{2C051CC7-2875-4986-AAE4-51CD43B8BCB9}" destId="{B9451D6C-BB11-495C-897C-55B5BF895E5E}" srcOrd="0" destOrd="0" presId="urn:microsoft.com/office/officeart/2005/8/layout/hList1"/>
    <dgm:cxn modelId="{9C7E5538-09DC-4509-AA4F-39D21F1EFF3F}" srcId="{8FD4C70A-709A-40AA-B110-6CFEF83D4A2C}" destId="{3EA00506-7E76-4E17-B980-DDDE64D2771E}" srcOrd="0" destOrd="0" parTransId="{FF9B813D-5AA4-450E-8EE2-5C649D7F2107}" sibTransId="{1B5D13BC-E0AB-4168-BEE0-DFC55D5E1F66}"/>
    <dgm:cxn modelId="{CAA76F3A-6C34-49B3-8F70-747C8E0259AD}" srcId="{8FD4C70A-709A-40AA-B110-6CFEF83D4A2C}" destId="{2EE06B23-6AAD-4C41-BEEC-AC3DB88F99AF}" srcOrd="1" destOrd="0" parTransId="{C7089CF6-A573-4F64-90AF-17F825ED9F9C}" sibTransId="{8352C841-086B-45E0-BE72-53BA60F453E5}"/>
    <dgm:cxn modelId="{4206245C-F2ED-415A-9642-8CBE2E74D35E}" srcId="{8FD4C70A-709A-40AA-B110-6CFEF83D4A2C}" destId="{BC9FE3E2-F778-425F-8313-187C91215FCD}" srcOrd="3" destOrd="0" parTransId="{D5AA4984-C42F-4F89-85D3-F188217366FC}" sibTransId="{B29FD37F-08B2-4D55-8EDD-DEA481559F5B}"/>
    <dgm:cxn modelId="{695AD85C-4577-4E1A-98B3-77F3ACC06B6C}" srcId="{3EA00506-7E76-4E17-B980-DDDE64D2771E}" destId="{CA84A3EE-7369-4917-95B3-203347719CAD}" srcOrd="4" destOrd="0" parTransId="{DD56E912-BC7D-47B4-B2E7-530A8885D609}" sibTransId="{388B6AAE-9D95-45D1-A821-6FE080A00D6B}"/>
    <dgm:cxn modelId="{43E6E85D-F871-45B1-A664-5BDD305744F1}" type="presOf" srcId="{7AAB8B14-7238-4A28-A9DE-4F392B203901}" destId="{073BB6AA-6544-4B58-9393-2F9CCEC4FA34}" srcOrd="0" destOrd="3" presId="urn:microsoft.com/office/officeart/2005/8/layout/hList1"/>
    <dgm:cxn modelId="{14C41341-B508-4EEF-AAEC-D88CBD8A45C2}" srcId="{BC9FE3E2-F778-425F-8313-187C91215FCD}" destId="{B266DA27-E76D-4900-B29A-5EDE873ACA3C}" srcOrd="3" destOrd="0" parTransId="{E6CFA09A-CB81-459D-A04D-BC9FFCF63D8A}" sibTransId="{76915FAE-4EEF-4584-8677-B27C4EB2D1E0}"/>
    <dgm:cxn modelId="{903FB442-9C9C-4769-9E75-8EB6E3843228}" type="presOf" srcId="{8FD4C70A-709A-40AA-B110-6CFEF83D4A2C}" destId="{1B436747-6767-4918-A07E-F4A206D56BC2}" srcOrd="0" destOrd="0" presId="urn:microsoft.com/office/officeart/2005/8/layout/hList1"/>
    <dgm:cxn modelId="{B6BA2343-CDF2-4586-805C-FC8727365CEE}" type="presOf" srcId="{746D74B9-279F-4E67-B29A-80FC875D5C05}" destId="{EAF9903F-462E-4655-AFC5-D0E70ED35E1C}" srcOrd="0" destOrd="3" presId="urn:microsoft.com/office/officeart/2005/8/layout/hList1"/>
    <dgm:cxn modelId="{CC858344-4E0C-478A-93D1-1875F0878EEC}" type="presOf" srcId="{CA84A3EE-7369-4917-95B3-203347719CAD}" destId="{924AD97B-72EC-49C3-9765-81956E85C00A}" srcOrd="0" destOrd="4" presId="urn:microsoft.com/office/officeart/2005/8/layout/hList1"/>
    <dgm:cxn modelId="{4D8C3A46-0DCC-4111-BA5F-335F5D8F06A3}" srcId="{BC9FE3E2-F778-425F-8313-187C91215FCD}" destId="{C3F4B0B8-ED6E-4130-9281-624BD68FA742}" srcOrd="2" destOrd="0" parTransId="{BC02B35F-D116-42DF-ABBA-5E4BAB947315}" sibTransId="{26D6BD1A-2E8C-4CEC-BDB9-1C6EB9A43FD0}"/>
    <dgm:cxn modelId="{7BBA5C47-9436-4512-AD9E-289D68097A5D}" srcId="{2EE06B23-6AAD-4C41-BEEC-AC3DB88F99AF}" destId="{AB90972B-18E8-4B1E-8F58-EF194F429D2C}" srcOrd="1" destOrd="0" parTransId="{DED4E106-FCD0-4368-91A4-23223F73E25E}" sibTransId="{A8CE9A88-8665-4632-88C3-C0A8B832F89F}"/>
    <dgm:cxn modelId="{97D1116C-E7EC-44B3-A86E-F20F4F2FF28C}" srcId="{930A4E17-38C1-4653-AF73-C3F0A39DFBDC}" destId="{AD02B959-C9A9-4DB2-AC1B-01ADC993CF74}" srcOrd="2" destOrd="0" parTransId="{233957E3-CE2C-48F4-8273-A7A1159A12A6}" sibTransId="{87AE46E9-88D9-495C-AE79-E1F0A5E16378}"/>
    <dgm:cxn modelId="{096E5F4D-9004-4118-963A-11C19D2BEFFE}" type="presOf" srcId="{416BC9DB-9B4C-42D2-AA8D-5967922E80EE}" destId="{B9451D6C-BB11-495C-897C-55B5BF895E5E}" srcOrd="0" destOrd="1" presId="urn:microsoft.com/office/officeart/2005/8/layout/hList1"/>
    <dgm:cxn modelId="{003F754F-6B13-451C-904F-17C2590791F5}" srcId="{3EA00506-7E76-4E17-B980-DDDE64D2771E}" destId="{45F9D985-C3B2-4D57-A815-470B3D9DC76D}" srcOrd="0" destOrd="0" parTransId="{92D52741-0DEC-447B-B10A-D8F938626F0B}" sibTransId="{32531438-3729-4BF4-A984-64EED362F1EB}"/>
    <dgm:cxn modelId="{2466D96F-86FC-489F-AB73-CECADCF026A2}" type="presOf" srcId="{7D0FB746-58FC-4136-B9DC-E5B7909908C2}" destId="{EAF9903F-462E-4655-AFC5-D0E70ED35E1C}" srcOrd="0" destOrd="0" presId="urn:microsoft.com/office/officeart/2005/8/layout/hList1"/>
    <dgm:cxn modelId="{77736272-8014-4FE2-8767-E08F53CFFC54}" srcId="{2EE06B23-6AAD-4C41-BEEC-AC3DB88F99AF}" destId="{2924CDFC-DA9E-4B3E-A1BF-A1FF1725CD09}" srcOrd="2" destOrd="0" parTransId="{F4EB332D-117D-4568-90BA-EBE683DF4EF5}" sibTransId="{5622F413-9171-4162-95BB-FE049F6CD723}"/>
    <dgm:cxn modelId="{D3D21173-B367-40B6-9846-0CE30F8D6EB3}" type="presOf" srcId="{45F9D985-C3B2-4D57-A815-470B3D9DC76D}" destId="{924AD97B-72EC-49C3-9765-81956E85C00A}" srcOrd="0" destOrd="0" presId="urn:microsoft.com/office/officeart/2005/8/layout/hList1"/>
    <dgm:cxn modelId="{56804858-E03A-4772-AA87-05D8E97AD622}" type="presOf" srcId="{B266DA27-E76D-4900-B29A-5EDE873ACA3C}" destId="{B9451D6C-BB11-495C-897C-55B5BF895E5E}" srcOrd="0" destOrd="3" presId="urn:microsoft.com/office/officeart/2005/8/layout/hList1"/>
    <dgm:cxn modelId="{CF8C217A-AC36-456E-B659-7F0DDF4C2818}" srcId="{8FD4C70A-709A-40AA-B110-6CFEF83D4A2C}" destId="{930A4E17-38C1-4653-AF73-C3F0A39DFBDC}" srcOrd="2" destOrd="0" parTransId="{3E15F35A-8651-43A3-BAFE-B958A04868B7}" sibTransId="{7D18C671-2AA3-4C4D-ABAD-658FBDF89BF7}"/>
    <dgm:cxn modelId="{1763D581-BEDC-496A-A452-9E1321E0751B}" srcId="{2EE06B23-6AAD-4C41-BEEC-AC3DB88F99AF}" destId="{AA5BA646-5767-4D9D-857B-ADDFFCE916A3}" srcOrd="0" destOrd="0" parTransId="{D8E9404D-361D-473A-A90E-231F7D717F5C}" sibTransId="{3289B820-1444-46FC-A960-502A83FF92FF}"/>
    <dgm:cxn modelId="{4732D98C-19B4-4445-8818-BD52CAE1363C}" srcId="{3EA00506-7E76-4E17-B980-DDDE64D2771E}" destId="{8787A5F2-39CA-4FC0-A4A4-5113A43F7D67}" srcOrd="3" destOrd="0" parTransId="{91949345-5597-47DC-B41D-70D7EB7CC11A}" sibTransId="{19FEEFD7-5E52-4739-90F4-782BDF384471}"/>
    <dgm:cxn modelId="{D195008E-0122-4773-88CF-C23286AB652E}" srcId="{BC9FE3E2-F778-425F-8313-187C91215FCD}" destId="{2C051CC7-2875-4986-AAE4-51CD43B8BCB9}" srcOrd="0" destOrd="0" parTransId="{B3BF8651-1DC7-49C7-B194-DF3534019163}" sibTransId="{7B638BA0-4909-4CDA-AF6C-24A6E68D038A}"/>
    <dgm:cxn modelId="{89D7178F-4C11-4931-BED2-311B13CD3BFD}" srcId="{2EE06B23-6AAD-4C41-BEEC-AC3DB88F99AF}" destId="{7AAB8B14-7238-4A28-A9DE-4F392B203901}" srcOrd="3" destOrd="0" parTransId="{7DE7C405-1A07-4368-B259-5D453F6BEEEC}" sibTransId="{FC5B738B-8369-42C7-875E-55D92F0B2819}"/>
    <dgm:cxn modelId="{012C6795-897B-4F6B-BA85-175FEB4AB31C}" type="presOf" srcId="{BC9FE3E2-F778-425F-8313-187C91215FCD}" destId="{BA425BA5-BF14-44C1-B331-EB9C5DF1D1A5}" srcOrd="0" destOrd="0" presId="urn:microsoft.com/office/officeart/2005/8/layout/hList1"/>
    <dgm:cxn modelId="{53C76699-B9D4-4B5F-AD49-CAE83970EA88}" srcId="{930A4E17-38C1-4653-AF73-C3F0A39DFBDC}" destId="{746D74B9-279F-4E67-B29A-80FC875D5C05}" srcOrd="3" destOrd="0" parTransId="{26973C16-2195-4637-B177-B801FB3855B0}" sibTransId="{3FDA506E-F8A9-4692-A016-5996DA5DEDA0}"/>
    <dgm:cxn modelId="{C79979A3-5B66-4147-82C7-B6344E14192B}" srcId="{3EA00506-7E76-4E17-B980-DDDE64D2771E}" destId="{D9C0429B-062A-4EC2-ABA3-B47D3FB7753B}" srcOrd="7" destOrd="0" parTransId="{40DC7A3E-171C-4FB6-B234-EF90C1CF6AFC}" sibTransId="{9A1C9831-2E67-48DC-BC64-5B3CC15F1EC2}"/>
    <dgm:cxn modelId="{DEC3D1B7-90A5-44E9-8C62-B39D918E6893}" srcId="{3EA00506-7E76-4E17-B980-DDDE64D2771E}" destId="{C27A5D03-CE64-4B8E-981F-6CFC49A3E034}" srcOrd="2" destOrd="0" parTransId="{AD8EEDF1-65FB-48B1-A1D8-425C9099ABDD}" sibTransId="{CF3CE270-40A1-4340-8F8E-D21F605FCD42}"/>
    <dgm:cxn modelId="{A61462BB-79FE-48E4-BA17-EC835F600A43}" type="presOf" srcId="{C4BF6CF2-44A8-4DC0-9428-F1E23D56099F}" destId="{EAF9903F-462E-4655-AFC5-D0E70ED35E1C}" srcOrd="0" destOrd="1" presId="urn:microsoft.com/office/officeart/2005/8/layout/hList1"/>
    <dgm:cxn modelId="{EAB5DABE-FE1B-451C-8650-2CCBA88591FD}" type="presOf" srcId="{CCF6BEF0-7805-489D-8E16-4092349CCB89}" destId="{924AD97B-72EC-49C3-9765-81956E85C00A}" srcOrd="0" destOrd="1" presId="urn:microsoft.com/office/officeart/2005/8/layout/hList1"/>
    <dgm:cxn modelId="{89E379C4-CAA9-47CE-A5F8-A1148AC412F5}" type="presOf" srcId="{D9C0429B-062A-4EC2-ABA3-B47D3FB7753B}" destId="{924AD97B-72EC-49C3-9765-81956E85C00A}" srcOrd="0" destOrd="7" presId="urn:microsoft.com/office/officeart/2005/8/layout/hList1"/>
    <dgm:cxn modelId="{8C2890C8-9716-4A8A-8B32-5B3D074FCE08}" type="presOf" srcId="{3EA00506-7E76-4E17-B980-DDDE64D2771E}" destId="{5FF4BCA1-56E3-438C-8B46-8883C214C674}" srcOrd="0" destOrd="0" presId="urn:microsoft.com/office/officeart/2005/8/layout/hList1"/>
    <dgm:cxn modelId="{E05ADBD1-71B9-4E2F-BBA2-CC7C011EEDBA}" type="presOf" srcId="{8787A5F2-39CA-4FC0-A4A4-5113A43F7D67}" destId="{924AD97B-72EC-49C3-9765-81956E85C00A}" srcOrd="0" destOrd="3" presId="urn:microsoft.com/office/officeart/2005/8/layout/hList1"/>
    <dgm:cxn modelId="{5BF9A2D4-A996-4820-8202-463DF9D6AA3A}" type="presOf" srcId="{930A4E17-38C1-4653-AF73-C3F0A39DFBDC}" destId="{EE3A59C8-C1A4-4D62-8464-3360C267BADB}" srcOrd="0" destOrd="0" presId="urn:microsoft.com/office/officeart/2005/8/layout/hList1"/>
    <dgm:cxn modelId="{5DA0F1D9-096B-4A08-9203-95146AAD0EE1}" type="presOf" srcId="{C27A5D03-CE64-4B8E-981F-6CFC49A3E034}" destId="{924AD97B-72EC-49C3-9765-81956E85C00A}" srcOrd="0" destOrd="2" presId="urn:microsoft.com/office/officeart/2005/8/layout/hList1"/>
    <dgm:cxn modelId="{B4E70BE0-A3D5-4694-9212-C1C226F0DEB9}" srcId="{3EA00506-7E76-4E17-B980-DDDE64D2771E}" destId="{E7ADDA98-D57E-4221-AF27-5FE5A65CE8DE}" srcOrd="5" destOrd="0" parTransId="{DC1A7C78-4618-4BF9-8201-3319E737D694}" sibTransId="{940397FB-44DE-4F9B-9FD6-3C14961170AE}"/>
    <dgm:cxn modelId="{3E1905F0-4B10-4803-BB11-229E44BB371C}" type="presOf" srcId="{AA5BA646-5767-4D9D-857B-ADDFFCE916A3}" destId="{073BB6AA-6544-4B58-9393-2F9CCEC4FA34}" srcOrd="0" destOrd="0" presId="urn:microsoft.com/office/officeart/2005/8/layout/hList1"/>
    <dgm:cxn modelId="{F03F37F6-7311-4E92-B4EB-E9E695797220}" type="presOf" srcId="{AD02B959-C9A9-4DB2-AC1B-01ADC993CF74}" destId="{EAF9903F-462E-4655-AFC5-D0E70ED35E1C}" srcOrd="0" destOrd="2" presId="urn:microsoft.com/office/officeart/2005/8/layout/hList1"/>
    <dgm:cxn modelId="{4DAF6CF9-DB4B-4D39-A95E-3E151C29F362}" type="presOf" srcId="{2924CDFC-DA9E-4B3E-A1BF-A1FF1725CD09}" destId="{073BB6AA-6544-4B58-9393-2F9CCEC4FA34}" srcOrd="0" destOrd="2" presId="urn:microsoft.com/office/officeart/2005/8/layout/hList1"/>
    <dgm:cxn modelId="{FB5FB6FB-8D10-4747-8353-D11EA603F288}" type="presOf" srcId="{AB90972B-18E8-4B1E-8F58-EF194F429D2C}" destId="{073BB6AA-6544-4B58-9393-2F9CCEC4FA34}" srcOrd="0" destOrd="1" presId="urn:microsoft.com/office/officeart/2005/8/layout/hList1"/>
    <dgm:cxn modelId="{A1F1F373-6ECE-43E0-AE11-CD19ACED4975}" type="presParOf" srcId="{1B436747-6767-4918-A07E-F4A206D56BC2}" destId="{06A711C1-192E-459C-AB3D-20BD40A26BCF}" srcOrd="0" destOrd="0" presId="urn:microsoft.com/office/officeart/2005/8/layout/hList1"/>
    <dgm:cxn modelId="{7CD5C5E1-C842-4C15-B88E-AE72AE4E180E}" type="presParOf" srcId="{06A711C1-192E-459C-AB3D-20BD40A26BCF}" destId="{5FF4BCA1-56E3-438C-8B46-8883C214C674}" srcOrd="0" destOrd="0" presId="urn:microsoft.com/office/officeart/2005/8/layout/hList1"/>
    <dgm:cxn modelId="{006A8739-7E2F-4184-B9AC-89F5AC6FC3AA}" type="presParOf" srcId="{06A711C1-192E-459C-AB3D-20BD40A26BCF}" destId="{924AD97B-72EC-49C3-9765-81956E85C00A}" srcOrd="1" destOrd="0" presId="urn:microsoft.com/office/officeart/2005/8/layout/hList1"/>
    <dgm:cxn modelId="{09F7AB38-A1A2-482E-BD5B-A8D78609FF02}" type="presParOf" srcId="{1B436747-6767-4918-A07E-F4A206D56BC2}" destId="{6A3CCA1C-1B6D-4F69-9891-5C638C005790}" srcOrd="1" destOrd="0" presId="urn:microsoft.com/office/officeart/2005/8/layout/hList1"/>
    <dgm:cxn modelId="{A6BAE9A3-4966-4B44-9E98-B03EFC6CB9EE}" type="presParOf" srcId="{1B436747-6767-4918-A07E-F4A206D56BC2}" destId="{53DA736F-BE0D-454A-AC3C-7962176B0230}" srcOrd="2" destOrd="0" presId="urn:microsoft.com/office/officeart/2005/8/layout/hList1"/>
    <dgm:cxn modelId="{4620546C-DB94-443A-93A0-28999E4E80B4}" type="presParOf" srcId="{53DA736F-BE0D-454A-AC3C-7962176B0230}" destId="{606A7948-3A3A-4C93-89EE-25B95CEC6E16}" srcOrd="0" destOrd="0" presId="urn:microsoft.com/office/officeart/2005/8/layout/hList1"/>
    <dgm:cxn modelId="{46869CCA-2950-413E-AEA4-BC660573493F}" type="presParOf" srcId="{53DA736F-BE0D-454A-AC3C-7962176B0230}" destId="{073BB6AA-6544-4B58-9393-2F9CCEC4FA34}" srcOrd="1" destOrd="0" presId="urn:microsoft.com/office/officeart/2005/8/layout/hList1"/>
    <dgm:cxn modelId="{D5CF08E7-093C-438E-877A-6B8D50F45FA9}" type="presParOf" srcId="{1B436747-6767-4918-A07E-F4A206D56BC2}" destId="{C9C0D44F-EC73-4B30-AE34-CDF405D79418}" srcOrd="3" destOrd="0" presId="urn:microsoft.com/office/officeart/2005/8/layout/hList1"/>
    <dgm:cxn modelId="{C29AAAD4-B4FA-4EC5-B307-F281F1A514DC}" type="presParOf" srcId="{1B436747-6767-4918-A07E-F4A206D56BC2}" destId="{E0F9FB1D-DDF9-4D83-8469-9D6F47EDA950}" srcOrd="4" destOrd="0" presId="urn:microsoft.com/office/officeart/2005/8/layout/hList1"/>
    <dgm:cxn modelId="{A3F6B063-C4CC-477D-A64A-AF3BA6B8F3AB}" type="presParOf" srcId="{E0F9FB1D-DDF9-4D83-8469-9D6F47EDA950}" destId="{EE3A59C8-C1A4-4D62-8464-3360C267BADB}" srcOrd="0" destOrd="0" presId="urn:microsoft.com/office/officeart/2005/8/layout/hList1"/>
    <dgm:cxn modelId="{571B8F42-0FCB-49E2-A38D-F88DCA5F8A22}" type="presParOf" srcId="{E0F9FB1D-DDF9-4D83-8469-9D6F47EDA950}" destId="{EAF9903F-462E-4655-AFC5-D0E70ED35E1C}" srcOrd="1" destOrd="0" presId="urn:microsoft.com/office/officeart/2005/8/layout/hList1"/>
    <dgm:cxn modelId="{13283DA2-7BF5-4896-AA09-22FD084BB1EC}" type="presParOf" srcId="{1B436747-6767-4918-A07E-F4A206D56BC2}" destId="{ED84D600-EE94-4C74-9EAC-FB5C86DBC9BF}" srcOrd="5" destOrd="0" presId="urn:microsoft.com/office/officeart/2005/8/layout/hList1"/>
    <dgm:cxn modelId="{5CD41A8E-9866-4284-901C-59A27A370F5E}" type="presParOf" srcId="{1B436747-6767-4918-A07E-F4A206D56BC2}" destId="{8D211D29-DDE9-4D2F-A6CA-F3BC0FFB8CF8}" srcOrd="6" destOrd="0" presId="urn:microsoft.com/office/officeart/2005/8/layout/hList1"/>
    <dgm:cxn modelId="{66F8B129-4296-4C75-B75F-55DB4E5D387D}" type="presParOf" srcId="{8D211D29-DDE9-4D2F-A6CA-F3BC0FFB8CF8}" destId="{BA425BA5-BF14-44C1-B331-EB9C5DF1D1A5}" srcOrd="0" destOrd="0" presId="urn:microsoft.com/office/officeart/2005/8/layout/hList1"/>
    <dgm:cxn modelId="{35E21C89-2007-4415-A1F6-6794B3CFDFCD}" type="presParOf" srcId="{8D211D29-DDE9-4D2F-A6CA-F3BC0FFB8CF8}" destId="{B9451D6C-BB11-495C-897C-55B5BF895E5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72E90D-406A-415C-820D-CEA90F1648BC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375DF78-09B1-4AA8-B938-7E8CE5A33C35}">
      <dgm:prSet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cs-CZ" dirty="0"/>
            <a:t>Quarter horse </a:t>
          </a:r>
          <a:endParaRPr lang="en-US" dirty="0"/>
        </a:p>
      </dgm:t>
    </dgm:pt>
    <dgm:pt modelId="{8B118E12-04A8-49B0-BADD-547669777724}" type="parTrans" cxnId="{E7B403FA-2A1C-4BBA-B4E4-0F1EEE566E35}">
      <dgm:prSet/>
      <dgm:spPr/>
      <dgm:t>
        <a:bodyPr/>
        <a:lstStyle/>
        <a:p>
          <a:endParaRPr lang="en-US"/>
        </a:p>
      </dgm:t>
    </dgm:pt>
    <dgm:pt modelId="{040B030A-9BD9-4B58-8EA8-D7A46A823DB1}" type="sibTrans" cxnId="{E7B403FA-2A1C-4BBA-B4E4-0F1EEE566E35}">
      <dgm:prSet/>
      <dgm:spPr/>
      <dgm:t>
        <a:bodyPr/>
        <a:lstStyle/>
        <a:p>
          <a:endParaRPr lang="en-US"/>
        </a:p>
      </dgm:t>
    </dgm:pt>
    <dgm:pt modelId="{89EE9F42-9CFB-46E1-9E68-CBAAEDE85B39}">
      <dgm:prSet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cs-CZ" dirty="0" err="1"/>
            <a:t>Paint</a:t>
          </a:r>
          <a:r>
            <a:rPr lang="cs-CZ" dirty="0"/>
            <a:t> horse</a:t>
          </a:r>
          <a:endParaRPr lang="en-US" dirty="0"/>
        </a:p>
      </dgm:t>
    </dgm:pt>
    <dgm:pt modelId="{F363A5C5-0787-43C8-AC1F-AFECEC945893}" type="parTrans" cxnId="{0CD91359-433F-47B7-9F39-AAF6983D3ECE}">
      <dgm:prSet/>
      <dgm:spPr/>
      <dgm:t>
        <a:bodyPr/>
        <a:lstStyle/>
        <a:p>
          <a:endParaRPr lang="en-US"/>
        </a:p>
      </dgm:t>
    </dgm:pt>
    <dgm:pt modelId="{85FC5AFA-17B0-430C-A5AF-C0A0907DBD7E}" type="sibTrans" cxnId="{0CD91359-433F-47B7-9F39-AAF6983D3ECE}">
      <dgm:prSet/>
      <dgm:spPr/>
      <dgm:t>
        <a:bodyPr/>
        <a:lstStyle/>
        <a:p>
          <a:endParaRPr lang="en-US"/>
        </a:p>
      </dgm:t>
    </dgm:pt>
    <dgm:pt modelId="{45DC1269-8B22-4454-9565-1FFEC7AFEB94}" type="pres">
      <dgm:prSet presAssocID="{4C72E90D-406A-415C-820D-CEA90F1648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675EE1-A44B-4483-95E8-A4779013787B}" type="pres">
      <dgm:prSet presAssocID="{A375DF78-09B1-4AA8-B938-7E8CE5A33C35}" presName="root" presStyleCnt="0"/>
      <dgm:spPr/>
    </dgm:pt>
    <dgm:pt modelId="{B4475B37-CDBB-46B5-9E4A-98A9FC9F44CA}" type="pres">
      <dgm:prSet presAssocID="{A375DF78-09B1-4AA8-B938-7E8CE5A33C35}" presName="rootComposite" presStyleCnt="0"/>
      <dgm:spPr/>
    </dgm:pt>
    <dgm:pt modelId="{2392F16B-C1AA-430B-BD7A-626E4747907C}" type="pres">
      <dgm:prSet presAssocID="{A375DF78-09B1-4AA8-B938-7E8CE5A33C35}" presName="rootText" presStyleLbl="node1" presStyleIdx="0" presStyleCnt="2"/>
      <dgm:spPr/>
    </dgm:pt>
    <dgm:pt modelId="{EA37B877-6EE4-46E5-B192-67B8810E9921}" type="pres">
      <dgm:prSet presAssocID="{A375DF78-09B1-4AA8-B938-7E8CE5A33C35}" presName="rootConnector" presStyleLbl="node1" presStyleIdx="0" presStyleCnt="2"/>
      <dgm:spPr/>
    </dgm:pt>
    <dgm:pt modelId="{3C619088-31C1-4ACA-BC5D-CAA9A3D79ED2}" type="pres">
      <dgm:prSet presAssocID="{A375DF78-09B1-4AA8-B938-7E8CE5A33C35}" presName="childShape" presStyleCnt="0"/>
      <dgm:spPr/>
    </dgm:pt>
    <dgm:pt modelId="{8D680C19-5840-4A25-8288-8123D09C3564}" type="pres">
      <dgm:prSet presAssocID="{89EE9F42-9CFB-46E1-9E68-CBAAEDE85B39}" presName="root" presStyleCnt="0"/>
      <dgm:spPr/>
    </dgm:pt>
    <dgm:pt modelId="{34072DD4-AD77-447B-A504-F20A04524DC6}" type="pres">
      <dgm:prSet presAssocID="{89EE9F42-9CFB-46E1-9E68-CBAAEDE85B39}" presName="rootComposite" presStyleCnt="0"/>
      <dgm:spPr/>
    </dgm:pt>
    <dgm:pt modelId="{3D0B085D-033E-420A-9857-185331F38E38}" type="pres">
      <dgm:prSet presAssocID="{89EE9F42-9CFB-46E1-9E68-CBAAEDE85B39}" presName="rootText" presStyleLbl="node1" presStyleIdx="1" presStyleCnt="2"/>
      <dgm:spPr/>
    </dgm:pt>
    <dgm:pt modelId="{5D791141-8E60-421F-8FA9-DBA556624B99}" type="pres">
      <dgm:prSet presAssocID="{89EE9F42-9CFB-46E1-9E68-CBAAEDE85B39}" presName="rootConnector" presStyleLbl="node1" presStyleIdx="1" presStyleCnt="2"/>
      <dgm:spPr/>
    </dgm:pt>
    <dgm:pt modelId="{A8446B55-801B-4696-BD0C-77CE60F0B61F}" type="pres">
      <dgm:prSet presAssocID="{89EE9F42-9CFB-46E1-9E68-CBAAEDE85B39}" presName="childShape" presStyleCnt="0"/>
      <dgm:spPr/>
    </dgm:pt>
  </dgm:ptLst>
  <dgm:cxnLst>
    <dgm:cxn modelId="{8C7D222B-F967-4978-98E6-935194A1C56D}" type="presOf" srcId="{A375DF78-09B1-4AA8-B938-7E8CE5A33C35}" destId="{2392F16B-C1AA-430B-BD7A-626E4747907C}" srcOrd="0" destOrd="0" presId="urn:microsoft.com/office/officeart/2005/8/layout/hierarchy3"/>
    <dgm:cxn modelId="{CA9BE32B-549E-4B89-84E3-A19CF0BEC15D}" type="presOf" srcId="{89EE9F42-9CFB-46E1-9E68-CBAAEDE85B39}" destId="{5D791141-8E60-421F-8FA9-DBA556624B99}" srcOrd="1" destOrd="0" presId="urn:microsoft.com/office/officeart/2005/8/layout/hierarchy3"/>
    <dgm:cxn modelId="{1C39462E-619E-481D-82DE-0B49C48AC823}" type="presOf" srcId="{A375DF78-09B1-4AA8-B938-7E8CE5A33C35}" destId="{EA37B877-6EE4-46E5-B192-67B8810E9921}" srcOrd="1" destOrd="0" presId="urn:microsoft.com/office/officeart/2005/8/layout/hierarchy3"/>
    <dgm:cxn modelId="{F05A585B-7EE5-4012-82C8-0C7E576B9133}" type="presOf" srcId="{4C72E90D-406A-415C-820D-CEA90F1648BC}" destId="{45DC1269-8B22-4454-9565-1FFEC7AFEB94}" srcOrd="0" destOrd="0" presId="urn:microsoft.com/office/officeart/2005/8/layout/hierarchy3"/>
    <dgm:cxn modelId="{A8E52346-EE33-4A6C-BB66-D38448AFABEB}" type="presOf" srcId="{89EE9F42-9CFB-46E1-9E68-CBAAEDE85B39}" destId="{3D0B085D-033E-420A-9857-185331F38E38}" srcOrd="0" destOrd="0" presId="urn:microsoft.com/office/officeart/2005/8/layout/hierarchy3"/>
    <dgm:cxn modelId="{0CD91359-433F-47B7-9F39-AAF6983D3ECE}" srcId="{4C72E90D-406A-415C-820D-CEA90F1648BC}" destId="{89EE9F42-9CFB-46E1-9E68-CBAAEDE85B39}" srcOrd="1" destOrd="0" parTransId="{F363A5C5-0787-43C8-AC1F-AFECEC945893}" sibTransId="{85FC5AFA-17B0-430C-A5AF-C0A0907DBD7E}"/>
    <dgm:cxn modelId="{E7B403FA-2A1C-4BBA-B4E4-0F1EEE566E35}" srcId="{4C72E90D-406A-415C-820D-CEA90F1648BC}" destId="{A375DF78-09B1-4AA8-B938-7E8CE5A33C35}" srcOrd="0" destOrd="0" parTransId="{8B118E12-04A8-49B0-BADD-547669777724}" sibTransId="{040B030A-9BD9-4B58-8EA8-D7A46A823DB1}"/>
    <dgm:cxn modelId="{D1722877-82DF-4134-BCB4-A7E8B3C37878}" type="presParOf" srcId="{45DC1269-8B22-4454-9565-1FFEC7AFEB94}" destId="{7C675EE1-A44B-4483-95E8-A4779013787B}" srcOrd="0" destOrd="0" presId="urn:microsoft.com/office/officeart/2005/8/layout/hierarchy3"/>
    <dgm:cxn modelId="{EC0805BB-7A99-4D99-812B-582835F804D2}" type="presParOf" srcId="{7C675EE1-A44B-4483-95E8-A4779013787B}" destId="{B4475B37-CDBB-46B5-9E4A-98A9FC9F44CA}" srcOrd="0" destOrd="0" presId="urn:microsoft.com/office/officeart/2005/8/layout/hierarchy3"/>
    <dgm:cxn modelId="{B486B2E3-E9FC-4A08-A925-C0A9F8C84238}" type="presParOf" srcId="{B4475B37-CDBB-46B5-9E4A-98A9FC9F44CA}" destId="{2392F16B-C1AA-430B-BD7A-626E4747907C}" srcOrd="0" destOrd="0" presId="urn:microsoft.com/office/officeart/2005/8/layout/hierarchy3"/>
    <dgm:cxn modelId="{E352179B-F11F-4714-A318-A819162D3CB9}" type="presParOf" srcId="{B4475B37-CDBB-46B5-9E4A-98A9FC9F44CA}" destId="{EA37B877-6EE4-46E5-B192-67B8810E9921}" srcOrd="1" destOrd="0" presId="urn:microsoft.com/office/officeart/2005/8/layout/hierarchy3"/>
    <dgm:cxn modelId="{B2625C29-058C-48A2-BDEA-75E0E2CEF891}" type="presParOf" srcId="{7C675EE1-A44B-4483-95E8-A4779013787B}" destId="{3C619088-31C1-4ACA-BC5D-CAA9A3D79ED2}" srcOrd="1" destOrd="0" presId="urn:microsoft.com/office/officeart/2005/8/layout/hierarchy3"/>
    <dgm:cxn modelId="{EF476915-7779-4FF7-BDF7-AC2426A780C5}" type="presParOf" srcId="{45DC1269-8B22-4454-9565-1FFEC7AFEB94}" destId="{8D680C19-5840-4A25-8288-8123D09C3564}" srcOrd="1" destOrd="0" presId="urn:microsoft.com/office/officeart/2005/8/layout/hierarchy3"/>
    <dgm:cxn modelId="{BE4CD097-59FE-4E5B-B912-3C997EC6DA52}" type="presParOf" srcId="{8D680C19-5840-4A25-8288-8123D09C3564}" destId="{34072DD4-AD77-447B-A504-F20A04524DC6}" srcOrd="0" destOrd="0" presId="urn:microsoft.com/office/officeart/2005/8/layout/hierarchy3"/>
    <dgm:cxn modelId="{2861D1D9-E85B-47CC-956B-0E9F21DA8C0B}" type="presParOf" srcId="{34072DD4-AD77-447B-A504-F20A04524DC6}" destId="{3D0B085D-033E-420A-9857-185331F38E38}" srcOrd="0" destOrd="0" presId="urn:microsoft.com/office/officeart/2005/8/layout/hierarchy3"/>
    <dgm:cxn modelId="{F8C319EB-D3E3-4F92-935D-63ECB7397ACB}" type="presParOf" srcId="{34072DD4-AD77-447B-A504-F20A04524DC6}" destId="{5D791141-8E60-421F-8FA9-DBA556624B99}" srcOrd="1" destOrd="0" presId="urn:microsoft.com/office/officeart/2005/8/layout/hierarchy3"/>
    <dgm:cxn modelId="{B6BC7894-F1E8-4FB5-B63F-878F87F1760D}" type="presParOf" srcId="{8D680C19-5840-4A25-8288-8123D09C3564}" destId="{A8446B55-801B-4696-BD0C-77CE60F0B61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4BCA1-56E3-438C-8B46-8883C214C674}">
      <dsp:nvSpPr>
        <dsp:cNvPr id="0" name=""/>
        <dsp:cNvSpPr/>
      </dsp:nvSpPr>
      <dsp:spPr>
        <a:xfrm>
          <a:off x="3974" y="11857"/>
          <a:ext cx="2389866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Allround</a:t>
          </a:r>
          <a:endParaRPr lang="en-US" sz="2000" kern="1200" dirty="0"/>
        </a:p>
      </dsp:txBody>
      <dsp:txXfrm>
        <a:off x="3974" y="11857"/>
        <a:ext cx="2389866" cy="604800"/>
      </dsp:txXfrm>
    </dsp:sp>
    <dsp:sp modelId="{924AD97B-72EC-49C3-9765-81956E85C00A}">
      <dsp:nvSpPr>
        <dsp:cNvPr id="0" name=""/>
        <dsp:cNvSpPr/>
      </dsp:nvSpPr>
      <dsp:spPr>
        <a:xfrm>
          <a:off x="3974" y="616657"/>
          <a:ext cx="2389866" cy="33434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Reining 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Freestyle reining 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Western pleasure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Trail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Western horsemanship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Showmanship at halter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Western riding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Superhorse</a:t>
          </a:r>
          <a:endParaRPr lang="en-US" sz="2100" kern="1200" dirty="0"/>
        </a:p>
      </dsp:txBody>
      <dsp:txXfrm>
        <a:off x="3974" y="616657"/>
        <a:ext cx="2389866" cy="3343410"/>
      </dsp:txXfrm>
    </dsp:sp>
    <dsp:sp modelId="{606A7948-3A3A-4C93-89EE-25B95CEC6E16}">
      <dsp:nvSpPr>
        <dsp:cNvPr id="0" name=""/>
        <dsp:cNvSpPr/>
      </dsp:nvSpPr>
      <dsp:spPr>
        <a:xfrm>
          <a:off x="2728422" y="11857"/>
          <a:ext cx="2389866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Rychlostní</a:t>
          </a:r>
          <a:endParaRPr lang="en-US" sz="1700" kern="1200" dirty="0"/>
        </a:p>
      </dsp:txBody>
      <dsp:txXfrm>
        <a:off x="2728422" y="11857"/>
        <a:ext cx="2389866" cy="604800"/>
      </dsp:txXfrm>
    </dsp:sp>
    <dsp:sp modelId="{073BB6AA-6544-4B58-9393-2F9CCEC4FA34}">
      <dsp:nvSpPr>
        <dsp:cNvPr id="0" name=""/>
        <dsp:cNvSpPr/>
      </dsp:nvSpPr>
      <dsp:spPr>
        <a:xfrm>
          <a:off x="2728422" y="616657"/>
          <a:ext cx="2389866" cy="33434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Barrel race</a:t>
          </a:r>
          <a:endParaRPr lang="en-US" sz="2100" kern="1200" dirty="0"/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Pole bending</a:t>
          </a:r>
          <a:endParaRPr lang="en-US" sz="2100" kern="1200" dirty="0"/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Speed race</a:t>
          </a:r>
          <a:endParaRPr lang="en-US" sz="2100" kern="1200" dirty="0"/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Keyhole race</a:t>
          </a:r>
          <a:endParaRPr lang="en-US" sz="2100" kern="1200" dirty="0"/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Stake race</a:t>
          </a:r>
          <a:endParaRPr lang="en-US" sz="2100" kern="1200" dirty="0"/>
        </a:p>
      </dsp:txBody>
      <dsp:txXfrm>
        <a:off x="2728422" y="616657"/>
        <a:ext cx="2389866" cy="3343410"/>
      </dsp:txXfrm>
    </dsp:sp>
    <dsp:sp modelId="{EE3A59C8-C1A4-4D62-8464-3360C267BADB}">
      <dsp:nvSpPr>
        <dsp:cNvPr id="0" name=""/>
        <dsp:cNvSpPr/>
      </dsp:nvSpPr>
      <dsp:spPr>
        <a:xfrm>
          <a:off x="5452870" y="11857"/>
          <a:ext cx="2389866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Dobytkářské</a:t>
          </a:r>
          <a:endParaRPr lang="en-US" sz="2000" kern="1200" dirty="0"/>
        </a:p>
      </dsp:txBody>
      <dsp:txXfrm>
        <a:off x="5452870" y="11857"/>
        <a:ext cx="2389866" cy="604800"/>
      </dsp:txXfrm>
    </dsp:sp>
    <dsp:sp modelId="{EAF9903F-462E-4655-AFC5-D0E70ED35E1C}">
      <dsp:nvSpPr>
        <dsp:cNvPr id="0" name=""/>
        <dsp:cNvSpPr/>
      </dsp:nvSpPr>
      <dsp:spPr>
        <a:xfrm>
          <a:off x="5452870" y="616657"/>
          <a:ext cx="2389866" cy="33434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Working cow horse</a:t>
          </a:r>
          <a:endParaRPr lang="en-US" sz="2100" kern="1200" dirty="0"/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Cutting </a:t>
          </a:r>
          <a:endParaRPr lang="en-US" sz="2100" kern="1200" dirty="0"/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Team penning</a:t>
          </a:r>
          <a:endParaRPr lang="en-US" sz="2100" kern="1200" dirty="0"/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Ranch </a:t>
          </a:r>
          <a:r>
            <a:rPr lang="cs-CZ" sz="2100" kern="1200" dirty="0" err="1"/>
            <a:t>sorting</a:t>
          </a:r>
          <a:endParaRPr lang="en-US" sz="2100" kern="1200" dirty="0"/>
        </a:p>
      </dsp:txBody>
      <dsp:txXfrm>
        <a:off x="5452870" y="616657"/>
        <a:ext cx="2389866" cy="3343410"/>
      </dsp:txXfrm>
    </dsp:sp>
    <dsp:sp modelId="{BA425BA5-BF14-44C1-B331-EB9C5DF1D1A5}">
      <dsp:nvSpPr>
        <dsp:cNvPr id="0" name=""/>
        <dsp:cNvSpPr/>
      </dsp:nvSpPr>
      <dsp:spPr>
        <a:xfrm>
          <a:off x="8177317" y="11857"/>
          <a:ext cx="2389866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Lasařské</a:t>
          </a:r>
          <a:r>
            <a:rPr lang="cs-CZ" sz="2000" kern="1200" dirty="0"/>
            <a:t> </a:t>
          </a:r>
          <a:endParaRPr lang="en-US" sz="2000" kern="1200" dirty="0"/>
        </a:p>
      </dsp:txBody>
      <dsp:txXfrm>
        <a:off x="8177317" y="11857"/>
        <a:ext cx="2389866" cy="604800"/>
      </dsp:txXfrm>
    </dsp:sp>
    <dsp:sp modelId="{B9451D6C-BB11-495C-897C-55B5BF895E5E}">
      <dsp:nvSpPr>
        <dsp:cNvPr id="0" name=""/>
        <dsp:cNvSpPr/>
      </dsp:nvSpPr>
      <dsp:spPr>
        <a:xfrm>
          <a:off x="8177317" y="616657"/>
          <a:ext cx="2389866" cy="33434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Team roping </a:t>
          </a:r>
          <a:endParaRPr lang="en-US" sz="2100" kern="1200" dirty="0"/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 err="1"/>
            <a:t>Breakaway</a:t>
          </a:r>
          <a:r>
            <a:rPr lang="cs-CZ" sz="2100" kern="1200" dirty="0"/>
            <a:t> roping</a:t>
          </a:r>
          <a:endParaRPr lang="en-US" sz="2100" kern="1200" dirty="0"/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 err="1"/>
            <a:t>Tie-down</a:t>
          </a:r>
          <a:r>
            <a:rPr lang="cs-CZ" sz="2100" kern="1200" dirty="0"/>
            <a:t> roping</a:t>
          </a:r>
          <a:endParaRPr lang="en-US" sz="2100" kern="1200" dirty="0"/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 err="1"/>
            <a:t>Steer</a:t>
          </a:r>
          <a:r>
            <a:rPr lang="cs-CZ" sz="2100" kern="1200" dirty="0"/>
            <a:t> roping</a:t>
          </a:r>
          <a:endParaRPr lang="en-US" sz="2100" kern="1200" dirty="0"/>
        </a:p>
      </dsp:txBody>
      <dsp:txXfrm>
        <a:off x="8177317" y="616657"/>
        <a:ext cx="2389866" cy="3343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2F16B-C1AA-430B-BD7A-626E4747907C}">
      <dsp:nvSpPr>
        <dsp:cNvPr id="0" name=""/>
        <dsp:cNvSpPr/>
      </dsp:nvSpPr>
      <dsp:spPr>
        <a:xfrm>
          <a:off x="1172" y="370902"/>
          <a:ext cx="4266156" cy="213307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400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Quarter horse </a:t>
          </a:r>
          <a:endParaRPr lang="en-US" sz="6500" kern="1200" dirty="0"/>
        </a:p>
      </dsp:txBody>
      <dsp:txXfrm>
        <a:off x="63648" y="433378"/>
        <a:ext cx="4141204" cy="2008126"/>
      </dsp:txXfrm>
    </dsp:sp>
    <dsp:sp modelId="{3D0B085D-033E-420A-9857-185331F38E38}">
      <dsp:nvSpPr>
        <dsp:cNvPr id="0" name=""/>
        <dsp:cNvSpPr/>
      </dsp:nvSpPr>
      <dsp:spPr>
        <a:xfrm>
          <a:off x="5333868" y="370902"/>
          <a:ext cx="4266156" cy="213307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400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 err="1"/>
            <a:t>Paint</a:t>
          </a:r>
          <a:r>
            <a:rPr lang="cs-CZ" sz="6500" kern="1200" dirty="0"/>
            <a:t> horse</a:t>
          </a:r>
          <a:endParaRPr lang="en-US" sz="6500" kern="1200" dirty="0"/>
        </a:p>
      </dsp:txBody>
      <dsp:txXfrm>
        <a:off x="5396344" y="433378"/>
        <a:ext cx="4141204" cy="2008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F02D921-765B-4FE8-A945-8676A5C10242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C8E400-F307-48FF-AF45-67C29AAA6E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33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D921-765B-4FE8-A945-8676A5C10242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E400-F307-48FF-AF45-67C29AAA6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63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D921-765B-4FE8-A945-8676A5C10242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E400-F307-48FF-AF45-67C29AAA6E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228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D921-765B-4FE8-A945-8676A5C10242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E400-F307-48FF-AF45-67C29AAA6E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707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D921-765B-4FE8-A945-8676A5C10242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E400-F307-48FF-AF45-67C29AAA6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382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D921-765B-4FE8-A945-8676A5C10242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E400-F307-48FF-AF45-67C29AAA6E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803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D921-765B-4FE8-A945-8676A5C10242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E400-F307-48FF-AF45-67C29AAA6E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830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D921-765B-4FE8-A945-8676A5C10242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E400-F307-48FF-AF45-67C29AAA6E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853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D921-765B-4FE8-A945-8676A5C10242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E400-F307-48FF-AF45-67C29AAA6E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31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D921-765B-4FE8-A945-8676A5C10242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E400-F307-48FF-AF45-67C29AAA6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47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D921-765B-4FE8-A945-8676A5C10242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E400-F307-48FF-AF45-67C29AAA6E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37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D921-765B-4FE8-A945-8676A5C10242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E400-F307-48FF-AF45-67C29AAA6E44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49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D921-765B-4FE8-A945-8676A5C10242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E400-F307-48FF-AF45-67C29AAA6E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28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D921-765B-4FE8-A945-8676A5C10242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E400-F307-48FF-AF45-67C29AAA6E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78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D921-765B-4FE8-A945-8676A5C10242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E400-F307-48FF-AF45-67C29AAA6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90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D921-765B-4FE8-A945-8676A5C10242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E400-F307-48FF-AF45-67C29AAA6E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29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D921-765B-4FE8-A945-8676A5C10242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E400-F307-48FF-AF45-67C29AAA6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54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02D921-765B-4FE8-A945-8676A5C10242}" type="datetimeFigureOut">
              <a:rPr lang="cs-CZ" smtClean="0"/>
              <a:t>21.12.2021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C8E400-F307-48FF-AF45-67C29AAA6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27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f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anethoo.estranky.cz/clanky/popis-plemen.html" TargetMode="External"/><Relationship Id="rId3" Type="http://schemas.openxmlformats.org/officeDocument/2006/relationships/hyperlink" Target="https://cs.wikipedia.org/wiki/Westernov%C3%A9_je%C5%BEd%C4%9Bn%C3%AD" TargetMode="External"/><Relationship Id="rId7" Type="http://schemas.openxmlformats.org/officeDocument/2006/relationships/hyperlink" Target="https://www.cavalluna.com/cz/zakulisi-a-mnohem-vice/znalost-koni/plemena-koni/americky-kovbojsky-kun" TargetMode="External"/><Relationship Id="rId2" Type="http://schemas.openxmlformats.org/officeDocument/2006/relationships/hyperlink" Target="http://www.rancmustangveselicko.cz/westernove-jezdeni/histor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qui.wz.cz/kun_na_western.html" TargetMode="External"/><Relationship Id="rId11" Type="http://schemas.openxmlformats.org/officeDocument/2006/relationships/hyperlink" Target="https://western2.estranky.cz/clanky/westernove-discipliny.html" TargetMode="External"/><Relationship Id="rId5" Type="http://schemas.openxmlformats.org/officeDocument/2006/relationships/hyperlink" Target="https://horsessss.estranky.cz/clanky/westernove-jezdeni.html" TargetMode="External"/><Relationship Id="rId10" Type="http://schemas.openxmlformats.org/officeDocument/2006/relationships/hyperlink" Target="http://www.radiodixie.cz/clanek/kone-s-krvi-korenenou-prerijnim-prachem-" TargetMode="External"/><Relationship Id="rId4" Type="http://schemas.openxmlformats.org/officeDocument/2006/relationships/hyperlink" Target="https://www.equichannel.cz/westernove-jezdeni-uvod" TargetMode="External"/><Relationship Id="rId9" Type="http://schemas.openxmlformats.org/officeDocument/2006/relationships/hyperlink" Target="https://western.estranky.cz/clanky/plemena-nejlepsi-pro-westernove-jezdeni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4.png"/><Relationship Id="rId7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ádo volně žijících koní probíhajících na vodě">
            <a:extLst>
              <a:ext uri="{FF2B5EF4-FFF2-40B4-BE49-F238E27FC236}">
                <a16:creationId xmlns:a16="http://schemas.microsoft.com/office/drawing/2014/main" id="{D2E1505C-42E4-4C66-900B-7CE8CCF88F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869" b="5861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F8DDD82-1B66-4E48-B20D-00D30B24F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1211" y="876833"/>
            <a:ext cx="9009573" cy="2538939"/>
          </a:xfrm>
        </p:spPr>
        <p:txBody>
          <a:bodyPr>
            <a:noAutofit/>
          </a:bodyPr>
          <a:lstStyle/>
          <a:p>
            <a:r>
              <a:rPr lang="cs-CZ" sz="16600" dirty="0">
                <a:solidFill>
                  <a:srgbClr val="FFFFFF"/>
                </a:solidFill>
              </a:rPr>
              <a:t>Western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9789DA4-DFAD-4E4D-BD22-6F2B56592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4" y="3700280"/>
            <a:ext cx="6815669" cy="1320802"/>
          </a:xfrm>
        </p:spPr>
        <p:txBody>
          <a:bodyPr>
            <a:normAutofit/>
          </a:bodyPr>
          <a:lstStyle/>
          <a:p>
            <a:r>
              <a:rPr lang="cs-CZ" sz="6000" dirty="0">
                <a:solidFill>
                  <a:srgbClr val="FFFFFF"/>
                </a:solidFill>
                <a:latin typeface="+mj-lt"/>
              </a:rPr>
              <a:t>ze hřbetu koně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87046870-8E9F-4B3D-BEAE-11DCC3247B2E}"/>
              </a:ext>
            </a:extLst>
          </p:cNvPr>
          <p:cNvSpPr txBox="1"/>
          <p:nvPr/>
        </p:nvSpPr>
        <p:spPr>
          <a:xfrm>
            <a:off x="9658351" y="6274466"/>
            <a:ext cx="238125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400" dirty="0"/>
              <a:t>Jan Jedlička DZ2</a:t>
            </a:r>
          </a:p>
        </p:txBody>
      </p:sp>
    </p:spTree>
    <p:extLst>
      <p:ext uri="{BB962C8B-B14F-4D97-AF65-F5344CB8AC3E}">
        <p14:creationId xmlns:p14="http://schemas.microsoft.com/office/powerpoint/2010/main" val="1108106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65898-5801-4737-9B25-324C8167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Western horsemanship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A28588C-359F-4948-9A96-9F00B0AE1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44" y="2680548"/>
            <a:ext cx="2656064" cy="3317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 descr="Obsah obrázku země, kůň, exteriér, savci&#10;&#10;Popis byl vytvořen automaticky">
            <a:extLst>
              <a:ext uri="{FF2B5EF4-FFF2-40B4-BE49-F238E27FC236}">
                <a16:creationId xmlns:a16="http://schemas.microsoft.com/office/drawing/2014/main" id="{9296309C-787E-4D83-A78D-FB017DB42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69" y="2585450"/>
            <a:ext cx="4395787" cy="35080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423056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240D2E-1F86-410C-8A7C-D6C83FD9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93193"/>
            <a:ext cx="9601196" cy="1303867"/>
          </a:xfrm>
        </p:spPr>
        <p:txBody>
          <a:bodyPr>
            <a:normAutofit/>
          </a:bodyPr>
          <a:lstStyle/>
          <a:p>
            <a:r>
              <a:rPr lang="cs-CZ" b="1" dirty="0"/>
              <a:t>Showmanship at halter</a:t>
            </a:r>
          </a:p>
        </p:txBody>
      </p:sp>
      <p:pic>
        <p:nvPicPr>
          <p:cNvPr id="5" name="Zástupný obsah 4" descr="Obsah obrázku kůň, exteriér, obloha, země&#10;&#10;Popis byl vytvořen automaticky">
            <a:extLst>
              <a:ext uri="{FF2B5EF4-FFF2-40B4-BE49-F238E27FC236}">
                <a16:creationId xmlns:a16="http://schemas.microsoft.com/office/drawing/2014/main" id="{C786E643-9A84-42BE-B6A1-58A5CC948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25" y="1994748"/>
            <a:ext cx="6086796" cy="4070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39720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4F7C90B-8333-4519-BE89-44DEAD4D3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EAE297-BAB5-4C1D-9F2C-D67C4FEC8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BEA50A-E915-4D79-A62E-2A5DE87B1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1547" y="965200"/>
            <a:ext cx="6065253" cy="4927600"/>
          </a:xfrm>
        </p:spPr>
        <p:txBody>
          <a:bodyPr anchor="ctr">
            <a:normAutofit/>
          </a:bodyPr>
          <a:lstStyle/>
          <a:p>
            <a:pPr algn="l"/>
            <a:r>
              <a:rPr lang="cs-CZ" sz="8000" b="1" dirty="0">
                <a:solidFill>
                  <a:schemeClr val="tx1"/>
                </a:solidFill>
              </a:rPr>
              <a:t>Rychlostní disciplíny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6DCE45-FCB6-4B94-8EDA-A0CC941E7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219" y="1143000"/>
            <a:ext cx="0" cy="44276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369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C82F86-C162-4273-8D4B-1BE744F3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7320278" cy="130386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cs-CZ" b="1" dirty="0"/>
              <a:t>Barrel race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77EAA67-E865-49B6-A5F1-E2E50044D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9" b="4575"/>
          <a:stretch/>
        </p:blipFill>
        <p:spPr>
          <a:xfrm>
            <a:off x="918327" y="2643822"/>
            <a:ext cx="3480954" cy="3391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 descr="Obsah obrázku text, kůň, obloha, exteriér&#10;&#10;Popis byl vytvořen automaticky">
            <a:extLst>
              <a:ext uri="{FF2B5EF4-FFF2-40B4-BE49-F238E27FC236}">
                <a16:creationId xmlns:a16="http://schemas.microsoft.com/office/drawing/2014/main" id="{698CDF06-E83F-4B45-AA55-21018B1FE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982132"/>
            <a:ext cx="4446153" cy="43870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317597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A1C48-988E-4D99-A981-91774F8A2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/>
              <a:t>Pole bending</a:t>
            </a:r>
            <a:endParaRPr lang="cs-CZ" b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5BD302D-3BDA-4667-8A87-93E75E1E8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896137"/>
            <a:ext cx="2433318" cy="5065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 descr="Obsah obrázku kůň, exteriér, země, sport&#10;&#10;Popis byl vytvořen automaticky">
            <a:extLst>
              <a:ext uri="{FF2B5EF4-FFF2-40B4-BE49-F238E27FC236}">
                <a16:creationId xmlns:a16="http://schemas.microsoft.com/office/drawing/2014/main" id="{C645B7B1-8CD5-4A0B-B40D-DF441D069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13" y="1876712"/>
            <a:ext cx="2801712" cy="4143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98822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4F7C90B-8333-4519-BE89-44DEAD4D3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EAE297-BAB5-4C1D-9F2C-D67C4FEC8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BEA50A-E915-4D79-A62E-2A5DE87B1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1547" y="965200"/>
            <a:ext cx="6065253" cy="4927600"/>
          </a:xfrm>
        </p:spPr>
        <p:txBody>
          <a:bodyPr anchor="ctr">
            <a:normAutofit/>
          </a:bodyPr>
          <a:lstStyle/>
          <a:p>
            <a:pPr algn="l"/>
            <a:r>
              <a:rPr lang="cs-CZ" sz="8000" b="1" dirty="0">
                <a:solidFill>
                  <a:schemeClr val="tx1"/>
                </a:solidFill>
              </a:rPr>
              <a:t>Dobytkářské disciplíny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6DCE45-FCB6-4B94-8EDA-A0CC941E7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219" y="1143000"/>
            <a:ext cx="0" cy="44276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672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C3178D-E189-46BD-81DA-2EA3CCD22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cs-CZ" b="1" dirty="0"/>
              <a:t>Cutting </a:t>
            </a:r>
          </a:p>
        </p:txBody>
      </p:sp>
      <p:pic>
        <p:nvPicPr>
          <p:cNvPr id="5" name="Zástupný obsah 4" descr="Obsah obrázku exteriér, země, hnědá, savci&#10;&#10;Popis byl vytvořen automaticky">
            <a:extLst>
              <a:ext uri="{FF2B5EF4-FFF2-40B4-BE49-F238E27FC236}">
                <a16:creationId xmlns:a16="http://schemas.microsoft.com/office/drawing/2014/main" id="{59EB7EB9-4D28-4027-9D8F-8E8F10301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9" y="1156545"/>
            <a:ext cx="3941090" cy="389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Obsah obrázku text, savci, exteriér, hovězí dobytek&#10;&#10;Popis byl vytvořen automaticky">
            <a:extLst>
              <a:ext uri="{FF2B5EF4-FFF2-40B4-BE49-F238E27FC236}">
                <a16:creationId xmlns:a16="http://schemas.microsoft.com/office/drawing/2014/main" id="{E192EE09-8CD5-4D4D-B3DA-E03A393C8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430" y="2587943"/>
            <a:ext cx="4483768" cy="354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8920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797C30-8FFB-4668-9986-033A6CF70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Team penning</a:t>
            </a:r>
          </a:p>
        </p:txBody>
      </p:sp>
      <p:pic>
        <p:nvPicPr>
          <p:cNvPr id="5" name="Zástupný obsah 4" descr="Obsah obrázku exteriér&#10;&#10;Popis byl vytvořen automaticky">
            <a:extLst>
              <a:ext uri="{FF2B5EF4-FFF2-40B4-BE49-F238E27FC236}">
                <a16:creationId xmlns:a16="http://schemas.microsoft.com/office/drawing/2014/main" id="{83F60A0D-7DEB-4761-8F56-4D53A393D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53" y="2009353"/>
            <a:ext cx="4080467" cy="39474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Obrázek 6" descr="Obsah obrázku strom, exteriér, země, špína&#10;&#10;Popis byl vytvořen automaticky">
            <a:extLst>
              <a:ext uri="{FF2B5EF4-FFF2-40B4-BE49-F238E27FC236}">
                <a16:creationId xmlns:a16="http://schemas.microsoft.com/office/drawing/2014/main" id="{9E39B4A6-BDD9-4118-B2AC-7DD99217F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635" y="2285999"/>
            <a:ext cx="3927694" cy="379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57101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21">
            <a:extLst>
              <a:ext uri="{FF2B5EF4-FFF2-40B4-BE49-F238E27FC236}">
                <a16:creationId xmlns:a16="http://schemas.microsoft.com/office/drawing/2014/main" id="{F3A9D86E-2110-414C-A789-1B14FCD55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D3F86C2-6800-4B48-AA85-2C7CD1B5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EE59C5B5-C483-49A7-8EA0-506138526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D6C58B8-7BB1-49FF-830C-A105A4CE5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EF8675D-B8F2-4363-95EB-AB8CE5FA0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40" name="Straight Connector 27">
            <a:extLst>
              <a:ext uri="{FF2B5EF4-FFF2-40B4-BE49-F238E27FC236}">
                <a16:creationId xmlns:a16="http://schemas.microsoft.com/office/drawing/2014/main" id="{48A3ACA9-28FE-44FE-8439-756750473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29">
            <a:extLst>
              <a:ext uri="{FF2B5EF4-FFF2-40B4-BE49-F238E27FC236}">
                <a16:creationId xmlns:a16="http://schemas.microsoft.com/office/drawing/2014/main" id="{CB0D58E2-01A9-4E70-BA51-69B197F1A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31" name="Rectangle 30">
              <a:extLst>
                <a:ext uri="{FF2B5EF4-FFF2-40B4-BE49-F238E27FC236}">
                  <a16:creationId xmlns:a16="http://schemas.microsoft.com/office/drawing/2014/main" id="{FC497120-6A68-492A-9EBA-D4505D020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31">
              <a:extLst>
                <a:ext uri="{FF2B5EF4-FFF2-40B4-BE49-F238E27FC236}">
                  <a16:creationId xmlns:a16="http://schemas.microsoft.com/office/drawing/2014/main" id="{1C8ED9DE-FE0B-4A0F-9FED-73B1D451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DA59B277-33EA-4BB9-A331-DCBE278A96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1824C8A-9853-4EA8-90EF-A21BE1B12F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77C14AC-FE89-4440-AFCA-5AC1694CD6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82748DB2-C659-4B70-9D86-64B4D399DE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2D7E987-AA71-4C69-B3F5-A6474C38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279" y="1041401"/>
            <a:ext cx="6528018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Ranch sorting</a:t>
            </a:r>
          </a:p>
        </p:txBody>
      </p:sp>
      <p:pic>
        <p:nvPicPr>
          <p:cNvPr id="17" name="Obrázek 16" descr="Obsah obrázku tráva, exteriér, obloha, strom&#10;&#10;Popis byl vytvořen automaticky">
            <a:extLst>
              <a:ext uri="{FF2B5EF4-FFF2-40B4-BE49-F238E27FC236}">
                <a16:creationId xmlns:a16="http://schemas.microsoft.com/office/drawing/2014/main" id="{AF95D84B-BBFC-4CFB-9F1E-9C3B9FED45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4" r="10928"/>
          <a:stretch/>
        </p:blipFill>
        <p:spPr>
          <a:xfrm>
            <a:off x="983721" y="697587"/>
            <a:ext cx="3498585" cy="5461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0F81308-B8E6-4D5D-B72F-86A7ABA8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2168" y="3522131"/>
            <a:ext cx="649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0852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4F7C90B-8333-4519-BE89-44DEAD4D3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EAE297-BAB5-4C1D-9F2C-D67C4FEC8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BEA50A-E915-4D79-A62E-2A5DE87B1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1547" y="965200"/>
            <a:ext cx="6065253" cy="4927600"/>
          </a:xfrm>
        </p:spPr>
        <p:txBody>
          <a:bodyPr anchor="ctr">
            <a:normAutofit/>
          </a:bodyPr>
          <a:lstStyle/>
          <a:p>
            <a:pPr algn="l"/>
            <a:r>
              <a:rPr lang="cs-CZ" sz="8000" b="1" dirty="0">
                <a:solidFill>
                  <a:schemeClr val="tx1"/>
                </a:solidFill>
              </a:rPr>
              <a:t>Lasařské disciplíny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6DCE45-FCB6-4B94-8EDA-A0CC941E7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219" y="1143000"/>
            <a:ext cx="0" cy="44276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321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bloha, kůň, exteriér&#10;&#10;Popis byl vytvořen automaticky">
            <a:extLst>
              <a:ext uri="{FF2B5EF4-FFF2-40B4-BE49-F238E27FC236}">
                <a16:creationId xmlns:a16="http://schemas.microsoft.com/office/drawing/2014/main" id="{6D747311-40B7-4921-86FA-22E52A2BB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1" b="487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D98A560-ABD3-456E-A8A4-08697DAD1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</a:rPr>
              <a:t>Vznik Westernového ježdění</a:t>
            </a:r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9B9EFC-A5F2-4E5E-B39F-774801CF7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18. století – koně jako dopravní prostředek</a:t>
            </a:r>
          </a:p>
          <a:p>
            <a:r>
              <a:rPr lang="cs-CZ">
                <a:solidFill>
                  <a:srgbClr val="FFFFFF"/>
                </a:solidFill>
              </a:rPr>
              <a:t>hlavní využití při práci s dobytkem na ranči</a:t>
            </a:r>
          </a:p>
          <a:p>
            <a:r>
              <a:rPr lang="cs-CZ">
                <a:solidFill>
                  <a:srgbClr val="FFFFFF"/>
                </a:solidFill>
              </a:rPr>
              <a:t>cow sense</a:t>
            </a:r>
          </a:p>
          <a:p>
            <a:r>
              <a:rPr lang="cs-CZ">
                <a:solidFill>
                  <a:srgbClr val="FFFFFF"/>
                </a:solidFill>
              </a:rPr>
              <a:t>jihozápad Spojených států a Mexiko</a:t>
            </a:r>
          </a:p>
          <a:p>
            <a:r>
              <a:rPr lang="cs-CZ">
                <a:solidFill>
                  <a:srgbClr val="FFFFFF"/>
                </a:solidFill>
              </a:rPr>
              <a:t>ideální kovbojský kůň – odolný a vytrvalý, pohodlné chody, dobrá klidná povaha, ovladatelný, inteligentní a samostatný, jistota v terénu, rychlý</a:t>
            </a:r>
          </a:p>
        </p:txBody>
      </p:sp>
    </p:spTree>
    <p:extLst>
      <p:ext uri="{BB962C8B-B14F-4D97-AF65-F5344CB8AC3E}">
        <p14:creationId xmlns:p14="http://schemas.microsoft.com/office/powerpoint/2010/main" val="3895169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5D556C-540D-4CDA-AB16-393568F61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120" y="982132"/>
            <a:ext cx="5999478" cy="140546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cs-CZ" sz="4400" b="1" dirty="0"/>
              <a:t>Team roping </a:t>
            </a:r>
            <a:endParaRPr lang="cs-CZ" b="1" dirty="0"/>
          </a:p>
        </p:txBody>
      </p:sp>
      <p:pic>
        <p:nvPicPr>
          <p:cNvPr id="5" name="Zástupný obsah 4" descr="Obsah obrázku text, země, osoba, exteriér&#10;&#10;Popis byl vytvořen automaticky">
            <a:extLst>
              <a:ext uri="{FF2B5EF4-FFF2-40B4-BE49-F238E27FC236}">
                <a16:creationId xmlns:a16="http://schemas.microsoft.com/office/drawing/2014/main" id="{63C5DCC5-A2A2-4DBB-8B93-FEC9E5A30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7" y="910115"/>
            <a:ext cx="5430944" cy="35602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Obrázek 6" descr="Obsah obrázku text, tráva, osoba, savci&#10;&#10;Popis byl vytvořen automaticky">
            <a:extLst>
              <a:ext uri="{FF2B5EF4-FFF2-40B4-BE49-F238E27FC236}">
                <a16:creationId xmlns:a16="http://schemas.microsoft.com/office/drawing/2014/main" id="{91533021-AD30-489B-B38B-FC0BCCDBE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87" y="2753359"/>
            <a:ext cx="5117925" cy="3260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6132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65F00C-7710-46C4-97A7-E6009FB1B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520" y="809412"/>
            <a:ext cx="7056118" cy="1303867"/>
          </a:xfrm>
        </p:spPr>
        <p:txBody>
          <a:bodyPr/>
          <a:lstStyle/>
          <a:p>
            <a:r>
              <a:rPr lang="cs-CZ" sz="4400" b="1" dirty="0" err="1"/>
              <a:t>Tie-down</a:t>
            </a:r>
            <a:r>
              <a:rPr lang="cs-CZ" sz="4400" b="1" dirty="0"/>
              <a:t> roping</a:t>
            </a:r>
            <a:endParaRPr lang="cs-CZ" b="1" dirty="0"/>
          </a:p>
        </p:txBody>
      </p:sp>
      <p:pic>
        <p:nvPicPr>
          <p:cNvPr id="5" name="Zástupný obsah 4" descr="Obsah obrázku text, země&#10;&#10;Popis byl vytvořen automaticky">
            <a:extLst>
              <a:ext uri="{FF2B5EF4-FFF2-40B4-BE49-F238E27FC236}">
                <a16:creationId xmlns:a16="http://schemas.microsoft.com/office/drawing/2014/main" id="{48C4EFFA-20DC-40FC-B7F7-CE0807C25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87" y="1605121"/>
            <a:ext cx="5660312" cy="36477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Obrázek 6" descr="Obsah obrázku kůň, exteriér, tažení, savci&#10;&#10;Popis byl vytvořen automaticky">
            <a:extLst>
              <a:ext uri="{FF2B5EF4-FFF2-40B4-BE49-F238E27FC236}">
                <a16:creationId xmlns:a16="http://schemas.microsoft.com/office/drawing/2014/main" id="{37D5B6F0-A3B9-40F1-9E8E-AF91FFEBF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560" y="2285999"/>
            <a:ext cx="3966766" cy="3909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59675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6AEFC-B09F-4FF1-9E0F-4CDB634F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262626"/>
                </a:solidFill>
              </a:rPr>
              <a:t>Plemena amerických koní</a:t>
            </a:r>
          </a:p>
        </p:txBody>
      </p:sp>
      <p:graphicFrame>
        <p:nvGraphicFramePr>
          <p:cNvPr id="17" name="Zástupný obsah 2">
            <a:extLst>
              <a:ext uri="{FF2B5EF4-FFF2-40B4-BE49-F238E27FC236}">
                <a16:creationId xmlns:a16="http://schemas.microsoft.com/office/drawing/2014/main" id="{7F2D8680-3E51-437A-A4C5-6C0948B53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175584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59616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BC037F-EA5E-4CAE-9FF7-D48A7DD43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137920"/>
            <a:ext cx="6223315" cy="1148079"/>
          </a:xfrm>
        </p:spPr>
        <p:txBody>
          <a:bodyPr/>
          <a:lstStyle/>
          <a:p>
            <a:r>
              <a:rPr lang="cs-CZ" b="1" dirty="0"/>
              <a:t>Quarter horse</a:t>
            </a:r>
          </a:p>
        </p:txBody>
      </p:sp>
      <p:pic>
        <p:nvPicPr>
          <p:cNvPr id="7" name="Obrázek 6" descr="Obsah obrázku tráva, kůň, exteriér, obloha&#10;&#10;Popis byl vytvořen automaticky">
            <a:extLst>
              <a:ext uri="{FF2B5EF4-FFF2-40B4-BE49-F238E27FC236}">
                <a16:creationId xmlns:a16="http://schemas.microsoft.com/office/drawing/2014/main" id="{C48FB9FE-1E4B-483A-B7A1-3E257796B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02" y="2634828"/>
            <a:ext cx="4857059" cy="324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 descr="Obsah obrázku hnědá, savci, hledání, pes&#10;&#10;Popis byl vytvořen automaticky">
            <a:extLst>
              <a:ext uri="{FF2B5EF4-FFF2-40B4-BE49-F238E27FC236}">
                <a16:creationId xmlns:a16="http://schemas.microsoft.com/office/drawing/2014/main" id="{B47EA8B8-C7FB-4E91-AB82-6779406D5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717" y="621137"/>
            <a:ext cx="3935671" cy="39068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293986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AD061A-4C3B-4F9D-90D7-6879B6AA2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Paint</a:t>
            </a:r>
            <a:r>
              <a:rPr lang="cs-CZ" b="1" dirty="0"/>
              <a:t> horse</a:t>
            </a:r>
          </a:p>
        </p:txBody>
      </p:sp>
      <p:pic>
        <p:nvPicPr>
          <p:cNvPr id="5" name="Obrázek 4" descr="Obsah obrázku hnědá, kráva, stojící, hledání&#10;&#10;Popis byl vytvořen automaticky">
            <a:extLst>
              <a:ext uri="{FF2B5EF4-FFF2-40B4-BE49-F238E27FC236}">
                <a16:creationId xmlns:a16="http://schemas.microsoft.com/office/drawing/2014/main" id="{F7910E25-0E6F-46B0-B019-1DAC35274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3" y="2741510"/>
            <a:ext cx="5149286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Obsah obrázku kůň, stojící, savci, hnědá&#10;&#10;Popis byl vytvořen automaticky">
            <a:extLst>
              <a:ext uri="{FF2B5EF4-FFF2-40B4-BE49-F238E27FC236}">
                <a16:creationId xmlns:a16="http://schemas.microsoft.com/office/drawing/2014/main" id="{B15DB8B8-68D0-4658-9181-47C5103E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82" y="2534920"/>
            <a:ext cx="5153133" cy="3185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59967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65604E06-DF9D-4C49-8314-4F0307BD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CF166AD8-180F-4585-8444-D6E3F1B03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795" y="643468"/>
            <a:ext cx="10905066" cy="557106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contourW="12700">
            <a:bevelT w="19050" h="0" prst="coolSlant"/>
            <a:extrusionClr>
              <a:schemeClr val="accent3">
                <a:lumMod val="50000"/>
              </a:schemeClr>
            </a:extrusionClr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1419DD48-144F-4836-9C0F-7A3BFC28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524" y="809244"/>
            <a:ext cx="10579608" cy="5239512"/>
          </a:xfrm>
          <a:prstGeom prst="rect">
            <a:avLst/>
          </a:prstGeom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C680E6-DD42-4AE1-83D0-E6F4D4D3E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508760"/>
            <a:ext cx="2918458" cy="384048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Zdroje</a:t>
            </a:r>
          </a:p>
        </p:txBody>
      </p: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14379797-D651-47FF-942A-A38CFE97E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219" y="1508760"/>
            <a:ext cx="0" cy="38404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B2A04F-883A-464C-AACE-849A62165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280" y="934720"/>
            <a:ext cx="6379843" cy="4988560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1600" dirty="0">
                <a:solidFill>
                  <a:schemeClr val="tx1"/>
                </a:solidFill>
                <a:hlinkClick r:id="rId2"/>
              </a:rPr>
              <a:t>Historie | Ranč Mustang Veselíčko z. s. (rancmustangveselicko.cz)</a:t>
            </a:r>
            <a:endParaRPr lang="cs-CZ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1600" dirty="0">
                <a:solidFill>
                  <a:schemeClr val="tx1"/>
                </a:solidFill>
                <a:hlinkClick r:id="rId3"/>
              </a:rPr>
              <a:t>Westernové ježdění – Wikipedie (wikipedia.org)</a:t>
            </a:r>
            <a:endParaRPr lang="cs-CZ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1600" dirty="0">
                <a:solidFill>
                  <a:schemeClr val="tx1"/>
                </a:solidFill>
                <a:hlinkClick r:id="rId4"/>
              </a:rPr>
              <a:t>Westernové ježdění - úvod | EQUICHANNEL.cz</a:t>
            </a:r>
            <a:endParaRPr lang="cs-CZ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hlinkClick r:id="rId5"/>
              </a:rPr>
              <a:t>Horses is my life - </a:t>
            </a:r>
            <a:r>
              <a:rPr lang="en-US" sz="1600" dirty="0" err="1">
                <a:solidFill>
                  <a:schemeClr val="tx1"/>
                </a:solidFill>
                <a:hlinkClick r:id="rId5"/>
              </a:rPr>
              <a:t>Westernové</a:t>
            </a:r>
            <a:r>
              <a:rPr lang="en-US" sz="1600" dirty="0">
                <a:solidFill>
                  <a:schemeClr val="tx1"/>
                </a:solidFill>
                <a:hlinkClick r:id="rId5"/>
              </a:rPr>
              <a:t> </a:t>
            </a:r>
            <a:r>
              <a:rPr lang="en-US" sz="1600" dirty="0" err="1">
                <a:solidFill>
                  <a:schemeClr val="tx1"/>
                </a:solidFill>
                <a:hlinkClick r:id="rId5"/>
              </a:rPr>
              <a:t>ježdění</a:t>
            </a:r>
            <a:r>
              <a:rPr lang="en-US" sz="1600" dirty="0">
                <a:solidFill>
                  <a:schemeClr val="tx1"/>
                </a:solidFill>
                <a:hlinkClick r:id="rId5"/>
              </a:rPr>
              <a:t> (estranky.cz)</a:t>
            </a:r>
            <a:endParaRPr lang="cs-CZ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1600" dirty="0" err="1">
                <a:solidFill>
                  <a:schemeClr val="tx1"/>
                </a:solidFill>
                <a:hlinkClick r:id="rId6"/>
              </a:rPr>
              <a:t>Kůň</a:t>
            </a:r>
            <a:r>
              <a:rPr lang="de-DE" sz="1600" dirty="0">
                <a:solidFill>
                  <a:schemeClr val="tx1"/>
                </a:solidFill>
                <a:hlinkClick r:id="rId6"/>
              </a:rPr>
              <a:t> pro western (wz.cz)</a:t>
            </a:r>
            <a:endParaRPr lang="cs-CZ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1600" dirty="0">
                <a:solidFill>
                  <a:schemeClr val="tx1"/>
                </a:solidFill>
                <a:hlinkClick r:id="rId7"/>
              </a:rPr>
              <a:t>Americký kovbojský kůň – nejstarší americké koňské plemeno (cavalluna.com)</a:t>
            </a:r>
            <a:endParaRPr lang="cs-CZ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1600" dirty="0">
                <a:solidFill>
                  <a:schemeClr val="tx1"/>
                </a:solidFill>
                <a:hlinkClick r:id="rId8"/>
              </a:rPr>
              <a:t>Toto je stránka věnovaná koním - westernová plemena (estranky.cz)</a:t>
            </a:r>
            <a:endParaRPr lang="cs-CZ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1600" dirty="0" err="1">
                <a:solidFill>
                  <a:schemeClr val="tx1"/>
                </a:solidFill>
                <a:hlinkClick r:id="rId9"/>
              </a:rPr>
              <a:t>Jezdíš,jezdím,jezdíme</a:t>
            </a:r>
            <a:r>
              <a:rPr lang="cs-CZ" sz="1600" dirty="0">
                <a:solidFill>
                  <a:schemeClr val="tx1"/>
                </a:solidFill>
                <a:hlinkClick r:id="rId9"/>
              </a:rPr>
              <a:t> western - Plemena nejlepší pro westernové ježdění (estranky.cz)</a:t>
            </a:r>
            <a:endParaRPr lang="cs-CZ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1600" dirty="0">
                <a:solidFill>
                  <a:schemeClr val="tx1"/>
                </a:solidFill>
                <a:hlinkClick r:id="rId10"/>
              </a:rPr>
              <a:t>Koně s krví kořeněnou prérijním prachem (radiodixie.cz)</a:t>
            </a:r>
            <a:endParaRPr lang="cs-CZ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1600" dirty="0">
                <a:solidFill>
                  <a:schemeClr val="tx1"/>
                </a:solidFill>
                <a:hlinkClick r:id="rId11"/>
              </a:rPr>
              <a:t>Western, koně, rodeo - Westernové disciplíny (estranky.cz)</a:t>
            </a:r>
            <a:endParaRPr lang="cs-CZ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EDWARDS, Elwyn Hartley. </a:t>
            </a:r>
            <a:r>
              <a:rPr lang="en-US" sz="1600" dirty="0" err="1">
                <a:solidFill>
                  <a:schemeClr val="tx1"/>
                </a:solidFill>
              </a:rPr>
              <a:t>Velká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kniha</a:t>
            </a:r>
            <a:r>
              <a:rPr lang="en-US" sz="1600" dirty="0">
                <a:solidFill>
                  <a:schemeClr val="tx1"/>
                </a:solidFill>
              </a:rPr>
              <a:t> o </a:t>
            </a:r>
            <a:r>
              <a:rPr lang="en-US" sz="1600" dirty="0" err="1">
                <a:solidFill>
                  <a:schemeClr val="tx1"/>
                </a:solidFill>
              </a:rPr>
              <a:t>koních</a:t>
            </a:r>
            <a:r>
              <a:rPr lang="en-US" sz="1600" dirty="0">
                <a:solidFill>
                  <a:schemeClr val="tx1"/>
                </a:solidFill>
              </a:rPr>
              <a:t>. Bratislava: Gemini </a:t>
            </a:r>
            <a:r>
              <a:rPr lang="en-US" sz="1600" dirty="0" err="1">
                <a:solidFill>
                  <a:schemeClr val="tx1"/>
                </a:solidFill>
              </a:rPr>
              <a:t>spol.s.r.o</a:t>
            </a:r>
            <a:endParaRPr lang="cs-CZ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1600" dirty="0">
                <a:solidFill>
                  <a:schemeClr val="tx1"/>
                </a:solidFill>
              </a:rPr>
              <a:t>Instagram </a:t>
            </a:r>
          </a:p>
          <a:p>
            <a:pPr>
              <a:lnSpc>
                <a:spcPct val="90000"/>
              </a:lnSpc>
            </a:pPr>
            <a:r>
              <a:rPr lang="cs-CZ" sz="1600" dirty="0">
                <a:solidFill>
                  <a:schemeClr val="tx1"/>
                </a:solidFill>
              </a:rPr>
              <a:t>Vlastní zdroje</a:t>
            </a:r>
          </a:p>
        </p:txBody>
      </p:sp>
    </p:spTree>
    <p:extLst>
      <p:ext uri="{BB962C8B-B14F-4D97-AF65-F5344CB8AC3E}">
        <p14:creationId xmlns:p14="http://schemas.microsoft.com/office/powerpoint/2010/main" val="215483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7572773-EFED-4240-886B-69624490C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A1CA1AF-5204-432F-BD8E-57A786399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3D1EE3-433A-41E2-8487-E98B4F3EC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D43889-CB91-4677-AA9D-108C1AFB8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50A65F-E0C2-4FEB-892C-03ACF95DA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C176ED-7D6F-4F56-A1F8-9687B0C6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E3F2784-92E5-48AF-8AA7-DA101BE3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C48685-54C0-406B-BCC6-CD5287724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39700" dir="3000000" sx="98000" sy="98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E2FA924-6AF7-41AC-B388-97BEA6324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109" y="1865442"/>
            <a:ext cx="6815669" cy="23497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6000" b="1" dirty="0">
                <a:solidFill>
                  <a:srgbClr val="212121"/>
                </a:solidFill>
              </a:rPr>
              <a:t>Děkuji za pozornost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9E818D-F990-490E-9599-A842EBC9B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0895" y="4280121"/>
            <a:ext cx="13716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5764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83343-CB86-4048-AD21-D0C50889C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Výbava jezdce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14CF4C-8BCD-4249-9D63-626D20BA7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westernový klobouk</a:t>
            </a:r>
          </a:p>
          <a:p>
            <a:r>
              <a:rPr lang="cs-CZ" dirty="0"/>
              <a:t>košile/halenka (s dlouhým rukávem)</a:t>
            </a:r>
          </a:p>
          <a:p>
            <a:r>
              <a:rPr lang="cs-CZ" dirty="0" err="1"/>
              <a:t>jeansy</a:t>
            </a:r>
            <a:endParaRPr lang="cs-CZ" dirty="0"/>
          </a:p>
          <a:p>
            <a:r>
              <a:rPr lang="cs-CZ" dirty="0" err="1"/>
              <a:t>chapsy</a:t>
            </a:r>
            <a:r>
              <a:rPr lang="cs-CZ" dirty="0"/>
              <a:t>/</a:t>
            </a:r>
            <a:r>
              <a:rPr lang="cs-CZ" dirty="0" err="1"/>
              <a:t>chinksy</a:t>
            </a:r>
            <a:r>
              <a:rPr lang="cs-CZ" dirty="0"/>
              <a:t> </a:t>
            </a:r>
          </a:p>
          <a:p>
            <a:r>
              <a:rPr lang="cs-CZ" dirty="0"/>
              <a:t>westernové boty</a:t>
            </a:r>
          </a:p>
          <a:p>
            <a:r>
              <a:rPr lang="cs-CZ" dirty="0"/>
              <a:t>westernové ostruhy</a:t>
            </a:r>
          </a:p>
        </p:txBody>
      </p:sp>
      <p:pic>
        <p:nvPicPr>
          <p:cNvPr id="5" name="Obrázek 4" descr="Obsah obrázku text, exteriér, země, kůň&#10;&#10;Popis byl vytvořen automaticky">
            <a:extLst>
              <a:ext uri="{FF2B5EF4-FFF2-40B4-BE49-F238E27FC236}">
                <a16:creationId xmlns:a16="http://schemas.microsoft.com/office/drawing/2014/main" id="{D0244BCA-9B2A-4CB6-9579-6987B05BF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40" y="2556932"/>
            <a:ext cx="3586993" cy="3539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43822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DA7012-5EFE-4F2D-B3C3-6B4B60E56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Výbava koně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77A2BE-F0E8-4BF8-A593-C01FC5E6A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uzda</a:t>
            </a:r>
          </a:p>
          <a:p>
            <a:r>
              <a:rPr lang="cs-CZ" dirty="0" err="1"/>
              <a:t>podsedlová</a:t>
            </a:r>
            <a:r>
              <a:rPr lang="cs-CZ" dirty="0"/>
              <a:t> deka</a:t>
            </a:r>
          </a:p>
          <a:p>
            <a:r>
              <a:rPr lang="cs-CZ" dirty="0"/>
              <a:t>westernové sedlo</a:t>
            </a:r>
          </a:p>
          <a:p>
            <a:r>
              <a:rPr lang="cs-CZ" dirty="0"/>
              <a:t>bandáže/různé chrániče nohou</a:t>
            </a:r>
          </a:p>
          <a:p>
            <a:endParaRPr lang="cs-CZ" dirty="0"/>
          </a:p>
        </p:txBody>
      </p:sp>
      <p:pic>
        <p:nvPicPr>
          <p:cNvPr id="5" name="Obrázek 4" descr="Obsah obrázku kůň, exteriér, hora, stojící&#10;&#10;Popis byl vytvořen automaticky">
            <a:extLst>
              <a:ext uri="{FF2B5EF4-FFF2-40B4-BE49-F238E27FC236}">
                <a16:creationId xmlns:a16="http://schemas.microsoft.com/office/drawing/2014/main" id="{CA00ED13-4B26-4F56-9880-51E3A5D21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81" y="2582334"/>
            <a:ext cx="4079236" cy="3470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9552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7">
            <a:extLst>
              <a:ext uri="{FF2B5EF4-FFF2-40B4-BE49-F238E27FC236}">
                <a16:creationId xmlns:a16="http://schemas.microsoft.com/office/drawing/2014/main" id="{BC05791D-157B-4AA2-82CA-BE441DF4B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0201BA73-6DE9-4B29-9666-64915B963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srgbClr val="373737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1">
            <a:extLst>
              <a:ext uri="{FF2B5EF4-FFF2-40B4-BE49-F238E27FC236}">
                <a16:creationId xmlns:a16="http://schemas.microsoft.com/office/drawing/2014/main" id="{41F75129-64DA-4018-B855-6DB3D06BC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2117ED-5069-4809-B693-C80EF73DB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686330"/>
            <a:ext cx="9601196" cy="1303867"/>
          </a:xfrm>
        </p:spPr>
        <p:txBody>
          <a:bodyPr>
            <a:normAutofit/>
          </a:bodyPr>
          <a:lstStyle/>
          <a:p>
            <a:r>
              <a:rPr lang="cs-CZ" sz="4800" b="1" dirty="0"/>
              <a:t>Disciplíny</a:t>
            </a:r>
          </a:p>
        </p:txBody>
      </p:sp>
      <p:graphicFrame>
        <p:nvGraphicFramePr>
          <p:cNvPr id="38" name="Zástupný obsah 2">
            <a:extLst>
              <a:ext uri="{FF2B5EF4-FFF2-40B4-BE49-F238E27FC236}">
                <a16:creationId xmlns:a16="http://schemas.microsoft.com/office/drawing/2014/main" id="{3E32D337-C090-4717-BE92-581522687C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977168"/>
              </p:ext>
            </p:extLst>
          </p:nvPr>
        </p:nvGraphicFramePr>
        <p:xfrm>
          <a:off x="808832" y="2066926"/>
          <a:ext cx="10571159" cy="3971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159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4F7C90B-8333-4519-BE89-44DEAD4D3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EAE297-BAB5-4C1D-9F2C-D67C4FEC8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BEA50A-E915-4D79-A62E-2A5DE87B1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1547" y="965200"/>
            <a:ext cx="6065253" cy="4927600"/>
          </a:xfrm>
        </p:spPr>
        <p:txBody>
          <a:bodyPr anchor="ctr">
            <a:normAutofit/>
          </a:bodyPr>
          <a:lstStyle/>
          <a:p>
            <a:pPr algn="l"/>
            <a:r>
              <a:rPr lang="cs-CZ" sz="8000" b="1" dirty="0">
                <a:solidFill>
                  <a:schemeClr val="tx1"/>
                </a:solidFill>
              </a:rPr>
              <a:t>Allround disciplíny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6DCE45-FCB6-4B94-8EDA-A0CC941E7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219" y="1143000"/>
            <a:ext cx="0" cy="44276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51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57E98A-B95F-4DD3-B9FE-FC906F95D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Reining</a:t>
            </a:r>
          </a:p>
        </p:txBody>
      </p:sp>
      <p:pic>
        <p:nvPicPr>
          <p:cNvPr id="5" name="Zástupný obsah 4" descr="Obsah obrázku země, osoba, exteriér, špína&#10;&#10;Popis byl vytvořen automaticky">
            <a:extLst>
              <a:ext uri="{FF2B5EF4-FFF2-40B4-BE49-F238E27FC236}">
                <a16:creationId xmlns:a16="http://schemas.microsoft.com/office/drawing/2014/main" id="{1B2E818B-37EA-4F0E-98A6-2C7B61035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2" y="877675"/>
            <a:ext cx="4254515" cy="28166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Obrázek 6" descr="Obsah obrázku země, špína, exteriér&#10;&#10;Popis byl vytvořen automaticky">
            <a:extLst>
              <a:ext uri="{FF2B5EF4-FFF2-40B4-BE49-F238E27FC236}">
                <a16:creationId xmlns:a16="http://schemas.microsoft.com/office/drawing/2014/main" id="{39515D0B-3836-4AC6-A60F-EE03E727F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238" y="2479548"/>
            <a:ext cx="5801360" cy="3650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37654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E0E7B-6BC4-48AC-A46D-7B5A61C64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Western pleasure</a:t>
            </a:r>
          </a:p>
        </p:txBody>
      </p:sp>
      <p:pic>
        <p:nvPicPr>
          <p:cNvPr id="5" name="Zástupný obsah 4" descr="Obsah obrázku země, obloha, exteriér, savci&#10;&#10;Popis byl vytvořen automaticky">
            <a:extLst>
              <a:ext uri="{FF2B5EF4-FFF2-40B4-BE49-F238E27FC236}">
                <a16:creationId xmlns:a16="http://schemas.microsoft.com/office/drawing/2014/main" id="{8AFA3460-40E2-45B0-8515-456E15661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02" y="1041414"/>
            <a:ext cx="3221158" cy="4834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Obrázek 6" descr="Obsah obrázku kůň, budova, exteriér, země&#10;&#10;Popis byl vytvořen automaticky">
            <a:extLst>
              <a:ext uri="{FF2B5EF4-FFF2-40B4-BE49-F238E27FC236}">
                <a16:creationId xmlns:a16="http://schemas.microsoft.com/office/drawing/2014/main" id="{4A83026F-4AA8-4D85-88E1-B960F47BF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2499360"/>
            <a:ext cx="3637280" cy="3637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31542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32">
            <a:extLst>
              <a:ext uri="{FF2B5EF4-FFF2-40B4-BE49-F238E27FC236}">
                <a16:creationId xmlns:a16="http://schemas.microsoft.com/office/drawing/2014/main" id="{9C9EA19C-D500-479D-B637-4419E1F63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F260B64-3C4C-41B0-91BC-8FE9334F1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908176D-69CA-4674-BEB7-8A2F00F7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B3C6BE4-8300-4727-90EE-A599D9E5DE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49AF539-16E5-451F-8AFE-617AB2716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54" name="Straight Connector 38">
            <a:extLst>
              <a:ext uri="{FF2B5EF4-FFF2-40B4-BE49-F238E27FC236}">
                <a16:creationId xmlns:a16="http://schemas.microsoft.com/office/drawing/2014/main" id="{751A73A8-BE27-4EEE-A112-C8A01A3D6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40">
            <a:extLst>
              <a:ext uri="{FF2B5EF4-FFF2-40B4-BE49-F238E27FC236}">
                <a16:creationId xmlns:a16="http://schemas.microsoft.com/office/drawing/2014/main" id="{CE79C453-54C2-4478-9D57-1CFF6DEFB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41">
              <a:extLst>
                <a:ext uri="{FF2B5EF4-FFF2-40B4-BE49-F238E27FC236}">
                  <a16:creationId xmlns:a16="http://schemas.microsoft.com/office/drawing/2014/main" id="{F0102694-B6AB-49CB-A2AA-12B9D5E5E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C01EFA2-7CD8-4348-B541-3B172EC03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51383662-CAA3-4A7C-8C8E-F3795E82D3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9EC21B4-EE5E-43B5-8C45-37E14ED9CA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C82BB033-78DA-490E-8744-29C5563989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A2F291F0-D5D9-4E59-8402-D34C33573E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35776C1-873E-4CFA-932C-A88E12B01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3992371"/>
            <a:ext cx="9989677" cy="11865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Trail</a:t>
            </a:r>
          </a:p>
        </p:txBody>
      </p:sp>
      <p:pic>
        <p:nvPicPr>
          <p:cNvPr id="7" name="Obrázek 6" descr="Obsah obrázku země, savci&#10;&#10;Popis byl vytvořen automaticky">
            <a:extLst>
              <a:ext uri="{FF2B5EF4-FFF2-40B4-BE49-F238E27FC236}">
                <a16:creationId xmlns:a16="http://schemas.microsoft.com/office/drawing/2014/main" id="{BEDD8C30-7CEA-4D15-913A-0AD7BAE498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3" r="-2" b="433"/>
          <a:stretch/>
        </p:blipFill>
        <p:spPr>
          <a:xfrm>
            <a:off x="1269868" y="1491243"/>
            <a:ext cx="3036305" cy="1947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 descr="Obsah obrázku exteriér, strom, země, stojící&#10;&#10;Popis byl vytvořen automaticky">
            <a:extLst>
              <a:ext uri="{FF2B5EF4-FFF2-40B4-BE49-F238E27FC236}">
                <a16:creationId xmlns:a16="http://schemas.microsoft.com/office/drawing/2014/main" id="{BD21F514-0001-40A2-83A1-803D7A65E1A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7" r="20177" b="-4"/>
          <a:stretch/>
        </p:blipFill>
        <p:spPr>
          <a:xfrm>
            <a:off x="4737185" y="1414273"/>
            <a:ext cx="2714453" cy="2620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Zástupný obsah 4" descr="Obsah obrázku země, kůň, hnědá, savci&#10;&#10;Popis byl vytvořen automaticky">
            <a:extLst>
              <a:ext uri="{FF2B5EF4-FFF2-40B4-BE49-F238E27FC236}">
                <a16:creationId xmlns:a16="http://schemas.microsoft.com/office/drawing/2014/main" id="{E9A8D0E3-853A-45F1-8458-40BCAB6C78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8" r="9560" b="2"/>
          <a:stretch/>
        </p:blipFill>
        <p:spPr>
          <a:xfrm>
            <a:off x="7882650" y="1258059"/>
            <a:ext cx="3418110" cy="3396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7" name="Straight Connector 48">
            <a:extLst>
              <a:ext uri="{FF2B5EF4-FFF2-40B4-BE49-F238E27FC236}">
                <a16:creationId xmlns:a16="http://schemas.microsoft.com/office/drawing/2014/main" id="{76D17BC6-88BE-4770-BD32-1413ABBD8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81200" y="5262441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650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léčné skl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788</TotalTime>
  <Words>322</Words>
  <Application>Microsoft Office PowerPoint</Application>
  <PresentationFormat>Širokoúhlá obrazovka</PresentationFormat>
  <Paragraphs>83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Garamond</vt:lpstr>
      <vt:lpstr>Organika</vt:lpstr>
      <vt:lpstr>Western</vt:lpstr>
      <vt:lpstr>Vznik Westernového ježdění</vt:lpstr>
      <vt:lpstr>Výbava jezdce</vt:lpstr>
      <vt:lpstr>Výbava koně</vt:lpstr>
      <vt:lpstr>Disciplíny</vt:lpstr>
      <vt:lpstr>Allround disciplíny</vt:lpstr>
      <vt:lpstr>Reining</vt:lpstr>
      <vt:lpstr>Western pleasure</vt:lpstr>
      <vt:lpstr>Trail</vt:lpstr>
      <vt:lpstr>Western horsemanship</vt:lpstr>
      <vt:lpstr>Showmanship at halter</vt:lpstr>
      <vt:lpstr>Rychlostní disciplíny </vt:lpstr>
      <vt:lpstr>Barrel race</vt:lpstr>
      <vt:lpstr>Pole bending</vt:lpstr>
      <vt:lpstr>Dobytkářské disciplíny</vt:lpstr>
      <vt:lpstr>Cutting </vt:lpstr>
      <vt:lpstr>Team penning</vt:lpstr>
      <vt:lpstr>Ranch sorting</vt:lpstr>
      <vt:lpstr>Lasařské disciplíny</vt:lpstr>
      <vt:lpstr>Team roping </vt:lpstr>
      <vt:lpstr>Tie-down roping</vt:lpstr>
      <vt:lpstr>Plemena amerických koní</vt:lpstr>
      <vt:lpstr>Quarter horse</vt:lpstr>
      <vt:lpstr>Paint horse</vt:lpstr>
      <vt:lpstr>Zdroje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Western</dc:title>
  <dc:creator>Jedlička Jan</dc:creator>
  <cp:lastModifiedBy>Jedlička Jan</cp:lastModifiedBy>
  <cp:revision>1</cp:revision>
  <dcterms:created xsi:type="dcterms:W3CDTF">2021-11-30T09:34:12Z</dcterms:created>
  <dcterms:modified xsi:type="dcterms:W3CDTF">2021-12-21T01:08:59Z</dcterms:modified>
</cp:coreProperties>
</file>