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84" r:id="rId16"/>
    <p:sldId id="283" r:id="rId17"/>
    <p:sldId id="282" r:id="rId18"/>
    <p:sldId id="269" r:id="rId19"/>
    <p:sldId id="270" r:id="rId20"/>
    <p:sldId id="271" r:id="rId21"/>
    <p:sldId id="272" r:id="rId22"/>
    <p:sldId id="273" r:id="rId23"/>
    <p:sldId id="280" r:id="rId24"/>
    <p:sldId id="274" r:id="rId25"/>
    <p:sldId id="275" r:id="rId26"/>
    <p:sldId id="276" r:id="rId27"/>
    <p:sldId id="277" r:id="rId28"/>
    <p:sldId id="278" r:id="rId29"/>
    <p:sldId id="279" r:id="rId30"/>
    <p:sldId id="285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59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1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6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7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7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9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8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6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7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5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4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ess.cz/" TargetMode="External"/><Relationship Id="rId2" Type="http://schemas.openxmlformats.org/officeDocument/2006/relationships/hyperlink" Target="https://cs.wikipedia.org/wiki/Skateboard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sah obrázku klipart, vektorová grafika&#10;&#10;Popis byl vytvořen automaticky">
            <a:extLst>
              <a:ext uri="{FF2B5EF4-FFF2-40B4-BE49-F238E27FC236}">
                <a16:creationId xmlns:a16="http://schemas.microsoft.com/office/drawing/2014/main" id="{DA7B0EA4-862E-5C0E-0B70-EC8411815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00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F0933C-9A0E-AA95-C181-0C6113EA7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cs-CZ" sz="4100" b="1" dirty="0"/>
              <a:t>Skateboarding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858646-1FDF-5941-70FC-D90600281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r>
              <a:rPr lang="cs-CZ" sz="2000"/>
              <a:t>Hugo Mareček</a:t>
            </a:r>
          </a:p>
          <a:p>
            <a:r>
              <a:rPr lang="cs-CZ" sz="2000"/>
              <a:t>DZ2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523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51A28-2BF5-9534-4836-E5102CE9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Cupsole</a:t>
            </a:r>
            <a:endParaRPr lang="cs-CZ" dirty="0"/>
          </a:p>
        </p:txBody>
      </p:sp>
      <p:pic>
        <p:nvPicPr>
          <p:cNvPr id="14" name="Zástupný obsah 13" descr="Obsah obrázku obuv, oblečení&#10;&#10;Popis byl vytvořen automaticky">
            <a:extLst>
              <a:ext uri="{FF2B5EF4-FFF2-40B4-BE49-F238E27FC236}">
                <a16:creationId xmlns:a16="http://schemas.microsoft.com/office/drawing/2014/main" id="{4FA663E1-0823-3926-0C1D-78EA9AFEE7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691" y="548640"/>
            <a:ext cx="6880112" cy="6451600"/>
          </a:xfrm>
        </p:spPr>
      </p:pic>
    </p:spTree>
    <p:extLst>
      <p:ext uri="{BB962C8B-B14F-4D97-AF65-F5344CB8AC3E}">
        <p14:creationId xmlns:p14="http://schemas.microsoft.com/office/powerpoint/2010/main" val="4040997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D2FB8D-D801-BE1B-F91E-1E34720B0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Vulkanizovaná podrážka</a:t>
            </a:r>
          </a:p>
        </p:txBody>
      </p:sp>
      <p:pic>
        <p:nvPicPr>
          <p:cNvPr id="8194" name="Picture 2" descr="BOTY ETNIES Barge LS - černá | BoardStar.cz">
            <a:extLst>
              <a:ext uri="{FF2B5EF4-FFF2-40B4-BE49-F238E27FC236}">
                <a16:creationId xmlns:a16="http://schemas.microsoft.com/office/drawing/2014/main" id="{B52499CD-03FC-0765-1F59-CE523B2D21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2" y="1728216"/>
            <a:ext cx="4873289" cy="487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974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473FE-4C27-9454-1601-89281C28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Vafle podrážka</a:t>
            </a:r>
          </a:p>
        </p:txBody>
      </p:sp>
      <p:pic>
        <p:nvPicPr>
          <p:cNvPr id="9218" name="Picture 2" descr="Boty Vans OLD SKOOL (Gumsole) Frost Grey | Snowboard, skate a in-line shop  - Freestylesport">
            <a:extLst>
              <a:ext uri="{FF2B5EF4-FFF2-40B4-BE49-F238E27FC236}">
                <a16:creationId xmlns:a16="http://schemas.microsoft.com/office/drawing/2014/main" id="{A0AC40C1-84D1-A459-5D10-17D0916D4E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27" y="1728216"/>
            <a:ext cx="5129784" cy="512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04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D3D31-9630-9264-332E-CEB57986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Jezdci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0574B8-73ED-F89B-E523-05D8531F5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Top ČR: Maxim </a:t>
            </a:r>
            <a:r>
              <a:rPr lang="cs-CZ" dirty="0" err="1"/>
              <a:t>Habanec</a:t>
            </a:r>
            <a:r>
              <a:rPr lang="cs-CZ" dirty="0"/>
              <a:t>, Martin Pek, David </a:t>
            </a:r>
            <a:r>
              <a:rPr lang="cs-CZ" dirty="0" err="1"/>
              <a:t>Luu</a:t>
            </a:r>
            <a:r>
              <a:rPr lang="cs-CZ" dirty="0"/>
              <a:t>, Tomáš Stejskal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Top celosvětově: Marc </a:t>
            </a:r>
            <a:r>
              <a:rPr lang="cs-CZ" dirty="0" err="1"/>
              <a:t>Gonzales</a:t>
            </a:r>
            <a:r>
              <a:rPr lang="cs-CZ" dirty="0"/>
              <a:t>, Tony </a:t>
            </a:r>
            <a:r>
              <a:rPr lang="cs-CZ" dirty="0" err="1"/>
              <a:t>Hawk</a:t>
            </a:r>
            <a:r>
              <a:rPr lang="cs-CZ" dirty="0"/>
              <a:t>, </a:t>
            </a:r>
            <a:r>
              <a:rPr lang="cs-CZ" dirty="0" err="1"/>
              <a:t>Rodney</a:t>
            </a:r>
            <a:r>
              <a:rPr lang="cs-CZ" dirty="0"/>
              <a:t> </a:t>
            </a:r>
            <a:r>
              <a:rPr lang="cs-CZ" dirty="0" err="1"/>
              <a:t>Mullen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1471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2" name="Rectangle 2091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a co si brousí zuby náš přední skejták Maxim Habanec?">
            <a:extLst>
              <a:ext uri="{FF2B5EF4-FFF2-40B4-BE49-F238E27FC236}">
                <a16:creationId xmlns:a16="http://schemas.microsoft.com/office/drawing/2014/main" id="{9319432E-0BA0-0548-B0B0-1FE866103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062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ax Habanec o skejtu, autech a ženách - Zenavaute">
            <a:extLst>
              <a:ext uri="{FF2B5EF4-FFF2-40B4-BE49-F238E27FC236}">
                <a16:creationId xmlns:a16="http://schemas.microsoft.com/office/drawing/2014/main" id="{8683CB5E-398B-C394-4C84-BF84EBDF1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026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94" name="Freeform: Shape 2093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96" name="Freeform: Shape 2095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082AB7-BDA8-1891-441D-34DD9559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cs-CZ" sz="3400"/>
              <a:t>Maxim Habanec</a:t>
            </a:r>
          </a:p>
        </p:txBody>
      </p:sp>
      <p:sp>
        <p:nvSpPr>
          <p:cNvPr id="2098" name="Rectangle 2097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0" name="Rectangle 2099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F98BA2-A85E-1A26-A769-33C8DF331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512611"/>
            <a:ext cx="4832803" cy="3664351"/>
          </a:xfrm>
        </p:spPr>
        <p:txBody>
          <a:bodyPr>
            <a:normAutofit/>
          </a:bodyPr>
          <a:lstStyle/>
          <a:p>
            <a:r>
              <a:rPr lang="cs-CZ" sz="1800"/>
              <a:t>30 let</a:t>
            </a:r>
          </a:p>
          <a:p>
            <a:r>
              <a:rPr lang="cs-CZ" sz="1800"/>
              <a:t>Šestinásobný mistr ČR</a:t>
            </a:r>
          </a:p>
          <a:p>
            <a:r>
              <a:rPr lang="cs-CZ" sz="1800"/>
              <a:t>Spoluzakladatel Craness</a:t>
            </a:r>
          </a:p>
          <a:p>
            <a:r>
              <a:rPr lang="cs-CZ" sz="1800"/>
              <a:t>Od roku 2011 sponzorován Red Bullem</a:t>
            </a:r>
          </a:p>
          <a:p>
            <a:r>
              <a:rPr lang="cs-CZ" sz="1800"/>
              <a:t>Majitel haly Maxspace</a:t>
            </a:r>
          </a:p>
          <a:p>
            <a:r>
              <a:rPr lang="cs-CZ" sz="1800"/>
              <a:t>Skate of Mind	</a:t>
            </a:r>
          </a:p>
          <a:p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446874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82">
            <a:extLst>
              <a:ext uri="{FF2B5EF4-FFF2-40B4-BE49-F238E27FC236}">
                <a16:creationId xmlns:a16="http://schemas.microsoft.com/office/drawing/2014/main" id="{6C9F64E8-8F1D-4A06-B1A4-685E72C0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94" name="Rectangle 3084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A04C2D6-CFF5-7678-60A9-6FE509BD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1106424"/>
          </a:xfrm>
        </p:spPr>
        <p:txBody>
          <a:bodyPr>
            <a:normAutofit/>
          </a:bodyPr>
          <a:lstStyle/>
          <a:p>
            <a:r>
              <a:rPr lang="cs-CZ" sz="2800"/>
              <a:t>Martin Pek</a:t>
            </a:r>
          </a:p>
        </p:txBody>
      </p:sp>
      <p:sp>
        <p:nvSpPr>
          <p:cNvPr id="3095" name="Rectangle 3086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6" name="Rectangle 3088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366674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61371D-2B35-0D9F-A055-A1FB5CDDD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8296"/>
            <a:ext cx="3721608" cy="3502152"/>
          </a:xfrm>
        </p:spPr>
        <p:txBody>
          <a:bodyPr>
            <a:normAutofit/>
          </a:bodyPr>
          <a:lstStyle/>
          <a:p>
            <a:r>
              <a:rPr lang="cs-CZ" sz="1700" dirty="0"/>
              <a:t>33 let</a:t>
            </a:r>
          </a:p>
          <a:p>
            <a:r>
              <a:rPr lang="cs-CZ" sz="1700" dirty="0"/>
              <a:t>Skateboardová škola</a:t>
            </a:r>
          </a:p>
          <a:p>
            <a:endParaRPr lang="cs-CZ" sz="1700" dirty="0"/>
          </a:p>
        </p:txBody>
      </p:sp>
      <p:pic>
        <p:nvPicPr>
          <p:cNvPr id="3074" name="Picture 2" descr="Martin Pek - YouTube">
            <a:extLst>
              <a:ext uri="{FF2B5EF4-FFF2-40B4-BE49-F238E27FC236}">
                <a16:creationId xmlns:a16="http://schemas.microsoft.com/office/drawing/2014/main" id="{D6E9DF9D-DEDD-8EEB-4480-69D4F146B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r="4" b="4"/>
          <a:stretch/>
        </p:blipFill>
        <p:spPr bwMode="auto">
          <a:xfrm>
            <a:off x="5171033" y="633618"/>
            <a:ext cx="2651760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rtin Pek – jeden z nejlepších českých skateboardistů a respektovaná ikona  české skateboardové scény | athleticlongevity.life">
            <a:extLst>
              <a:ext uri="{FF2B5EF4-FFF2-40B4-BE49-F238E27FC236}">
                <a16:creationId xmlns:a16="http://schemas.microsoft.com/office/drawing/2014/main" id="{044DCAA2-BC88-75D5-74AF-A09133976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r="20615" b="-2"/>
          <a:stretch/>
        </p:blipFill>
        <p:spPr bwMode="auto">
          <a:xfrm>
            <a:off x="5171033" y="3450349"/>
            <a:ext cx="2651760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rtin Pek - Číslo 23 v mým životě hrálo a hraje velkou... | Facebook">
            <a:extLst>
              <a:ext uri="{FF2B5EF4-FFF2-40B4-BE49-F238E27FC236}">
                <a16:creationId xmlns:a16="http://schemas.microsoft.com/office/drawing/2014/main" id="{04F94730-EE74-1150-3FF3-558DA11536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r="1" b="1"/>
          <a:stretch/>
        </p:blipFill>
        <p:spPr bwMode="auto">
          <a:xfrm>
            <a:off x="8001000" y="633616"/>
            <a:ext cx="3781427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55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21516CB1-E8C8-4751-B6A6-46B2D1E7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99CF609-C738-34BA-32A1-993F81B2C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131298" cy="1106424"/>
          </a:xfrm>
        </p:spPr>
        <p:txBody>
          <a:bodyPr>
            <a:normAutofit/>
          </a:bodyPr>
          <a:lstStyle/>
          <a:p>
            <a:r>
              <a:rPr lang="cs-CZ" sz="3600"/>
              <a:t>David Luu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90C0C0D1-E79A-41FF-8322-256F6DD1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5216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David Luu | Aktin">
            <a:extLst>
              <a:ext uri="{FF2B5EF4-FFF2-40B4-BE49-F238E27FC236}">
                <a16:creationId xmlns:a16="http://schemas.microsoft.com/office/drawing/2014/main" id="{8AB2F820-FBCE-62D7-D038-B740F9EB5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r="1934" b="-4"/>
          <a:stretch/>
        </p:blipFill>
        <p:spPr bwMode="auto">
          <a:xfrm>
            <a:off x="429767" y="1721922"/>
            <a:ext cx="3419856" cy="452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avid Luu | Aktin">
            <a:extLst>
              <a:ext uri="{FF2B5EF4-FFF2-40B4-BE49-F238E27FC236}">
                <a16:creationId xmlns:a16="http://schemas.microsoft.com/office/drawing/2014/main" id="{F698AE9D-9A40-DF2D-48F3-1BD6CF782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3" r="3520" b="1"/>
          <a:stretch/>
        </p:blipFill>
        <p:spPr bwMode="auto">
          <a:xfrm>
            <a:off x="4226837" y="1721922"/>
            <a:ext cx="3420596" cy="452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9" name="Rectangle 4108">
            <a:extLst>
              <a:ext uri="{FF2B5EF4-FFF2-40B4-BE49-F238E27FC236}">
                <a16:creationId xmlns:a16="http://schemas.microsoft.com/office/drawing/2014/main" id="{395FA420-5595-49D1-9D5F-79EC43B55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4648" y="1721922"/>
            <a:ext cx="3609143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CEFC7E-6085-8C92-D69F-217B6BFA1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9348" y="2020824"/>
            <a:ext cx="2956060" cy="3959352"/>
          </a:xfrm>
        </p:spPr>
        <p:txBody>
          <a:bodyPr anchor="ctr">
            <a:normAutofit/>
          </a:bodyPr>
          <a:lstStyle/>
          <a:p>
            <a:r>
              <a:rPr lang="cs-CZ" sz="1700"/>
              <a:t>24 let</a:t>
            </a:r>
          </a:p>
          <a:p>
            <a:r>
              <a:rPr lang="cs-CZ" sz="1700"/>
              <a:t>Tvůrce videí</a:t>
            </a:r>
          </a:p>
          <a:p>
            <a:r>
              <a:rPr lang="cs-CZ" sz="1700"/>
              <a:t>Rodák z Mostu</a:t>
            </a:r>
          </a:p>
          <a:p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490002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9EDBA89-14EE-87F6-07D4-A684918E3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538728" cy="1645920"/>
          </a:xfrm>
        </p:spPr>
        <p:txBody>
          <a:bodyPr>
            <a:normAutofit/>
          </a:bodyPr>
          <a:lstStyle/>
          <a:p>
            <a:r>
              <a:rPr lang="cs-CZ" sz="3200"/>
              <a:t>Tomáš Stejskal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A56DCD-6CB7-F1F8-071C-35B2A851D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586822"/>
            <a:ext cx="6007608" cy="1645920"/>
          </a:xfrm>
        </p:spPr>
        <p:txBody>
          <a:bodyPr anchor="ctr">
            <a:normAutofit/>
          </a:bodyPr>
          <a:lstStyle/>
          <a:p>
            <a:r>
              <a:rPr lang="cs-CZ" sz="1800"/>
              <a:t>Přeskok přes Kájínkovo auto</a:t>
            </a:r>
          </a:p>
          <a:p>
            <a:endParaRPr lang="cs-CZ" sz="1800"/>
          </a:p>
        </p:txBody>
      </p:sp>
      <p:pic>
        <p:nvPicPr>
          <p:cNvPr id="5122" name="Picture 2" descr="Tomáš Stejskal | Ambassadors.eu">
            <a:extLst>
              <a:ext uri="{FF2B5EF4-FFF2-40B4-BE49-F238E27FC236}">
                <a16:creationId xmlns:a16="http://schemas.microsoft.com/office/drawing/2014/main" id="{F784C648-D5BA-DDB0-565A-D52424E7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605" y="2729397"/>
            <a:ext cx="3483864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máš Stejskal - YouTube">
            <a:extLst>
              <a:ext uri="{FF2B5EF4-FFF2-40B4-BE49-F238E27FC236}">
                <a16:creationId xmlns:a16="http://schemas.microsoft.com/office/drawing/2014/main" id="{0EC92B37-AB12-95DA-CFE2-0204736EF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8390" y="2729397"/>
            <a:ext cx="3483864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49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1A9F27-08FC-D4D9-D057-21E19E4A5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 Skateboarding </a:t>
            </a:r>
            <a:r>
              <a:rPr lang="cs-CZ" dirty="0" err="1"/>
              <a:t>Day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10056-204F-1D16-90C2-3EBEBBC1A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to je?</a:t>
            </a:r>
          </a:p>
          <a:p>
            <a:r>
              <a:rPr lang="cs-CZ" dirty="0"/>
              <a:t>21. června</a:t>
            </a:r>
          </a:p>
          <a:p>
            <a:r>
              <a:rPr lang="cs-CZ" dirty="0" err="1"/>
              <a:t>Downhill</a:t>
            </a:r>
            <a:r>
              <a:rPr lang="cs-CZ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856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5" name="Rectangle 10254">
            <a:extLst>
              <a:ext uri="{FF2B5EF4-FFF2-40B4-BE49-F238E27FC236}">
                <a16:creationId xmlns:a16="http://schemas.microsoft.com/office/drawing/2014/main" id="{4E8F40FE-293C-453F-B8A6-427899356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A61D52-0D90-2FFE-C3A5-525DAE086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56271"/>
            <a:ext cx="4114800" cy="1645139"/>
          </a:xfrm>
        </p:spPr>
        <p:txBody>
          <a:bodyPr anchor="b">
            <a:normAutofit/>
          </a:bodyPr>
          <a:lstStyle/>
          <a:p>
            <a:r>
              <a:rPr lang="cs-CZ" sz="3800"/>
              <a:t>Skatové značky</a:t>
            </a:r>
          </a:p>
        </p:txBody>
      </p:sp>
      <p:sp>
        <p:nvSpPr>
          <p:cNvPr id="10257" name="Rectangle 10256">
            <a:extLst>
              <a:ext uri="{FF2B5EF4-FFF2-40B4-BE49-F238E27FC236}">
                <a16:creationId xmlns:a16="http://schemas.microsoft.com/office/drawing/2014/main" id="{481EABE0-FA8E-49A5-A966-F0539111C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6384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59" name="Rectangle 10258">
            <a:extLst>
              <a:ext uri="{FF2B5EF4-FFF2-40B4-BE49-F238E27FC236}">
                <a16:creationId xmlns:a16="http://schemas.microsoft.com/office/drawing/2014/main" id="{56A3E26D-73B1-468C-B97B-BC1815959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0" y="2712821"/>
            <a:ext cx="3975945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1490C7-49B6-4756-7366-F0C051A4C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942520"/>
            <a:ext cx="4114800" cy="324580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1500" dirty="0"/>
              <a:t>Boty: Nike </a:t>
            </a:r>
            <a:r>
              <a:rPr lang="cs-CZ" sz="1500" dirty="0" err="1"/>
              <a:t>Sb</a:t>
            </a:r>
            <a:endParaRPr lang="cs-CZ" sz="15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500" dirty="0"/>
              <a:t>             </a:t>
            </a:r>
            <a:r>
              <a:rPr lang="cs-CZ" sz="1500" dirty="0" err="1"/>
              <a:t>Vans</a:t>
            </a:r>
            <a:endParaRPr lang="cs-CZ" sz="1500" dirty="0"/>
          </a:p>
          <a:p>
            <a:pPr>
              <a:lnSpc>
                <a:spcPct val="100000"/>
              </a:lnSpc>
            </a:pPr>
            <a:r>
              <a:rPr lang="cs-CZ" sz="1500" dirty="0"/>
              <a:t>Skate: </a:t>
            </a:r>
            <a:r>
              <a:rPr lang="cs-CZ" sz="1500" dirty="0" err="1"/>
              <a:t>Spitfire</a:t>
            </a:r>
            <a:endParaRPr lang="cs-CZ" sz="15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500" dirty="0"/>
              <a:t>               </a:t>
            </a:r>
            <a:r>
              <a:rPr lang="cs-CZ" sz="1500" dirty="0" err="1"/>
              <a:t>Jesup</a:t>
            </a:r>
            <a:endParaRPr lang="cs-CZ" sz="15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500" dirty="0"/>
              <a:t>               Independent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500" dirty="0"/>
              <a:t>               </a:t>
            </a:r>
            <a:r>
              <a:rPr lang="cs-CZ" sz="1500" dirty="0" err="1"/>
              <a:t>Bones</a:t>
            </a:r>
            <a:endParaRPr lang="cs-CZ" sz="15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500" dirty="0"/>
              <a:t>               Santa </a:t>
            </a:r>
            <a:r>
              <a:rPr lang="cs-CZ" sz="1500" dirty="0" err="1"/>
              <a:t>Cruz</a:t>
            </a:r>
            <a:endParaRPr lang="cs-CZ" sz="15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500" dirty="0"/>
              <a:t>               </a:t>
            </a:r>
            <a:r>
              <a:rPr lang="cs-CZ" sz="1500" dirty="0" err="1"/>
              <a:t>Socket</a:t>
            </a:r>
            <a:endParaRPr lang="cs-CZ" sz="15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500" dirty="0"/>
              <a:t> </a:t>
            </a:r>
          </a:p>
          <a:p>
            <a:pPr>
              <a:lnSpc>
                <a:spcPct val="100000"/>
              </a:lnSpc>
            </a:pPr>
            <a:endParaRPr lang="cs-CZ" sz="15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4C7E0FA4-EFC9-A33B-EDB7-0967B7A7A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8808" y="189191"/>
            <a:ext cx="1186055" cy="356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ndependent skate trucky Stage 11 Pro Milton Martinez Silver Grey Standard  2ks + doručení do 24 hod. - Exilshop.cz">
            <a:extLst>
              <a:ext uri="{FF2B5EF4-FFF2-40B4-BE49-F238E27FC236}">
                <a16:creationId xmlns:a16="http://schemas.microsoft.com/office/drawing/2014/main" id="{C651294C-067E-12FF-AC54-C115D79CE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3951" y="601132"/>
            <a:ext cx="3410625" cy="34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Ložiska Spitfire Classics - Darkslide.cz">
            <a:extLst>
              <a:ext uri="{FF2B5EF4-FFF2-40B4-BE49-F238E27FC236}">
                <a16:creationId xmlns:a16="http://schemas.microsoft.com/office/drawing/2014/main" id="{5CDD00E8-5FA9-9D56-D3CD-59CAD2F74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9062" y="3712225"/>
            <a:ext cx="366231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JESSUP Griptape - SKATEHOUSE.cz">
            <a:extLst>
              <a:ext uri="{FF2B5EF4-FFF2-40B4-BE49-F238E27FC236}">
                <a16:creationId xmlns:a16="http://schemas.microsoft.com/office/drawing/2014/main" id="{8CC8A499-963A-ACF0-7DC1-C048E6806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6524" y="3625866"/>
            <a:ext cx="3892903" cy="291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425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E5A5B-780A-C1E3-123B-681A84D4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02861-C49A-5712-89E9-D44AA64BB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Olympijský sport</a:t>
            </a:r>
          </a:p>
          <a:p>
            <a:r>
              <a:rPr lang="cs-CZ" dirty="0"/>
              <a:t>Extrémní sport</a:t>
            </a:r>
          </a:p>
          <a:p>
            <a:r>
              <a:rPr lang="cs-CZ" dirty="0"/>
              <a:t>Skateboard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64688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D0C55-4044-7E2E-CDB0-45960161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F6037A-33D4-DC4B-34DA-140846E41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Kategorie (muži, ženy, věk)</a:t>
            </a:r>
          </a:p>
          <a:p>
            <a:r>
              <a:rPr lang="cs-CZ" dirty="0"/>
              <a:t>Nejznámější závody v ČR:</a:t>
            </a:r>
          </a:p>
          <a:p>
            <a:r>
              <a:rPr lang="cs-CZ" dirty="0"/>
              <a:t>MYSTIC SK8 CUP</a:t>
            </a:r>
          </a:p>
          <a:p>
            <a:r>
              <a:rPr lang="cs-CZ" dirty="0"/>
              <a:t>GRAND PRIX BEROUN</a:t>
            </a:r>
          </a:p>
          <a:p>
            <a:r>
              <a:rPr lang="cs-CZ" dirty="0"/>
              <a:t>ČESKÝ SKATEBOARDOVÝ POHÁR</a:t>
            </a:r>
          </a:p>
          <a:p>
            <a:r>
              <a:rPr lang="cs-CZ" dirty="0"/>
              <a:t>MISTROVSTVÍ ČR VE SKATEBOARDINGU</a:t>
            </a:r>
          </a:p>
          <a:p>
            <a:r>
              <a:rPr lang="cs-CZ" dirty="0"/>
              <a:t>PRAŽSKEJ DÉMON</a:t>
            </a:r>
          </a:p>
          <a:p>
            <a:r>
              <a:rPr lang="cs-CZ" dirty="0"/>
              <a:t>RED BULL FEEL THE WHEEL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2206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11DE1-161B-1C4F-AAD9-6DDEC030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se dá jezdit?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F889C1-70FB-1FE3-4CF7-FE6D4B46B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Skatepark (areál postavený a určený k ježdění na skatu, koloběžce a na kole)</a:t>
            </a:r>
          </a:p>
          <a:p>
            <a:endParaRPr lang="cs-CZ" dirty="0"/>
          </a:p>
          <a:p>
            <a:r>
              <a:rPr lang="cs-CZ" dirty="0"/>
              <a:t>Plaza (dražší typ skateparku, je celý z betonu a je hlavně pro </a:t>
            </a:r>
            <a:r>
              <a:rPr lang="cs-CZ" dirty="0" err="1"/>
              <a:t>skatery</a:t>
            </a:r>
            <a:r>
              <a:rPr lang="cs-CZ" dirty="0"/>
              <a:t>, nebo místo kde se jezdí, ale je spontánně vytvořeno)</a:t>
            </a:r>
          </a:p>
          <a:p>
            <a:endParaRPr lang="cs-CZ" dirty="0"/>
          </a:p>
          <a:p>
            <a:r>
              <a:rPr lang="cs-CZ" dirty="0" err="1"/>
              <a:t>Skatespot</a:t>
            </a:r>
            <a:r>
              <a:rPr lang="cs-CZ" dirty="0"/>
              <a:t> (místo s malými překážkami ideální na naučení, nebo místo kde se dobře jezdí)</a:t>
            </a:r>
          </a:p>
        </p:txBody>
      </p:sp>
    </p:spTree>
    <p:extLst>
      <p:ext uri="{BB962C8B-B14F-4D97-AF65-F5344CB8AC3E}">
        <p14:creationId xmlns:p14="http://schemas.microsoft.com/office/powerpoint/2010/main" val="550484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4D03D-2C60-0A5F-A452-AC1E48D1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Slang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D0626-24AE-B036-EE77-BD894A656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Názvy triků – zkratky</a:t>
            </a:r>
          </a:p>
          <a:p>
            <a:endParaRPr lang="cs-CZ" dirty="0"/>
          </a:p>
          <a:p>
            <a:r>
              <a:rPr lang="cs-CZ" dirty="0"/>
              <a:t>Slova s přesným významem </a:t>
            </a:r>
          </a:p>
          <a:p>
            <a:endParaRPr lang="cs-CZ" dirty="0"/>
          </a:p>
          <a:p>
            <a:r>
              <a:rPr lang="cs-CZ" dirty="0"/>
              <a:t>Přezdívky </a:t>
            </a:r>
          </a:p>
        </p:txBody>
      </p:sp>
    </p:spTree>
    <p:extLst>
      <p:ext uri="{BB962C8B-B14F-4D97-AF65-F5344CB8AC3E}">
        <p14:creationId xmlns:p14="http://schemas.microsoft.com/office/powerpoint/2010/main" val="1628702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C64D2-BD49-22E3-A6A5-B2143E882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170FD7-1DDA-8B3C-0076-1C62ACFC7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ZAKÁZANÝ TRIKY NA SKEJTU! - YouTube">
            <a:extLst>
              <a:ext uri="{FF2B5EF4-FFF2-40B4-BE49-F238E27FC236}">
                <a16:creationId xmlns:a16="http://schemas.microsoft.com/office/drawing/2014/main" id="{B9F5CDAF-AC5A-7DF9-FA13-18F7D4EC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139" y="2152468"/>
            <a:ext cx="3469498" cy="19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kateboarding - Triky na skateboardu">
            <a:extLst>
              <a:ext uri="{FF2B5EF4-FFF2-40B4-BE49-F238E27FC236}">
                <a16:creationId xmlns:a16="http://schemas.microsoft.com/office/drawing/2014/main" id="{3AF2430A-A3AF-6C95-AA9A-701F8D37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133" y="2152468"/>
            <a:ext cx="2307934" cy="346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DEO: Trik v rampě skončil frakturou lebky. ‚Nic mě nezastaví,' hlásí  skateboardistka z nemocnice | iROZHLAS - spolehlivé zprávy">
            <a:extLst>
              <a:ext uri="{FF2B5EF4-FFF2-40B4-BE49-F238E27FC236}">
                <a16:creationId xmlns:a16="http://schemas.microsoft.com/office/drawing/2014/main" id="{D3B84D73-77CB-0D53-4717-F5A77C188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68" y="4528857"/>
            <a:ext cx="3767035" cy="21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ak se naučit na skateboardu? | Ambassadors.eu">
            <a:extLst>
              <a:ext uri="{FF2B5EF4-FFF2-40B4-BE49-F238E27FC236}">
                <a16:creationId xmlns:a16="http://schemas.microsoft.com/office/drawing/2014/main" id="{257B6317-6546-B9D5-CD3A-05E56B0B6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5" y="2157077"/>
            <a:ext cx="3885838" cy="194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ik na skateboardu má být přejmenován po neslyšícím vynálezci – TICHÉ  ZPRÁVY">
            <a:extLst>
              <a:ext uri="{FF2B5EF4-FFF2-40B4-BE49-F238E27FC236}">
                <a16:creationId xmlns:a16="http://schemas.microsoft.com/office/drawing/2014/main" id="{D7F36AF9-7B35-3110-8016-4A6EA10A8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5" y="4502327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8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BE0DF6-9B32-DBF3-FAA4-540BA689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Názvy překážek (základní)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13E27-C2A8-5918-5FCB-46B2F28F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Rail</a:t>
            </a:r>
            <a:r>
              <a:rPr lang="cs-CZ" dirty="0"/>
              <a:t> – zábradlí (kulaté, hranaté)</a:t>
            </a:r>
          </a:p>
          <a:p>
            <a:r>
              <a:rPr lang="cs-CZ" dirty="0" err="1"/>
              <a:t>Bang</a:t>
            </a:r>
            <a:r>
              <a:rPr lang="cs-CZ" dirty="0"/>
              <a:t> – šikmá rovná rampa</a:t>
            </a:r>
          </a:p>
          <a:p>
            <a:r>
              <a:rPr lang="cs-CZ" dirty="0" err="1"/>
              <a:t>Radius</a:t>
            </a:r>
            <a:r>
              <a:rPr lang="cs-CZ" dirty="0"/>
              <a:t> – prohnutá rampa</a:t>
            </a:r>
          </a:p>
          <a:p>
            <a:r>
              <a:rPr lang="cs-CZ" dirty="0"/>
              <a:t>Bedna, lavička</a:t>
            </a:r>
          </a:p>
          <a:p>
            <a:r>
              <a:rPr lang="cs-CZ" dirty="0"/>
              <a:t>Schody</a:t>
            </a:r>
          </a:p>
        </p:txBody>
      </p:sp>
    </p:spTree>
    <p:extLst>
      <p:ext uri="{BB962C8B-B14F-4D97-AF65-F5344CB8AC3E}">
        <p14:creationId xmlns:p14="http://schemas.microsoft.com/office/powerpoint/2010/main" val="14578940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32CDA8-84E6-CF7E-B091-B6E2A3890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Rail</a:t>
            </a:r>
            <a:endParaRPr lang="cs-CZ" dirty="0"/>
          </a:p>
        </p:txBody>
      </p:sp>
      <p:pic>
        <p:nvPicPr>
          <p:cNvPr id="11266" name="Picture 2" descr="How To Grind Skateboarding Rails">
            <a:extLst>
              <a:ext uri="{FF2B5EF4-FFF2-40B4-BE49-F238E27FC236}">
                <a16:creationId xmlns:a16="http://schemas.microsoft.com/office/drawing/2014/main" id="{23893982-EAC5-C3C7-3A55-97F68020BE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2554514"/>
            <a:ext cx="5436660" cy="36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Modulární grind rail černý OXELO - Decathlon">
            <a:extLst>
              <a:ext uri="{FF2B5EF4-FFF2-40B4-BE49-F238E27FC236}">
                <a16:creationId xmlns:a16="http://schemas.microsoft.com/office/drawing/2014/main" id="{A85D1551-31F7-7CE9-B810-8D2B88A2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42" y="1728216"/>
            <a:ext cx="4923944" cy="49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339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C57E42-201A-9CEF-03E4-E49379E4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538728" cy="1645920"/>
          </a:xfrm>
        </p:spPr>
        <p:txBody>
          <a:bodyPr>
            <a:normAutofit/>
          </a:bodyPr>
          <a:lstStyle/>
          <a:p>
            <a:r>
              <a:rPr lang="cs-CZ" sz="3200"/>
              <a:t>Bang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76C6DCA-A657-2617-8FBF-6FDEB7D2E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586822"/>
            <a:ext cx="6007608" cy="164592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8" name="Zástupný obsah 7" descr="Obsah obrázku bruslení, obloha, země, rampa&#10;&#10;Popis byl vytvořen automaticky">
            <a:extLst>
              <a:ext uri="{FF2B5EF4-FFF2-40B4-BE49-F238E27FC236}">
                <a16:creationId xmlns:a16="http://schemas.microsoft.com/office/drawing/2014/main" id="{7682B207-7995-4EDC-C5E1-7070D3499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0" y="2729397"/>
            <a:ext cx="5235314" cy="3483864"/>
          </a:xfrm>
          <a:prstGeom prst="rect">
            <a:avLst/>
          </a:prstGeom>
        </p:spPr>
      </p:pic>
      <p:pic>
        <p:nvPicPr>
          <p:cNvPr id="10" name="Zástupný obsah 9" descr="Obsah obrázku text, bruslení, patro, rampa&#10;&#10;Popis byl vytvořen automaticky">
            <a:extLst>
              <a:ext uri="{FF2B5EF4-FFF2-40B4-BE49-F238E27FC236}">
                <a16:creationId xmlns:a16="http://schemas.microsoft.com/office/drawing/2014/main" id="{4076571C-FDF3-5579-925E-EA60904C1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81" y="3086175"/>
            <a:ext cx="5523082" cy="27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40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Rectangle 26">
            <a:extLst>
              <a:ext uri="{FF2B5EF4-FFF2-40B4-BE49-F238E27FC236}">
                <a16:creationId xmlns:a16="http://schemas.microsoft.com/office/drawing/2014/main" id="{D7D03296-BABA-47AD-A5D5-ED1567270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2E3331-0070-CB79-9334-F819058C4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061"/>
            <a:ext cx="10515600" cy="1092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Radius</a:t>
            </a:r>
          </a:p>
        </p:txBody>
      </p:sp>
      <p:sp useBgFill="1">
        <p:nvSpPr>
          <p:cNvPr id="36" name="Rectangle 28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396083"/>
            <a:ext cx="10515599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1859832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8874303-6FE3-17D4-A47D-9656A1BF3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812948"/>
            <a:ext cx="5140661" cy="3052969"/>
          </a:xfrm>
          <a:prstGeom prst="rect">
            <a:avLst/>
          </a:prstGeom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6488994-6723-A8A8-3AEB-65D3F042A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5" r="-1" b="20306"/>
          <a:stretch/>
        </p:blipFill>
        <p:spPr>
          <a:xfrm>
            <a:off x="6213142" y="2759494"/>
            <a:ext cx="5140656" cy="31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89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E355EC-8772-255E-23BC-D2A62E833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538728" cy="1645920"/>
          </a:xfrm>
        </p:spPr>
        <p:txBody>
          <a:bodyPr>
            <a:normAutofit/>
          </a:bodyPr>
          <a:lstStyle/>
          <a:p>
            <a:r>
              <a:rPr lang="cs-CZ" sz="3200"/>
              <a:t>Bedna, lavička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ontent Placeholder 10">
            <a:extLst>
              <a:ext uri="{FF2B5EF4-FFF2-40B4-BE49-F238E27FC236}">
                <a16:creationId xmlns:a16="http://schemas.microsoft.com/office/drawing/2014/main" id="{FC0014C6-EB7B-9E2C-F889-2999E7AA2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586822"/>
            <a:ext cx="6007608" cy="164592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  <p:pic>
        <p:nvPicPr>
          <p:cNvPr id="7" name="Obrázek 6" descr="Obsah obrázku tráva, exteriér, země, lavice&#10;&#10;Popis byl vytvořen automaticky">
            <a:extLst>
              <a:ext uri="{FF2B5EF4-FFF2-40B4-BE49-F238E27FC236}">
                <a16:creationId xmlns:a16="http://schemas.microsoft.com/office/drawing/2014/main" id="{18B394A8-BC4F-378F-E512-53DBD7492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3" y="3207046"/>
            <a:ext cx="5481509" cy="2528566"/>
          </a:xfrm>
          <a:prstGeom prst="rect">
            <a:avLst/>
          </a:prstGeom>
        </p:spPr>
      </p:pic>
      <p:pic>
        <p:nvPicPr>
          <p:cNvPr id="5" name="Zástupný obsah 4" descr="Obsah obrázku bruslení, země, skákání, paluba&#10;&#10;Popis byl vytvořen automaticky">
            <a:extLst>
              <a:ext uri="{FF2B5EF4-FFF2-40B4-BE49-F238E27FC236}">
                <a16:creationId xmlns:a16="http://schemas.microsoft.com/office/drawing/2014/main" id="{DA2680E3-DF97-74BF-1A89-C4C9C4D2B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81" y="3250873"/>
            <a:ext cx="5523082" cy="244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2126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323" name="Rectangle 13322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D0062D-BFE5-5584-A6CB-0EC44211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538728" cy="1645920"/>
          </a:xfrm>
        </p:spPr>
        <p:txBody>
          <a:bodyPr>
            <a:normAutofit/>
          </a:bodyPr>
          <a:lstStyle/>
          <a:p>
            <a:r>
              <a:rPr lang="cs-CZ" sz="3200"/>
              <a:t>Schody</a:t>
            </a:r>
          </a:p>
        </p:txBody>
      </p:sp>
      <p:sp>
        <p:nvSpPr>
          <p:cNvPr id="13325" name="Rectangle 13324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27" name="Rectangle 13326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8113" y="140521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CC6A1B-3562-C068-B2EC-052B8FF2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586822"/>
            <a:ext cx="6007608" cy="1645920"/>
          </a:xfrm>
        </p:spPr>
        <p:txBody>
          <a:bodyPr anchor="ctr">
            <a:normAutofit/>
          </a:bodyPr>
          <a:lstStyle/>
          <a:p>
            <a:endParaRPr lang="cs-CZ" sz="1800"/>
          </a:p>
        </p:txBody>
      </p:sp>
      <p:pic>
        <p:nvPicPr>
          <p:cNvPr id="13316" name="Picture 4" descr="Skatepark Vysoplaza | Adresa, hodnocení, fotky a video">
            <a:extLst>
              <a:ext uri="{FF2B5EF4-FFF2-40B4-BE49-F238E27FC236}">
                <a16:creationId xmlns:a16="http://schemas.microsoft.com/office/drawing/2014/main" id="{F0859132-A847-E139-5FCA-D390AF003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5961" y="2729397"/>
            <a:ext cx="4645152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Skatepark Vysoplaza | Adresa, hodnocení, fotky a video">
            <a:extLst>
              <a:ext uri="{FF2B5EF4-FFF2-40B4-BE49-F238E27FC236}">
                <a16:creationId xmlns:a16="http://schemas.microsoft.com/office/drawing/2014/main" id="{6C56F60A-8E18-A166-CED7-8A8D7213E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4753" y="2729397"/>
            <a:ext cx="4651138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82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3E0227-B0B7-9B1F-562B-0441EAC2F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dirty="0"/>
              <a:t>Jeho vznik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Where to Find 7 Classic California Surf Shops">
            <a:extLst>
              <a:ext uri="{FF2B5EF4-FFF2-40B4-BE49-F238E27FC236}">
                <a16:creationId xmlns:a16="http://schemas.microsoft.com/office/drawing/2014/main" id="{84CD3A4C-1C60-87E5-433C-C145C8322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r="1" b="1"/>
          <a:stretch/>
        </p:blipFill>
        <p:spPr bwMode="auto">
          <a:xfrm>
            <a:off x="908304" y="2478024"/>
            <a:ext cx="6009855" cy="36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E2918-09E0-EFA6-A745-3DF6A37DB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 lnSpcReduction="10000"/>
          </a:bodyPr>
          <a:lstStyle/>
          <a:p>
            <a:r>
              <a:rPr lang="cs-CZ" dirty="0"/>
              <a:t>50. léta</a:t>
            </a:r>
          </a:p>
          <a:p>
            <a:r>
              <a:rPr lang="cs-CZ" dirty="0"/>
              <a:t>Surfaři</a:t>
            </a:r>
          </a:p>
          <a:p>
            <a:r>
              <a:rPr lang="cs-CZ" dirty="0"/>
              <a:t>Dřevěná prkna s kolečky od bruslí</a:t>
            </a:r>
          </a:p>
          <a:p>
            <a:r>
              <a:rPr lang="cs-CZ" dirty="0" err="1"/>
              <a:t>Sidewalk</a:t>
            </a:r>
            <a:r>
              <a:rPr lang="cs-CZ" dirty="0"/>
              <a:t> surfing</a:t>
            </a:r>
          </a:p>
          <a:p>
            <a:r>
              <a:rPr lang="cs-CZ" dirty="0" err="1"/>
              <a:t>Losangelské</a:t>
            </a:r>
            <a:r>
              <a:rPr lang="cs-CZ" dirty="0"/>
              <a:t> a kalifornské surf shopy</a:t>
            </a:r>
          </a:p>
          <a:p>
            <a:r>
              <a:rPr lang="cs-CZ" dirty="0"/>
              <a:t>Bill Richard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232472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AF893-83B4-D582-24CE-D98D5339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AD213A-9E6B-F5DB-3182-4FCF0DFC3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https://cs.wikipedia.org/wiki/Skateboarding</a:t>
            </a:r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1800" u="sng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https://craness.cz/</a:t>
            </a:r>
            <a:endParaRPr lang="cs-CZ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6237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2B62F5-E5BB-A812-4A4D-3D4DED300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cs-CZ" sz="3600"/>
              <a:t>Skateboard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Skateboard pro začátečníky: Jak ho vybrat? | Ambassadors.eu">
            <a:extLst>
              <a:ext uri="{FF2B5EF4-FFF2-40B4-BE49-F238E27FC236}">
                <a16:creationId xmlns:a16="http://schemas.microsoft.com/office/drawing/2014/main" id="{686CACEE-584B-C889-B8BC-1BEA4D7D0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945" y="2685825"/>
            <a:ext cx="5135655" cy="256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B10903-7905-99C9-044F-F99E483FD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952" y="1929384"/>
            <a:ext cx="3948448" cy="4238244"/>
          </a:xfrm>
        </p:spPr>
        <p:txBody>
          <a:bodyPr anchor="ctr">
            <a:normAutofit/>
          </a:bodyPr>
          <a:lstStyle/>
          <a:p>
            <a:r>
              <a:rPr lang="cs-CZ" dirty="0"/>
              <a:t>1) Druhy skatů</a:t>
            </a:r>
          </a:p>
          <a:p>
            <a:r>
              <a:rPr lang="cs-CZ" dirty="0"/>
              <a:t>2) Části skatu</a:t>
            </a:r>
          </a:p>
          <a:p>
            <a:r>
              <a:rPr lang="cs-CZ" dirty="0"/>
              <a:t>3) Desky</a:t>
            </a:r>
          </a:p>
          <a:p>
            <a:r>
              <a:rPr lang="cs-CZ" dirty="0"/>
              <a:t>4) Kolečka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1860048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168938-1770-1D2D-1B75-64EB9FCE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skatů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2BE4C2-8C18-C03C-D50A-F09BBCA8F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Skateboard</a:t>
            </a:r>
          </a:p>
          <a:p>
            <a:r>
              <a:rPr lang="cs-CZ" dirty="0" err="1"/>
              <a:t>Pennyboard</a:t>
            </a:r>
            <a:endParaRPr lang="cs-CZ" dirty="0"/>
          </a:p>
          <a:p>
            <a:r>
              <a:rPr lang="cs-CZ" dirty="0" err="1"/>
              <a:t>Longboard</a:t>
            </a:r>
            <a:endParaRPr lang="cs-CZ" dirty="0"/>
          </a:p>
        </p:txBody>
      </p:sp>
      <p:pic>
        <p:nvPicPr>
          <p:cNvPr id="1026" name="Picture 2" descr="Jak si vybrat správný longboard | Alza.cz">
            <a:extLst>
              <a:ext uri="{FF2B5EF4-FFF2-40B4-BE49-F238E27FC236}">
                <a16:creationId xmlns:a16="http://schemas.microsoft.com/office/drawing/2014/main" id="{8BF8BA9F-0D43-4516-E285-77AE3BE58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36" y="2228409"/>
            <a:ext cx="4052860" cy="24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ILS Extreme PennyBoard PNB01 rainbow electrostyle - Lékárna.cz">
            <a:extLst>
              <a:ext uri="{FF2B5EF4-FFF2-40B4-BE49-F238E27FC236}">
                <a16:creationId xmlns:a16="http://schemas.microsoft.com/office/drawing/2014/main" id="{2F72CFA5-4EFA-0BD9-5F45-A7C8109CA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630" y="3127248"/>
            <a:ext cx="3004684" cy="300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63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731EC8-4D30-D499-5CD3-ECB84FE79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Části skatu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D8D586-0253-C6D0-B8EE-A2337B7C0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Ke složení </a:t>
            </a:r>
            <a:r>
              <a:rPr lang="cs-CZ" dirty="0" err="1"/>
              <a:t>komlpetu</a:t>
            </a:r>
            <a:r>
              <a:rPr lang="cs-CZ" dirty="0"/>
              <a:t> potřebujeme:</a:t>
            </a:r>
          </a:p>
          <a:p>
            <a:r>
              <a:rPr lang="cs-CZ" dirty="0"/>
              <a:t>Desku</a:t>
            </a:r>
          </a:p>
          <a:p>
            <a:r>
              <a:rPr lang="cs-CZ" dirty="0" err="1"/>
              <a:t>Griptape</a:t>
            </a:r>
            <a:endParaRPr lang="cs-CZ" dirty="0"/>
          </a:p>
          <a:p>
            <a:r>
              <a:rPr lang="cs-CZ" dirty="0"/>
              <a:t>Trucky</a:t>
            </a:r>
          </a:p>
          <a:p>
            <a:r>
              <a:rPr lang="cs-CZ" dirty="0"/>
              <a:t>Kolečka</a:t>
            </a:r>
          </a:p>
          <a:p>
            <a:r>
              <a:rPr lang="cs-CZ" dirty="0"/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3654932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8ED3B-8263-6A68-693F-6E038B5C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ABCF69-8134-E574-B1EC-39ACDD4B1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7-9 vrstev kanadského javoru</a:t>
            </a:r>
          </a:p>
          <a:p>
            <a:endParaRPr lang="cs-CZ" dirty="0"/>
          </a:p>
        </p:txBody>
      </p:sp>
      <p:pic>
        <p:nvPicPr>
          <p:cNvPr id="5" name="Picture 2" descr="01 Jak vybrat správnou desku na skate">
            <a:extLst>
              <a:ext uri="{FF2B5EF4-FFF2-40B4-BE49-F238E27FC236}">
                <a16:creationId xmlns:a16="http://schemas.microsoft.com/office/drawing/2014/main" id="{72D0A706-66B7-939C-710C-10E0B133D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985" y="3996131"/>
            <a:ext cx="4343790" cy="2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8D63C0F9-822A-5E74-0FA2-C1F44339B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1" y="3936507"/>
            <a:ext cx="3657786" cy="282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78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1F9E4-0D56-FB5F-7B02-FA639CBB2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Kolečka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F7F214-40AE-7CE4-ED96-076C8ABB0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Dělí se podle:</a:t>
            </a:r>
          </a:p>
          <a:p>
            <a:pPr marL="0" indent="0">
              <a:buNone/>
            </a:pPr>
            <a:r>
              <a:rPr lang="cs-CZ" dirty="0"/>
              <a:t>   Tvrdosti (103A)</a:t>
            </a:r>
          </a:p>
          <a:p>
            <a:pPr marL="0" indent="0">
              <a:buNone/>
            </a:pPr>
            <a:r>
              <a:rPr lang="cs-CZ" dirty="0"/>
              <a:t>   Stylu jízdy (</a:t>
            </a:r>
            <a:r>
              <a:rPr lang="cs-CZ" dirty="0" err="1"/>
              <a:t>Cruiser</a:t>
            </a:r>
            <a:r>
              <a:rPr lang="cs-CZ" dirty="0"/>
              <a:t>, </a:t>
            </a:r>
            <a:r>
              <a:rPr lang="cs-CZ" dirty="0" err="1"/>
              <a:t>Bowl</a:t>
            </a:r>
            <a:r>
              <a:rPr lang="cs-CZ" dirty="0"/>
              <a:t>, Street)</a:t>
            </a:r>
          </a:p>
          <a:p>
            <a:pPr marL="0" indent="0">
              <a:buNone/>
            </a:pPr>
            <a:r>
              <a:rPr lang="cs-CZ" dirty="0"/>
              <a:t>   Velikosti (mm)</a:t>
            </a:r>
          </a:p>
          <a:p>
            <a:endParaRPr lang="cs-CZ" dirty="0"/>
          </a:p>
        </p:txBody>
      </p:sp>
      <p:pic>
        <p:nvPicPr>
          <p:cNvPr id="4098" name="Picture 2" descr="kolečka BONES WHEELS SPF Skateboard Wheels Spines 58mm P5 Sidecut 84B 4pk  White | Houseboard.cz">
            <a:extLst>
              <a:ext uri="{FF2B5EF4-FFF2-40B4-BE49-F238E27FC236}">
                <a16:creationId xmlns:a16="http://schemas.microsoft.com/office/drawing/2014/main" id="{44E6EC61-69C6-F5BF-7A2B-704092ECB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29" y="2459276"/>
            <a:ext cx="3757942" cy="35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0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F5E3F-FA89-CACC-E81C-613E0474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Boty na skate (</a:t>
            </a:r>
            <a:r>
              <a:rPr lang="cs-CZ" dirty="0" err="1"/>
              <a:t>Skateshoes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B19A68-ACC3-2BCD-1F21-8E4468B49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Musím mít boty určené na skate?</a:t>
            </a:r>
          </a:p>
          <a:p>
            <a:r>
              <a:rPr lang="cs-CZ" dirty="0"/>
              <a:t>Plochá podrážka, vložka, svrchní materiál</a:t>
            </a:r>
          </a:p>
          <a:p>
            <a:r>
              <a:rPr lang="cs-CZ" dirty="0" err="1"/>
              <a:t>Vans</a:t>
            </a:r>
            <a:r>
              <a:rPr lang="cs-CZ" dirty="0"/>
              <a:t>, </a:t>
            </a:r>
            <a:r>
              <a:rPr lang="cs-CZ" dirty="0" err="1"/>
              <a:t>Dc</a:t>
            </a:r>
            <a:r>
              <a:rPr lang="cs-CZ" dirty="0"/>
              <a:t>, Nike, </a:t>
            </a:r>
            <a:r>
              <a:rPr lang="cs-CZ" dirty="0" err="1"/>
              <a:t>Etnies</a:t>
            </a:r>
            <a:endParaRPr lang="cs-CZ" dirty="0"/>
          </a:p>
          <a:p>
            <a:r>
              <a:rPr lang="cs-CZ" dirty="0"/>
              <a:t>Typ podrážky: </a:t>
            </a:r>
            <a:r>
              <a:rPr lang="cs-CZ" dirty="0" err="1"/>
              <a:t>Cupsole</a:t>
            </a:r>
            <a:r>
              <a:rPr lang="cs-CZ" dirty="0"/>
              <a:t>, Vulkanizovaná podrážka, Vafle podrážka</a:t>
            </a:r>
          </a:p>
          <a:p>
            <a:r>
              <a:rPr lang="cs-CZ" dirty="0"/>
              <a:t>Typ vložky: </a:t>
            </a:r>
            <a:r>
              <a:rPr lang="cs-CZ" dirty="0" err="1"/>
              <a:t>Ultracuch</a:t>
            </a:r>
            <a:r>
              <a:rPr lang="cs-CZ" dirty="0"/>
              <a:t> (</a:t>
            </a:r>
            <a:r>
              <a:rPr lang="cs-CZ" dirty="0" err="1"/>
              <a:t>Vans</a:t>
            </a:r>
            <a:r>
              <a:rPr lang="cs-CZ" dirty="0"/>
              <a:t>), Zoom air (Nike)…</a:t>
            </a:r>
          </a:p>
          <a:p>
            <a:r>
              <a:rPr lang="cs-CZ" dirty="0"/>
              <a:t>Textil ne, Semiš ano</a:t>
            </a:r>
          </a:p>
          <a:p>
            <a:r>
              <a:rPr lang="cs-CZ" dirty="0"/>
              <a:t>Chrániče (</a:t>
            </a:r>
            <a:r>
              <a:rPr lang="cs-CZ" dirty="0" err="1"/>
              <a:t>vystužení</a:t>
            </a:r>
            <a:r>
              <a:rPr lang="cs-CZ" dirty="0"/>
              <a:t> gumou)</a:t>
            </a:r>
          </a:p>
          <a:p>
            <a:r>
              <a:rPr lang="cs-CZ" dirty="0"/>
              <a:t>Vteřinové lepidlo</a:t>
            </a:r>
          </a:p>
        </p:txBody>
      </p:sp>
      <p:pic>
        <p:nvPicPr>
          <p:cNvPr id="6146" name="Picture 2" descr="Are Vans Good Skateboarding Shoes? Yes and No – SkateboardersHQ">
            <a:extLst>
              <a:ext uri="{FF2B5EF4-FFF2-40B4-BE49-F238E27FC236}">
                <a16:creationId xmlns:a16="http://schemas.microsoft.com/office/drawing/2014/main" id="{432D0E0C-5608-AC07-7AD3-047B0852A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517644"/>
            <a:ext cx="3830176" cy="209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800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21B33"/>
      </a:dk2>
      <a:lt2>
        <a:srgbClr val="F0F3F2"/>
      </a:lt2>
      <a:accent1>
        <a:srgbClr val="E72989"/>
      </a:accent1>
      <a:accent2>
        <a:srgbClr val="D517C7"/>
      </a:accent2>
      <a:accent3>
        <a:srgbClr val="A629E7"/>
      </a:accent3>
      <a:accent4>
        <a:srgbClr val="4F24D7"/>
      </a:accent4>
      <a:accent5>
        <a:srgbClr val="294AE7"/>
      </a:accent5>
      <a:accent6>
        <a:srgbClr val="1787D5"/>
      </a:accent6>
      <a:hlink>
        <a:srgbClr val="3F40BF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427</Words>
  <Application>Microsoft Office PowerPoint</Application>
  <PresentationFormat>Widescreen</PresentationFormat>
  <Paragraphs>120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AccentBoxVTI</vt:lpstr>
      <vt:lpstr>Skateboarding</vt:lpstr>
      <vt:lpstr>Co to je?</vt:lpstr>
      <vt:lpstr>Jeho vznik</vt:lpstr>
      <vt:lpstr>Skateboard</vt:lpstr>
      <vt:lpstr>Druhy skatů</vt:lpstr>
      <vt:lpstr>Části skatu</vt:lpstr>
      <vt:lpstr>Desky</vt:lpstr>
      <vt:lpstr>Kolečka</vt:lpstr>
      <vt:lpstr>Boty na skate (Skateshoes)</vt:lpstr>
      <vt:lpstr>Cupsole</vt:lpstr>
      <vt:lpstr>Vulkanizovaná podrážka</vt:lpstr>
      <vt:lpstr>Vafle podrážka</vt:lpstr>
      <vt:lpstr>Jezdci</vt:lpstr>
      <vt:lpstr>Maxim Habanec</vt:lpstr>
      <vt:lpstr>Martin Pek</vt:lpstr>
      <vt:lpstr>David Luu</vt:lpstr>
      <vt:lpstr>Tomáš Stejskal</vt:lpstr>
      <vt:lpstr>Go Skateboarding Day</vt:lpstr>
      <vt:lpstr>Skatové značky</vt:lpstr>
      <vt:lpstr>Závody</vt:lpstr>
      <vt:lpstr>Kde se dá jezdit?</vt:lpstr>
      <vt:lpstr>Slang</vt:lpstr>
      <vt:lpstr>Triky</vt:lpstr>
      <vt:lpstr>Názvy překážek (základní)</vt:lpstr>
      <vt:lpstr>Rail</vt:lpstr>
      <vt:lpstr>Bang</vt:lpstr>
      <vt:lpstr>Radius</vt:lpstr>
      <vt:lpstr>Bedna, lavička</vt:lpstr>
      <vt:lpstr>Schody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Skateboarding</dc:title>
  <dc:creator>Mareček Hugo</dc:creator>
  <cp:lastModifiedBy>Mareček Hugo</cp:lastModifiedBy>
  <cp:revision>6</cp:revision>
  <dcterms:created xsi:type="dcterms:W3CDTF">2022-11-22T17:35:55Z</dcterms:created>
  <dcterms:modified xsi:type="dcterms:W3CDTF">2023-09-05T11:14:14Z</dcterms:modified>
</cp:coreProperties>
</file>