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7067" y="2391282"/>
            <a:ext cx="7766936" cy="1646302"/>
          </a:xfrm>
        </p:spPr>
        <p:txBody>
          <a:bodyPr/>
          <a:lstStyle/>
          <a:p>
            <a:r>
              <a:rPr lang="cs-CZ" dirty="0"/>
              <a:t>Návrh dopravního řešení Jižního Města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07067" y="4209857"/>
            <a:ext cx="7766936" cy="1096899"/>
          </a:xfrm>
        </p:spPr>
        <p:txBody>
          <a:bodyPr>
            <a:normAutofit/>
          </a:bodyPr>
          <a:lstStyle/>
          <a:p>
            <a:r>
              <a:rPr lang="cs-CZ" sz="2400" b="1" dirty="0"/>
              <a:t>Jakub Platil, VOŠ a SPŠ dopravní, Masná 18, Praha 1</a:t>
            </a:r>
          </a:p>
        </p:txBody>
      </p:sp>
    </p:spTree>
    <p:extLst>
      <p:ext uri="{BB962C8B-B14F-4D97-AF65-F5344CB8AC3E}">
        <p14:creationId xmlns:p14="http://schemas.microsoft.com/office/powerpoint/2010/main" val="79103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– cíle návrhu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cs-CZ" sz="2400" dirty="0"/>
              <a:t>Řešení dopravy v oblasti ku prospěchu občanům JM</a:t>
            </a:r>
          </a:p>
          <a:p>
            <a:endParaRPr lang="cs-CZ" sz="2400" dirty="0"/>
          </a:p>
          <a:p>
            <a:r>
              <a:rPr lang="cs-CZ" sz="2400" dirty="0"/>
              <a:t>Rozpočtově úsporné či neutrální</a:t>
            </a:r>
          </a:p>
          <a:p>
            <a:endParaRPr lang="cs-CZ" sz="2400" dirty="0"/>
          </a:p>
          <a:p>
            <a:r>
              <a:rPr lang="cs-CZ" sz="2400" dirty="0"/>
              <a:t>Optimalizace nabídky vůči poptávce</a:t>
            </a:r>
          </a:p>
          <a:p>
            <a:endParaRPr lang="cs-CZ" sz="2400" dirty="0"/>
          </a:p>
          <a:p>
            <a:r>
              <a:rPr lang="cs-CZ" sz="2400" dirty="0"/>
              <a:t>Realizace vzájemných vazeb autobusů a metra</a:t>
            </a:r>
          </a:p>
        </p:txBody>
      </p:sp>
    </p:spTree>
    <p:extLst>
      <p:ext uri="{BB962C8B-B14F-4D97-AF65-F5344CB8AC3E}">
        <p14:creationId xmlns:p14="http://schemas.microsoft.com/office/powerpoint/2010/main" val="3383451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7283" t="26462" r="22609" b="19985"/>
          <a:stretch/>
        </p:blipFill>
        <p:spPr>
          <a:xfrm>
            <a:off x="-9425" y="397570"/>
            <a:ext cx="12183222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cs-CZ" sz="2400" dirty="0"/>
              <a:t>Páteřní a doplňkové linky</a:t>
            </a:r>
          </a:p>
          <a:p>
            <a:endParaRPr lang="cs-CZ" sz="2400" dirty="0"/>
          </a:p>
          <a:p>
            <a:r>
              <a:rPr lang="cs-CZ" sz="2400" dirty="0"/>
              <a:t>Expresní linka 125 na Smíchov</a:t>
            </a:r>
          </a:p>
          <a:p>
            <a:endParaRPr lang="cs-CZ" sz="2400" dirty="0"/>
          </a:p>
          <a:p>
            <a:r>
              <a:rPr lang="cs-CZ" sz="2400" dirty="0"/>
              <a:t>Nereálné jízdní doby</a:t>
            </a:r>
          </a:p>
          <a:p>
            <a:endParaRPr lang="cs-CZ" sz="2400" dirty="0"/>
          </a:p>
          <a:p>
            <a:r>
              <a:rPr lang="cs-CZ" sz="2400" dirty="0"/>
              <a:t>Nenávaznosti bus-metro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628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Navržený stav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cs-CZ" sz="2400" dirty="0"/>
              <a:t>Nové linky 204 a 206</a:t>
            </a:r>
          </a:p>
          <a:p>
            <a:endParaRPr lang="cs-CZ" sz="2400" dirty="0"/>
          </a:p>
          <a:p>
            <a:r>
              <a:rPr lang="cs-CZ" sz="2400" dirty="0"/>
              <a:t>Zrušená linka 135</a:t>
            </a:r>
          </a:p>
          <a:p>
            <a:endParaRPr lang="cs-CZ" sz="2400" dirty="0"/>
          </a:p>
          <a:p>
            <a:r>
              <a:rPr lang="cs-CZ" sz="2400" dirty="0"/>
              <a:t>Výrazně změněné linky 115, 170 a 121</a:t>
            </a:r>
          </a:p>
          <a:p>
            <a:endParaRPr lang="cs-CZ" sz="2400" dirty="0"/>
          </a:p>
          <a:p>
            <a:r>
              <a:rPr lang="cs-CZ" sz="2400" dirty="0"/>
              <a:t>Navázání autobusů s metrem</a:t>
            </a:r>
          </a:p>
        </p:txBody>
      </p:sp>
    </p:spTree>
    <p:extLst>
      <p:ext uri="{BB962C8B-B14F-4D97-AF65-F5344CB8AC3E}">
        <p14:creationId xmlns:p14="http://schemas.microsoft.com/office/powerpoint/2010/main" val="142253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1087" t="16602" r="30435" b="9352"/>
          <a:stretch/>
        </p:blipFill>
        <p:spPr>
          <a:xfrm>
            <a:off x="2743200" y="7001"/>
            <a:ext cx="6321287" cy="68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1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cs-CZ" sz="2400" dirty="0"/>
              <a:t>Lepší návaznosti v rámci oblasti</a:t>
            </a:r>
          </a:p>
          <a:p>
            <a:endParaRPr lang="cs-CZ" sz="2400" dirty="0"/>
          </a:p>
          <a:p>
            <a:r>
              <a:rPr lang="cs-CZ" sz="2400" dirty="0"/>
              <a:t>Větší směrová nabídka</a:t>
            </a:r>
          </a:p>
          <a:p>
            <a:endParaRPr lang="cs-CZ" sz="2400" dirty="0"/>
          </a:p>
          <a:p>
            <a:r>
              <a:rPr lang="cs-CZ" sz="2400" dirty="0"/>
              <a:t>Lepší zajištění lokálních vazeb</a:t>
            </a:r>
          </a:p>
          <a:p>
            <a:endParaRPr lang="cs-CZ" sz="2400" dirty="0"/>
          </a:p>
          <a:p>
            <a:r>
              <a:rPr lang="cs-CZ" sz="2400" dirty="0"/>
              <a:t>Ušetření 0,36 % výkonů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87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mapy.cz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40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Děkuji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5692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104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Návrh dopravního řešení Jižního Města</vt:lpstr>
      <vt:lpstr>Úvod – cíle návrhu</vt:lpstr>
      <vt:lpstr>Prezentace aplikace PowerPoint</vt:lpstr>
      <vt:lpstr>Aktuální stav</vt:lpstr>
      <vt:lpstr>Navržený stav</vt:lpstr>
      <vt:lpstr>Prezentace aplikace PowerPoint</vt:lpstr>
      <vt:lpstr>Závěr</vt:lpstr>
      <vt:lpstr>Zdroj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dopravního řešení Jižního Města</dc:title>
  <dc:creator>Jakub Platil</dc:creator>
  <cp:lastModifiedBy>Jakub Platil</cp:lastModifiedBy>
  <cp:revision>6</cp:revision>
  <dcterms:created xsi:type="dcterms:W3CDTF">2017-03-30T19:37:37Z</dcterms:created>
  <dcterms:modified xsi:type="dcterms:W3CDTF">2017-03-31T04:49:22Z</dcterms:modified>
</cp:coreProperties>
</file>