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  <p:sldMasterId id="2147483700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12192000" cy="6858000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2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E874314A-7FBD-4C4B-9216-FC93E78EAAB7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E9FC9D5-638C-48C9-8A9A-C31F95EF32A0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BD9D3F23-6E28-4052-A417-E780E27C849D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45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46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05FB88F2-8148-4F66-9A89-E47D4CFF329F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E1B06E73-CBAD-4DC0-A0B9-0B0DF64E7DEE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D2791498-F5A3-4A48-AC80-BEF68342304E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4812D924-C745-4E8B-9769-09F3E3C95474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DEFF3D43-DA1A-491E-B084-A9EA4DFD16CB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348FC38B-8965-4E4F-9C76-0B9BA77EA62D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774867C1-8EE8-44C5-B790-97737FE83452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F1E6D7B6-E203-43D1-80F6-AE983082BDEF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41AEF8F3-C25F-42A4-A599-CD801FDE7832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4C942466-10D5-4250-928F-D2CD307A35DB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5D2C0F64-0634-4F09-A655-FC8EC2E780D7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690D6BF9-4F68-4259-94BE-3B9E31FE925E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7DF13797-3CAC-49A0-8CD9-FB45CCB0EFBF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88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89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90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6EABC652-3951-440F-B221-215108FA8B57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FB64C816-987C-4D0C-8EEA-C30BAC9D83D3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133123DE-DCE3-4ECA-B48E-4D4FE4C6DDEE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830CE41E-A338-43F7-A7E8-B2F9F33592AA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C06C25B5-785F-4F23-91BE-35DF52DAF090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03B6751F-31E4-4828-A00B-FFB65A3746D1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574FE499-A01C-462C-992B-A6A19C1B53C8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97610216-9A4F-4EE5-BD27-60BE2982E9BA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BC3D8C67-C3D2-44A4-B98C-2320EDD6E6FA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B9F7B878-8A6A-43F6-BC3C-615267E34D02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C0C1E83D-3D13-4650-8EE3-B20FE6DCEC6B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8D397E13-26C9-4FF1-9888-E2CF3491FE84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129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130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9A446D27-98CE-44C4-8A6F-DE6BBDB9BE6C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133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134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135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136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137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2B70C30B-FF62-4F3D-B1F9-045D4904809E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3C65ECEB-DAF7-4C76-9A0E-4E3C6521A342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3561ACD2-B008-403A-AD5A-F07349CDB8BF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CA227CD-E5A3-4BD8-AC03-BF787DBF2DC3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A41E90C7-D04E-469E-A1A8-E4A9A6181B84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1EFC05B3-871E-4AE9-909A-6D794D6B741E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90AB39CA-03CC-40A9-B4F6-938763E33986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E51D123-8155-4B77-92B2-7791517B318A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16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161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9C5CFE6-4D3B-4AA5-AA50-C453B3C284EE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16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165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33E65906-EB0B-4729-AE77-EDF0054A411E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16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169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4EBDC1D6-1ED7-40DE-94D9-1ED55AD7AA44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172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1BB67E05-2934-426A-99B6-5FF75EE8511E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17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17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177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9B04AE9F-981E-45C0-AD09-81C4BEB98102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180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181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182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183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184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1012F061-E59C-455F-BC71-BB1D7717504D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5"/>
          </p:nvPr>
        </p:nvSpPr>
        <p:spPr/>
        <p:txBody>
          <a:bodyPr/>
          <a:lstStyle/>
          <a:p>
            <a:fld id="{E51C2626-2F5E-4471-9580-7A92744AD972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0560AE45-48AD-4BA2-9B41-05C283E6C232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5"/>
          </p:nvPr>
        </p:nvSpPr>
        <p:spPr/>
        <p:txBody>
          <a:bodyPr/>
          <a:lstStyle/>
          <a:p>
            <a:fld id="{FADE4B2A-02D7-4C0D-B7D9-8D87CB5AAABB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5"/>
          </p:nvPr>
        </p:nvSpPr>
        <p:spPr/>
        <p:txBody>
          <a:bodyPr/>
          <a:lstStyle/>
          <a:p>
            <a:fld id="{94576911-F847-4F55-B090-1240BCB99764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20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5"/>
          </p:nvPr>
        </p:nvSpPr>
        <p:spPr/>
        <p:txBody>
          <a:bodyPr/>
          <a:lstStyle/>
          <a:p>
            <a:fld id="{BE5D540F-CAF3-4E5E-826B-5F2D9A93A8D6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5"/>
          </p:nvPr>
        </p:nvSpPr>
        <p:spPr/>
        <p:txBody>
          <a:bodyPr/>
          <a:lstStyle/>
          <a:p>
            <a:fld id="{9E9BBE7A-D1BA-4E8A-A588-40072A0E18B7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5"/>
          </p:nvPr>
        </p:nvSpPr>
        <p:spPr/>
        <p:txBody>
          <a:bodyPr/>
          <a:lstStyle/>
          <a:p>
            <a:fld id="{77A18F14-F58B-47F6-B3D0-9111661F6B13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20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20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5"/>
          </p:nvPr>
        </p:nvSpPr>
        <p:spPr/>
        <p:txBody>
          <a:bodyPr/>
          <a:lstStyle/>
          <a:p>
            <a:fld id="{2486B9D8-DE01-4A0E-B8E0-419DE82E9C23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21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211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5"/>
          </p:nvPr>
        </p:nvSpPr>
        <p:spPr/>
        <p:txBody>
          <a:bodyPr/>
          <a:lstStyle/>
          <a:p>
            <a:fld id="{BB9D2087-D0D9-4892-8D13-2055A5D2EDB5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21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21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5"/>
          </p:nvPr>
        </p:nvSpPr>
        <p:spPr/>
        <p:txBody>
          <a:bodyPr/>
          <a:lstStyle/>
          <a:p>
            <a:fld id="{F59C019A-DFE8-444A-88B4-298C40EC9248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218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5"/>
          </p:nvPr>
        </p:nvSpPr>
        <p:spPr/>
        <p:txBody>
          <a:bodyPr/>
          <a:lstStyle/>
          <a:p>
            <a:fld id="{B6A7A8F5-C7F2-4BBD-97C2-E9B915DEEDF3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22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22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223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15"/>
          </p:nvPr>
        </p:nvSpPr>
        <p:spPr/>
        <p:txBody>
          <a:bodyPr/>
          <a:lstStyle/>
          <a:p>
            <a:fld id="{4EDEBA13-ACEC-46D5-AB5F-F22F07EECE45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D8F703B5-52DE-4CFE-A443-49FCF9BF75A0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226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227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228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229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230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15"/>
          </p:nvPr>
        </p:nvSpPr>
        <p:spPr/>
        <p:txBody>
          <a:bodyPr/>
          <a:lstStyle/>
          <a:p>
            <a:fld id="{F134C646-8972-4677-A947-D54B29922D0F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A5DBE4F6-6654-43FC-B303-7CB8152BA9A1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1830DFFF-79B4-41DE-BA4A-13F22B92E0B1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5EF8D979-880B-4403-9574-E4CE6DDF3300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 hidden="1"/>
          <p:cNvSpPr/>
          <p:nvPr/>
        </p:nvSpPr>
        <p:spPr>
          <a:xfrm>
            <a:off x="0" y="6400800"/>
            <a:ext cx="12191760" cy="4568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Rectangle 8" hidden="1"/>
          <p:cNvSpPr/>
          <p:nvPr/>
        </p:nvSpPr>
        <p:spPr>
          <a:xfrm>
            <a:off x="0" y="6334200"/>
            <a:ext cx="12191760" cy="662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90000" rIns="90000" bIns="90000" anchor="t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" name="Straight Connector 9"/>
          <p:cNvCxnSpPr/>
          <p:nvPr/>
        </p:nvCxnSpPr>
        <p:spPr>
          <a:xfrm>
            <a:off x="1193400" y="1737720"/>
            <a:ext cx="9967320" cy="360"/>
          </a:xfrm>
          <a:prstGeom prst="straightConnector1">
            <a:avLst/>
          </a:prstGeom>
          <a:ln w="6350">
            <a:solidFill>
              <a:srgbClr val="000000">
                <a:lumMod val="50000"/>
                <a:lumOff val="50000"/>
              </a:srgbClr>
            </a:solidFill>
            <a:round/>
          </a:ln>
        </p:spPr>
      </p:cxnSp>
      <p:sp>
        <p:nvSpPr>
          <p:cNvPr id="3" name="Rectangle 6"/>
          <p:cNvSpPr/>
          <p:nvPr/>
        </p:nvSpPr>
        <p:spPr>
          <a:xfrm>
            <a:off x="3240" y="6400800"/>
            <a:ext cx="12188520" cy="4568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Rectangle 7"/>
          <p:cNvSpPr/>
          <p:nvPr/>
        </p:nvSpPr>
        <p:spPr>
          <a:xfrm>
            <a:off x="0" y="6334200"/>
            <a:ext cx="12188520" cy="63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90000" rIns="90000" bIns="90000" anchor="t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097280" y="758880"/>
            <a:ext cx="10058040" cy="356580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/>
          </a:bodyPr>
          <a:lstStyle/>
          <a:p>
            <a:pPr indent="0">
              <a:lnSpc>
                <a:spcPct val="85000"/>
              </a:lnSpc>
              <a:buNone/>
            </a:pPr>
            <a:r>
              <a:rPr lang="en-US" sz="8000" b="0" strike="noStrike" spc="-52">
                <a:solidFill>
                  <a:srgbClr val="262626"/>
                </a:solidFill>
                <a:latin typeface="Calibri Light"/>
              </a:rPr>
              <a:t>Click to edit Master title style</a:t>
            </a:r>
            <a:endParaRPr lang="en-US" sz="8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 idx="1"/>
          </p:nvPr>
        </p:nvSpPr>
        <p:spPr>
          <a:xfrm>
            <a:off x="1097280" y="6459840"/>
            <a:ext cx="24717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lang="en-US" sz="900" b="0" strike="noStrike" spc="-1">
                <a:solidFill>
                  <a:srgbClr val="FFFFFF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lang="en-US" sz="900" b="0" strike="noStrike" spc="-1">
                <a:solidFill>
                  <a:srgbClr val="FFFFFF"/>
                </a:solidFill>
                <a:latin typeface="Calibri"/>
              </a:rPr>
              <a:t>&lt;datum/čas&gt;</a:t>
            </a:r>
            <a:endParaRPr lang="cs-CZ" sz="9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 type="ftr" idx="2"/>
          </p:nvPr>
        </p:nvSpPr>
        <p:spPr>
          <a:xfrm>
            <a:off x="3686040" y="6459840"/>
            <a:ext cx="48225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lang="cs-CZ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cs-CZ" sz="1400" b="0" strike="noStrike" spc="-1">
                <a:solidFill>
                  <a:srgbClr val="000000"/>
                </a:solidFill>
                <a:latin typeface="Times New Roman"/>
              </a:rPr>
              <a:t>&lt;zápatí&gt;</a:t>
            </a:r>
          </a:p>
        </p:txBody>
      </p:sp>
      <p:sp>
        <p:nvSpPr>
          <p:cNvPr id="8" name="PlaceHolder 4"/>
          <p:cNvSpPr>
            <a:spLocks noGrp="1"/>
          </p:cNvSpPr>
          <p:nvPr>
            <p:ph type="sldNum" idx="3"/>
          </p:nvPr>
        </p:nvSpPr>
        <p:spPr>
          <a:xfrm>
            <a:off x="9900360" y="6459840"/>
            <a:ext cx="1311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lang="en-US" sz="1050" b="0" strike="noStrike" spc="-1">
                <a:solidFill>
                  <a:srgbClr val="FFFFFF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8F7E5F48-3783-4B31-8409-163A863101D5}" type="slidenum">
              <a:rPr lang="en-US" sz="1050" b="0" strike="noStrike" spc="-1">
                <a:solidFill>
                  <a:srgbClr val="FFFFFF"/>
                </a:solidFill>
                <a:latin typeface="Calibri"/>
              </a:rPr>
              <a:t>‹#›</a:t>
            </a:fld>
            <a:endParaRPr lang="cs-CZ" sz="1050" b="0" strike="noStrike" spc="-1">
              <a:solidFill>
                <a:srgbClr val="000000"/>
              </a:solidFill>
              <a:latin typeface="Times New Roman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207440" y="4343400"/>
            <a:ext cx="9875880" cy="360"/>
          </a:xfrm>
          <a:prstGeom prst="straightConnector1">
            <a:avLst/>
          </a:prstGeom>
          <a:ln w="6350">
            <a:solidFill>
              <a:srgbClr val="000000">
                <a:lumMod val="50000"/>
                <a:lumOff val="50000"/>
              </a:srgbClr>
            </a:solidFill>
            <a:round/>
          </a:ln>
        </p:spPr>
      </p:cxnSp>
      <p:sp>
        <p:nvSpPr>
          <p:cNvPr id="10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404040"/>
                </a:solidFill>
                <a:latin typeface="Calibri"/>
              </a:rPr>
              <a:t>Klikněte pro úpravu formátu textu osnovy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spc="-1">
                <a:solidFill>
                  <a:srgbClr val="404040"/>
                </a:solidFill>
                <a:latin typeface="Calibri"/>
              </a:rPr>
              <a:t>Druhá úroveň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404040"/>
                </a:solidFill>
                <a:latin typeface="Calibri"/>
              </a:rPr>
              <a:t>Třetí úroveň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spc="-1">
                <a:solidFill>
                  <a:srgbClr val="404040"/>
                </a:solidFill>
                <a:latin typeface="Calibri"/>
              </a:rPr>
              <a:t>Čtvrtá úroveň osnovy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404040"/>
                </a:solidFill>
                <a:latin typeface="Calibri"/>
              </a:rPr>
              <a:t>Pátá úroveň osnovy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404040"/>
                </a:solidFill>
                <a:latin typeface="Calibri"/>
              </a:rPr>
              <a:t>Šestá úroveň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404040"/>
                </a:solidFill>
                <a:latin typeface="Calibri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6"/>
          <p:cNvSpPr/>
          <p:nvPr/>
        </p:nvSpPr>
        <p:spPr>
          <a:xfrm>
            <a:off x="0" y="6400800"/>
            <a:ext cx="12191760" cy="4568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Rectangle 8"/>
          <p:cNvSpPr/>
          <p:nvPr/>
        </p:nvSpPr>
        <p:spPr>
          <a:xfrm>
            <a:off x="0" y="6334200"/>
            <a:ext cx="12191760" cy="662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90000" rIns="90000" bIns="90000" anchor="t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49" name="Straight Connector 9"/>
          <p:cNvCxnSpPr/>
          <p:nvPr/>
        </p:nvCxnSpPr>
        <p:spPr>
          <a:xfrm>
            <a:off x="1193400" y="1737720"/>
            <a:ext cx="9967320" cy="360"/>
          </a:xfrm>
          <a:prstGeom prst="straightConnector1">
            <a:avLst/>
          </a:prstGeom>
          <a:ln w="6350">
            <a:solidFill>
              <a:srgbClr val="000000">
                <a:lumMod val="50000"/>
                <a:lumOff val="50000"/>
              </a:srgbClr>
            </a:solidFill>
            <a:round/>
          </a:ln>
        </p:spPr>
      </p:cxnSp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indent="0">
              <a:lnSpc>
                <a:spcPct val="85000"/>
              </a:lnSpc>
              <a:buNone/>
            </a:pPr>
            <a:r>
              <a:rPr lang="en-US" sz="4800" b="0" strike="noStrike" spc="-52">
                <a:solidFill>
                  <a:srgbClr val="404040"/>
                </a:solidFill>
                <a:latin typeface="Calibri Light"/>
              </a:rPr>
              <a:t>Click to edit Master title style</a:t>
            </a:r>
            <a:endParaRPr lang="en-US" sz="4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1097280" y="1845720"/>
            <a:ext cx="10058040" cy="4023000"/>
          </a:xfrm>
          <a:prstGeom prst="rect">
            <a:avLst/>
          </a:prstGeom>
          <a:noFill/>
          <a:ln w="0">
            <a:noFill/>
          </a:ln>
        </p:spPr>
        <p:txBody>
          <a:bodyPr lIns="0" rIns="0" anchor="t">
            <a:noAutofit/>
          </a:bodyPr>
          <a:lstStyle/>
          <a:p>
            <a:pPr marL="91440" indent="-9144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9CB38"/>
              </a:buClr>
              <a:buFont typeface="Calibri"/>
              <a:buChar char=" "/>
            </a:pPr>
            <a:r>
              <a:rPr lang="en-US" sz="2000" b="0" strike="noStrike" spc="-1">
                <a:solidFill>
                  <a:srgbClr val="404040"/>
                </a:solidFill>
                <a:latin typeface="Calibri"/>
              </a:rPr>
              <a:t>Click to edit Master text styles</a:t>
            </a:r>
          </a:p>
          <a:p>
            <a:pPr marL="384120" lvl="1" indent="-182880">
              <a:lnSpc>
                <a:spcPct val="90000"/>
              </a:lnSpc>
              <a:spcBef>
                <a:spcPts val="201"/>
              </a:spcBef>
              <a:spcAft>
                <a:spcPts val="400"/>
              </a:spcAft>
              <a:buClr>
                <a:srgbClr val="99CB38"/>
              </a:buClr>
              <a:buFont typeface="Calibri"/>
              <a:buChar char="◦"/>
            </a:pPr>
            <a:r>
              <a:rPr lang="en-US" sz="1800" b="0" strike="noStrike" spc="-1">
                <a:solidFill>
                  <a:srgbClr val="404040"/>
                </a:solidFill>
                <a:latin typeface="Calibri"/>
              </a:rPr>
              <a:t>Second level</a:t>
            </a:r>
          </a:p>
          <a:p>
            <a:pPr marL="567000" lvl="2" indent="-182880">
              <a:lnSpc>
                <a:spcPct val="90000"/>
              </a:lnSpc>
              <a:spcBef>
                <a:spcPts val="201"/>
              </a:spcBef>
              <a:spcAft>
                <a:spcPts val="400"/>
              </a:spcAft>
              <a:buClr>
                <a:srgbClr val="99CB38"/>
              </a:buClr>
              <a:buFont typeface="Calibri"/>
              <a:buChar char="◦"/>
            </a:pPr>
            <a:r>
              <a:rPr lang="en-US" sz="1400" b="0" strike="noStrike" spc="-1">
                <a:solidFill>
                  <a:srgbClr val="404040"/>
                </a:solidFill>
                <a:latin typeface="Calibri"/>
              </a:rPr>
              <a:t>Third level</a:t>
            </a:r>
          </a:p>
          <a:p>
            <a:pPr marL="749880" lvl="3" indent="-182880">
              <a:lnSpc>
                <a:spcPct val="90000"/>
              </a:lnSpc>
              <a:spcBef>
                <a:spcPts val="201"/>
              </a:spcBef>
              <a:spcAft>
                <a:spcPts val="400"/>
              </a:spcAft>
              <a:buClr>
                <a:srgbClr val="99CB38"/>
              </a:buClr>
              <a:buFont typeface="Calibri"/>
              <a:buChar char="◦"/>
            </a:pPr>
            <a:r>
              <a:rPr lang="en-US" sz="1400" b="0" strike="noStrike" spc="-1">
                <a:solidFill>
                  <a:srgbClr val="404040"/>
                </a:solidFill>
                <a:latin typeface="Calibri"/>
              </a:rPr>
              <a:t>Fourth level</a:t>
            </a:r>
          </a:p>
          <a:p>
            <a:pPr marL="932760" lvl="4" indent="-182880">
              <a:lnSpc>
                <a:spcPct val="90000"/>
              </a:lnSpc>
              <a:spcBef>
                <a:spcPts val="201"/>
              </a:spcBef>
              <a:spcAft>
                <a:spcPts val="400"/>
              </a:spcAft>
              <a:buClr>
                <a:srgbClr val="99CB38"/>
              </a:buClr>
              <a:buFont typeface="Calibri"/>
              <a:buChar char="◦"/>
            </a:pPr>
            <a:r>
              <a:rPr lang="en-US" sz="1400" b="0" strike="noStrike" spc="-1">
                <a:solidFill>
                  <a:srgbClr val="404040"/>
                </a:solidFill>
                <a:latin typeface="Calibri"/>
              </a:rPr>
              <a:t>Fifth level</a:t>
            </a:r>
          </a:p>
        </p:txBody>
      </p:sp>
      <p:sp>
        <p:nvSpPr>
          <p:cNvPr id="52" name="PlaceHolder 3"/>
          <p:cNvSpPr>
            <a:spLocks noGrp="1"/>
          </p:cNvSpPr>
          <p:nvPr>
            <p:ph type="dt" idx="4"/>
          </p:nvPr>
        </p:nvSpPr>
        <p:spPr>
          <a:xfrm>
            <a:off x="1097280" y="6459840"/>
            <a:ext cx="24717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lang="en-US" sz="900" b="0" strike="noStrike" spc="-1">
                <a:solidFill>
                  <a:srgbClr val="FFFFFF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lang="en-US" sz="900" b="0" strike="noStrike" spc="-1">
                <a:solidFill>
                  <a:srgbClr val="FFFFFF"/>
                </a:solidFill>
                <a:latin typeface="Calibri"/>
              </a:rPr>
              <a:t>&lt;datum/čas&gt;</a:t>
            </a:r>
            <a:endParaRPr lang="cs-CZ" sz="9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3" name="PlaceHolder 4"/>
          <p:cNvSpPr>
            <a:spLocks noGrp="1"/>
          </p:cNvSpPr>
          <p:nvPr>
            <p:ph type="ftr" idx="5"/>
          </p:nvPr>
        </p:nvSpPr>
        <p:spPr>
          <a:xfrm>
            <a:off x="3686040" y="6459840"/>
            <a:ext cx="48225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lang="cs-CZ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cs-CZ" sz="1400" b="0" strike="noStrike" spc="-1">
                <a:solidFill>
                  <a:srgbClr val="000000"/>
                </a:solidFill>
                <a:latin typeface="Times New Roman"/>
              </a:rPr>
              <a:t>&lt;zápatí&gt;</a:t>
            </a:r>
          </a:p>
        </p:txBody>
      </p:sp>
      <p:sp>
        <p:nvSpPr>
          <p:cNvPr id="54" name="PlaceHolder 5"/>
          <p:cNvSpPr>
            <a:spLocks noGrp="1"/>
          </p:cNvSpPr>
          <p:nvPr>
            <p:ph type="sldNum" idx="6"/>
          </p:nvPr>
        </p:nvSpPr>
        <p:spPr>
          <a:xfrm>
            <a:off x="9900360" y="6459840"/>
            <a:ext cx="1311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lang="en-US" sz="1050" b="0" strike="noStrike" spc="-1">
                <a:solidFill>
                  <a:srgbClr val="FFFFFF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539D582F-9A3E-48B0-A20E-8A39FB9F02D3}" type="slidenum">
              <a:rPr lang="en-US" sz="1050" b="0" strike="noStrike" spc="-1">
                <a:solidFill>
                  <a:srgbClr val="FFFFFF"/>
                </a:solidFill>
                <a:latin typeface="Calibri"/>
              </a:rPr>
              <a:t>‹#›</a:t>
            </a:fld>
            <a:endParaRPr lang="cs-CZ" sz="105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tangle 6" hidden="1"/>
          <p:cNvSpPr/>
          <p:nvPr/>
        </p:nvSpPr>
        <p:spPr>
          <a:xfrm>
            <a:off x="0" y="6400800"/>
            <a:ext cx="12191760" cy="4568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Rectangle 8" hidden="1"/>
          <p:cNvSpPr/>
          <p:nvPr/>
        </p:nvSpPr>
        <p:spPr>
          <a:xfrm>
            <a:off x="0" y="6334200"/>
            <a:ext cx="12191760" cy="662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90000" rIns="90000" bIns="90000" anchor="t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93" name="Straight Connector 9"/>
          <p:cNvCxnSpPr/>
          <p:nvPr/>
        </p:nvCxnSpPr>
        <p:spPr>
          <a:xfrm>
            <a:off x="1193400" y="1737720"/>
            <a:ext cx="9967320" cy="360"/>
          </a:xfrm>
          <a:prstGeom prst="straightConnector1">
            <a:avLst/>
          </a:prstGeom>
          <a:ln w="6350">
            <a:solidFill>
              <a:srgbClr val="000000">
                <a:lumMod val="50000"/>
                <a:lumOff val="50000"/>
              </a:srgbClr>
            </a:solidFill>
            <a:round/>
          </a:ln>
        </p:spPr>
      </p:cxnSp>
      <p:sp>
        <p:nvSpPr>
          <p:cNvPr id="94" name="Rectangle 7"/>
          <p:cNvSpPr/>
          <p:nvPr/>
        </p:nvSpPr>
        <p:spPr>
          <a:xfrm>
            <a:off x="0" y="4952880"/>
            <a:ext cx="12188520" cy="19047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Rectangle 8"/>
          <p:cNvSpPr/>
          <p:nvPr/>
        </p:nvSpPr>
        <p:spPr>
          <a:xfrm>
            <a:off x="0" y="4915080"/>
            <a:ext cx="12188520" cy="63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90000" rIns="90000" bIns="90000" anchor="t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120" cy="822600"/>
          </a:xfrm>
          <a:prstGeom prst="rect">
            <a:avLst/>
          </a:prstGeom>
          <a:noFill/>
          <a:ln w="0">
            <a:noFill/>
          </a:ln>
        </p:spPr>
        <p:txBody>
          <a:bodyPr tIns="0" bIns="0" anchor="b">
            <a:noAutofit/>
          </a:bodyPr>
          <a:lstStyle/>
          <a:p>
            <a:pPr indent="0">
              <a:lnSpc>
                <a:spcPct val="85000"/>
              </a:lnSpc>
              <a:buNone/>
            </a:pPr>
            <a:r>
              <a:rPr lang="en-US" sz="3600" b="0" strike="noStrike" spc="-52">
                <a:solidFill>
                  <a:srgbClr val="FFFFFF"/>
                </a:solidFill>
                <a:latin typeface="Calibri Light"/>
              </a:rPr>
              <a:t>Click to edit Master title style</a:t>
            </a:r>
            <a:endParaRPr lang="en-US" sz="3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0" y="0"/>
            <a:ext cx="12191760" cy="4914720"/>
          </a:xfrm>
          <a:prstGeom prst="rect">
            <a:avLst/>
          </a:prstGeom>
          <a:solidFill>
            <a:srgbClr val="D2CEB1"/>
          </a:solidFill>
          <a:ln w="0">
            <a:noFill/>
          </a:ln>
        </p:spPr>
        <p:txBody>
          <a:bodyPr lIns="457200" tIns="457200" rIns="90000" bIns="45000" anchor="t">
            <a:no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Click icon to add picture</a:t>
            </a:r>
            <a:endParaRPr lang="en-US" sz="32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1097280" y="5906880"/>
            <a:ext cx="10112760" cy="594000"/>
          </a:xfrm>
          <a:prstGeom prst="rect">
            <a:avLst/>
          </a:prstGeom>
          <a:noFill/>
          <a:ln w="0">
            <a:noFill/>
          </a:ln>
        </p:spPr>
        <p:txBody>
          <a:bodyPr tIns="0" bIns="0" anchor="t">
            <a:normAutofit/>
          </a:bodyPr>
          <a:lstStyle/>
          <a:p>
            <a:pPr indent="0">
              <a:lnSpc>
                <a:spcPct val="90000"/>
              </a:lnSpc>
              <a:spcAft>
                <a:spcPts val="601"/>
              </a:spcAft>
              <a:buNone/>
              <a:tabLst>
                <a:tab pos="0" algn="l"/>
              </a:tabLst>
            </a:pPr>
            <a:r>
              <a:rPr lang="en-US" sz="1500" b="0" strike="noStrike" spc="-1">
                <a:solidFill>
                  <a:srgbClr val="FFFFFF"/>
                </a:solidFill>
                <a:latin typeface="Calibri"/>
              </a:rPr>
              <a:t>Click to edit Master text styles</a:t>
            </a:r>
            <a:endParaRPr lang="en-US" sz="15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dt" idx="7"/>
          </p:nvPr>
        </p:nvSpPr>
        <p:spPr>
          <a:xfrm>
            <a:off x="1097280" y="6459840"/>
            <a:ext cx="24717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lang="en-US" sz="900" b="0" strike="noStrike" spc="-1">
                <a:solidFill>
                  <a:srgbClr val="FFFFFF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lang="en-US" sz="900" b="0" strike="noStrike" spc="-1">
                <a:solidFill>
                  <a:srgbClr val="FFFFFF"/>
                </a:solidFill>
                <a:latin typeface="Calibri"/>
              </a:rPr>
              <a:t>&lt;datum/čas&gt;</a:t>
            </a:r>
            <a:endParaRPr lang="cs-CZ" sz="9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0" name="PlaceHolder 5"/>
          <p:cNvSpPr>
            <a:spLocks noGrp="1"/>
          </p:cNvSpPr>
          <p:nvPr>
            <p:ph type="ftr" idx="8"/>
          </p:nvPr>
        </p:nvSpPr>
        <p:spPr>
          <a:xfrm>
            <a:off x="3686040" y="6459840"/>
            <a:ext cx="48225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lang="cs-CZ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cs-CZ" sz="1400" b="0" strike="noStrike" spc="-1">
                <a:solidFill>
                  <a:srgbClr val="000000"/>
                </a:solidFill>
                <a:latin typeface="Times New Roman"/>
              </a:rPr>
              <a:t>&lt;zápatí&gt;</a:t>
            </a:r>
          </a:p>
        </p:txBody>
      </p:sp>
      <p:sp>
        <p:nvSpPr>
          <p:cNvPr id="101" name="PlaceHolder 6"/>
          <p:cNvSpPr>
            <a:spLocks noGrp="1"/>
          </p:cNvSpPr>
          <p:nvPr>
            <p:ph type="sldNum" idx="9"/>
          </p:nvPr>
        </p:nvSpPr>
        <p:spPr>
          <a:xfrm>
            <a:off x="9900360" y="6459840"/>
            <a:ext cx="1311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lang="en-US" sz="1050" b="0" strike="noStrike" spc="-1">
                <a:solidFill>
                  <a:srgbClr val="FFFFFF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25A734F6-601D-4B3D-A95A-C6B89854DAE3}" type="slidenum">
              <a:rPr lang="en-US" sz="1050" b="0" strike="noStrike" spc="-1">
                <a:solidFill>
                  <a:srgbClr val="FFFFFF"/>
                </a:solidFill>
                <a:latin typeface="Calibri"/>
              </a:rPr>
              <a:t>‹#›</a:t>
            </a:fld>
            <a:endParaRPr lang="cs-CZ" sz="105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Rectangle 6" hidden="1"/>
          <p:cNvSpPr/>
          <p:nvPr/>
        </p:nvSpPr>
        <p:spPr>
          <a:xfrm>
            <a:off x="0" y="6400800"/>
            <a:ext cx="12191760" cy="4568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" name="Rectangle 8" hidden="1"/>
          <p:cNvSpPr/>
          <p:nvPr/>
        </p:nvSpPr>
        <p:spPr>
          <a:xfrm>
            <a:off x="0" y="6334200"/>
            <a:ext cx="12191760" cy="662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90000" rIns="90000" bIns="90000" anchor="t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40" name="Straight Connector 9"/>
          <p:cNvCxnSpPr/>
          <p:nvPr/>
        </p:nvCxnSpPr>
        <p:spPr>
          <a:xfrm>
            <a:off x="1193400" y="1737720"/>
            <a:ext cx="9967320" cy="360"/>
          </a:xfrm>
          <a:prstGeom prst="straightConnector1">
            <a:avLst/>
          </a:prstGeom>
          <a:ln w="6350">
            <a:solidFill>
              <a:srgbClr val="000000">
                <a:lumMod val="50000"/>
                <a:lumOff val="50000"/>
              </a:srgbClr>
            </a:solidFill>
            <a:round/>
          </a:ln>
        </p:spPr>
      </p:cxnSp>
      <p:sp>
        <p:nvSpPr>
          <p:cNvPr id="141" name="Rectangle 7"/>
          <p:cNvSpPr/>
          <p:nvPr/>
        </p:nvSpPr>
        <p:spPr>
          <a:xfrm>
            <a:off x="0" y="0"/>
            <a:ext cx="4050360" cy="6857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" name="Rectangle 8"/>
          <p:cNvSpPr/>
          <p:nvPr/>
        </p:nvSpPr>
        <p:spPr>
          <a:xfrm>
            <a:off x="4039920" y="0"/>
            <a:ext cx="63720" cy="6857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457200" y="594360"/>
            <a:ext cx="3200040" cy="22856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/>
          </a:bodyPr>
          <a:lstStyle/>
          <a:p>
            <a:pPr indent="0">
              <a:lnSpc>
                <a:spcPct val="85000"/>
              </a:lnSpc>
              <a:buNone/>
            </a:pPr>
            <a:r>
              <a:rPr lang="en-US" sz="3600" b="0" strike="noStrike" spc="-52">
                <a:solidFill>
                  <a:srgbClr val="FFFFFF"/>
                </a:solidFill>
                <a:latin typeface="Calibri Light"/>
              </a:rPr>
              <a:t>Click to edit Master title style</a:t>
            </a:r>
            <a:endParaRPr lang="en-US" sz="3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4" name="PlaceHolder 2"/>
          <p:cNvSpPr>
            <a:spLocks noGrp="1"/>
          </p:cNvSpPr>
          <p:nvPr>
            <p:ph type="body"/>
          </p:nvPr>
        </p:nvSpPr>
        <p:spPr>
          <a:xfrm>
            <a:off x="4800600" y="731520"/>
            <a:ext cx="6491880" cy="5257440"/>
          </a:xfrm>
          <a:prstGeom prst="rect">
            <a:avLst/>
          </a:prstGeom>
          <a:noFill/>
          <a:ln w="0">
            <a:noFill/>
          </a:ln>
        </p:spPr>
        <p:txBody>
          <a:bodyPr lIns="0" rIns="0" anchor="t">
            <a:noAutofit/>
          </a:bodyPr>
          <a:lstStyle/>
          <a:p>
            <a:pPr marL="91440" indent="-9144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9CB38"/>
              </a:buClr>
              <a:buFont typeface="Calibri"/>
              <a:buChar char=" "/>
            </a:pPr>
            <a:r>
              <a:rPr lang="en-US" sz="2000" b="0" strike="noStrike" spc="-1">
                <a:solidFill>
                  <a:srgbClr val="404040"/>
                </a:solidFill>
                <a:latin typeface="Calibri"/>
              </a:rPr>
              <a:t>Click to edit Master text styles</a:t>
            </a:r>
          </a:p>
          <a:p>
            <a:pPr marL="384120" lvl="1" indent="-182880">
              <a:lnSpc>
                <a:spcPct val="90000"/>
              </a:lnSpc>
              <a:spcBef>
                <a:spcPts val="201"/>
              </a:spcBef>
              <a:spcAft>
                <a:spcPts val="400"/>
              </a:spcAft>
              <a:buClr>
                <a:srgbClr val="99CB38"/>
              </a:buClr>
              <a:buFont typeface="Calibri"/>
              <a:buChar char="◦"/>
            </a:pPr>
            <a:r>
              <a:rPr lang="en-US" sz="1800" b="0" strike="noStrike" spc="-1">
                <a:solidFill>
                  <a:srgbClr val="404040"/>
                </a:solidFill>
                <a:latin typeface="Calibri"/>
              </a:rPr>
              <a:t>Second level</a:t>
            </a:r>
          </a:p>
          <a:p>
            <a:pPr marL="567000" lvl="2" indent="-182880">
              <a:lnSpc>
                <a:spcPct val="90000"/>
              </a:lnSpc>
              <a:spcBef>
                <a:spcPts val="201"/>
              </a:spcBef>
              <a:spcAft>
                <a:spcPts val="400"/>
              </a:spcAft>
              <a:buClr>
                <a:srgbClr val="99CB38"/>
              </a:buClr>
              <a:buFont typeface="Calibri"/>
              <a:buChar char="◦"/>
            </a:pPr>
            <a:r>
              <a:rPr lang="en-US" sz="1400" b="0" strike="noStrike" spc="-1">
                <a:solidFill>
                  <a:srgbClr val="404040"/>
                </a:solidFill>
                <a:latin typeface="Calibri"/>
              </a:rPr>
              <a:t>Third level</a:t>
            </a:r>
          </a:p>
          <a:p>
            <a:pPr marL="749880" lvl="3" indent="-182880">
              <a:lnSpc>
                <a:spcPct val="90000"/>
              </a:lnSpc>
              <a:spcBef>
                <a:spcPts val="201"/>
              </a:spcBef>
              <a:spcAft>
                <a:spcPts val="400"/>
              </a:spcAft>
              <a:buClr>
                <a:srgbClr val="99CB38"/>
              </a:buClr>
              <a:buFont typeface="Calibri"/>
              <a:buChar char="◦"/>
            </a:pPr>
            <a:r>
              <a:rPr lang="en-US" sz="1400" b="0" strike="noStrike" spc="-1">
                <a:solidFill>
                  <a:srgbClr val="404040"/>
                </a:solidFill>
                <a:latin typeface="Calibri"/>
              </a:rPr>
              <a:t>Fourth level</a:t>
            </a:r>
          </a:p>
          <a:p>
            <a:pPr marL="932760" lvl="4" indent="-182880">
              <a:lnSpc>
                <a:spcPct val="90000"/>
              </a:lnSpc>
              <a:spcBef>
                <a:spcPts val="201"/>
              </a:spcBef>
              <a:spcAft>
                <a:spcPts val="400"/>
              </a:spcAft>
              <a:buClr>
                <a:srgbClr val="99CB38"/>
              </a:buClr>
              <a:buFont typeface="Calibri"/>
              <a:buChar char="◦"/>
            </a:pPr>
            <a:r>
              <a:rPr lang="en-US" sz="1400" b="0" strike="noStrike" spc="-1">
                <a:solidFill>
                  <a:srgbClr val="404040"/>
                </a:solidFill>
                <a:latin typeface="Calibri"/>
              </a:rPr>
              <a:t>Fifth level</a:t>
            </a:r>
          </a:p>
        </p:txBody>
      </p:sp>
      <p:sp>
        <p:nvSpPr>
          <p:cNvPr id="145" name="PlaceHolder 3"/>
          <p:cNvSpPr>
            <a:spLocks noGrp="1"/>
          </p:cNvSpPr>
          <p:nvPr>
            <p:ph type="body"/>
          </p:nvPr>
        </p:nvSpPr>
        <p:spPr>
          <a:xfrm>
            <a:off x="457200" y="2926080"/>
            <a:ext cx="3200040" cy="33786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None/>
              <a:tabLst>
                <a:tab pos="0" algn="l"/>
              </a:tabLst>
            </a:pPr>
            <a:r>
              <a:rPr lang="en-US" sz="1500" b="0" strike="noStrike" spc="-1">
                <a:solidFill>
                  <a:srgbClr val="FFFFFF"/>
                </a:solidFill>
                <a:latin typeface="Calibri"/>
              </a:rPr>
              <a:t>Click to edit Master text styles</a:t>
            </a:r>
            <a:endParaRPr lang="en-US" sz="15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146" name="PlaceHolder 4"/>
          <p:cNvSpPr>
            <a:spLocks noGrp="1"/>
          </p:cNvSpPr>
          <p:nvPr>
            <p:ph type="dt" idx="10"/>
          </p:nvPr>
        </p:nvSpPr>
        <p:spPr>
          <a:xfrm>
            <a:off x="465480" y="6459840"/>
            <a:ext cx="261828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lang="en-US" sz="900" b="0" strike="noStrike" spc="-1">
                <a:solidFill>
                  <a:srgbClr val="FFFFFF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lang="en-US" sz="900" b="0" strike="noStrike" spc="-1">
                <a:solidFill>
                  <a:srgbClr val="FFFFFF"/>
                </a:solidFill>
                <a:latin typeface="Calibri"/>
              </a:rPr>
              <a:t>&lt;datum/čas&gt;</a:t>
            </a:r>
            <a:endParaRPr lang="cs-CZ" sz="9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7" name="PlaceHolder 5"/>
          <p:cNvSpPr>
            <a:spLocks noGrp="1"/>
          </p:cNvSpPr>
          <p:nvPr>
            <p:ph type="ftr" idx="11"/>
          </p:nvPr>
        </p:nvSpPr>
        <p:spPr>
          <a:xfrm>
            <a:off x="4800600" y="6459840"/>
            <a:ext cx="46479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lang="cs-CZ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cs-CZ" sz="1400" b="0" strike="noStrike" spc="-1">
                <a:solidFill>
                  <a:srgbClr val="000000"/>
                </a:solidFill>
                <a:latin typeface="Times New Roman"/>
              </a:rPr>
              <a:t>&lt;zápatí&gt;</a:t>
            </a:r>
          </a:p>
        </p:txBody>
      </p:sp>
      <p:sp>
        <p:nvSpPr>
          <p:cNvPr id="148" name="PlaceHolder 6"/>
          <p:cNvSpPr>
            <a:spLocks noGrp="1"/>
          </p:cNvSpPr>
          <p:nvPr>
            <p:ph type="sldNum" idx="12"/>
          </p:nvPr>
        </p:nvSpPr>
        <p:spPr>
          <a:xfrm>
            <a:off x="9900360" y="6459840"/>
            <a:ext cx="1311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lang="en-US" sz="1050" b="0" strike="noStrike" spc="-1">
                <a:solidFill>
                  <a:srgbClr val="455F51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F1E867A7-C18F-40A5-9364-5EFEDAD4199A}" type="slidenum">
              <a:rPr lang="en-US" sz="1050" b="0" strike="noStrike" spc="-1">
                <a:solidFill>
                  <a:srgbClr val="455F51"/>
                </a:solidFill>
                <a:latin typeface="Calibri"/>
              </a:rPr>
              <a:t>‹#›</a:t>
            </a:fld>
            <a:endParaRPr lang="cs-CZ" sz="105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Rectangle 6" hidden="1"/>
          <p:cNvSpPr/>
          <p:nvPr/>
        </p:nvSpPr>
        <p:spPr>
          <a:xfrm>
            <a:off x="0" y="6400800"/>
            <a:ext cx="12191760" cy="4568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6" name="Rectangle 8" hidden="1"/>
          <p:cNvSpPr/>
          <p:nvPr/>
        </p:nvSpPr>
        <p:spPr>
          <a:xfrm>
            <a:off x="0" y="6334200"/>
            <a:ext cx="12191760" cy="662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90000" rIns="90000" bIns="90000" anchor="t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87" name="Straight Connector 9"/>
          <p:cNvCxnSpPr/>
          <p:nvPr/>
        </p:nvCxnSpPr>
        <p:spPr>
          <a:xfrm>
            <a:off x="1193400" y="1737720"/>
            <a:ext cx="9967320" cy="360"/>
          </a:xfrm>
          <a:prstGeom prst="straightConnector1">
            <a:avLst/>
          </a:prstGeom>
          <a:ln w="6350">
            <a:solidFill>
              <a:srgbClr val="000000">
                <a:lumMod val="50000"/>
                <a:lumOff val="50000"/>
              </a:srgbClr>
            </a:solidFill>
            <a:round/>
          </a:ln>
        </p:spPr>
      </p:cxnSp>
      <p:sp>
        <p:nvSpPr>
          <p:cNvPr id="188" name="Rectangle 4"/>
          <p:cNvSpPr/>
          <p:nvPr/>
        </p:nvSpPr>
        <p:spPr>
          <a:xfrm>
            <a:off x="3240" y="6400800"/>
            <a:ext cx="12188520" cy="4568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9" name="Rectangle 5"/>
          <p:cNvSpPr/>
          <p:nvPr/>
        </p:nvSpPr>
        <p:spPr>
          <a:xfrm>
            <a:off x="0" y="6334200"/>
            <a:ext cx="12188520" cy="63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90000" rIns="90000" bIns="90000" anchor="t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0" name="PlaceHolder 1"/>
          <p:cNvSpPr>
            <a:spLocks noGrp="1"/>
          </p:cNvSpPr>
          <p:nvPr>
            <p:ph type="dt" idx="13"/>
          </p:nvPr>
        </p:nvSpPr>
        <p:spPr>
          <a:xfrm>
            <a:off x="1097280" y="6459840"/>
            <a:ext cx="24717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lang="en-US" sz="900" b="0" strike="noStrike" spc="-1">
                <a:solidFill>
                  <a:srgbClr val="FFFFFF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lang="en-US" sz="900" b="0" strike="noStrike" spc="-1">
                <a:solidFill>
                  <a:srgbClr val="FFFFFF"/>
                </a:solidFill>
                <a:latin typeface="Calibri"/>
              </a:rPr>
              <a:t>&lt;datum/čas&gt;</a:t>
            </a:r>
            <a:endParaRPr lang="cs-CZ" sz="9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91" name="PlaceHolder 2"/>
          <p:cNvSpPr>
            <a:spLocks noGrp="1"/>
          </p:cNvSpPr>
          <p:nvPr>
            <p:ph type="ftr" idx="14"/>
          </p:nvPr>
        </p:nvSpPr>
        <p:spPr>
          <a:xfrm>
            <a:off x="3686040" y="6459840"/>
            <a:ext cx="48225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lang="cs-CZ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cs-CZ" sz="1400" b="0" strike="noStrike" spc="-1">
                <a:solidFill>
                  <a:srgbClr val="000000"/>
                </a:solidFill>
                <a:latin typeface="Times New Roman"/>
              </a:rPr>
              <a:t>&lt;zápatí&gt;</a:t>
            </a:r>
          </a:p>
        </p:txBody>
      </p:sp>
      <p:sp>
        <p:nvSpPr>
          <p:cNvPr id="192" name="PlaceHolder 3"/>
          <p:cNvSpPr>
            <a:spLocks noGrp="1"/>
          </p:cNvSpPr>
          <p:nvPr>
            <p:ph type="sldNum" idx="15"/>
          </p:nvPr>
        </p:nvSpPr>
        <p:spPr>
          <a:xfrm>
            <a:off x="9900360" y="6459840"/>
            <a:ext cx="1311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lang="en-US" sz="1050" b="0" strike="noStrike" spc="-1">
                <a:solidFill>
                  <a:srgbClr val="FFFFFF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69F3A37F-203D-4937-95DC-E33263391976}" type="slidenum">
              <a:rPr lang="en-US" sz="1050" b="0" strike="noStrike" spc="-1">
                <a:solidFill>
                  <a:srgbClr val="FFFFFF"/>
                </a:solidFill>
                <a:latin typeface="Calibri"/>
              </a:rPr>
              <a:t>‹#›</a:t>
            </a:fld>
            <a:endParaRPr lang="cs-CZ" sz="105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93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Klikněte pro úpravu formátu textu nadpisu</a:t>
            </a:r>
          </a:p>
        </p:txBody>
      </p:sp>
      <p:sp>
        <p:nvSpPr>
          <p:cNvPr id="19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404040"/>
                </a:solidFill>
                <a:latin typeface="Calibri"/>
              </a:rPr>
              <a:t>Klikněte pro úpravu formátu textu osnovy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spc="-1">
                <a:solidFill>
                  <a:srgbClr val="404040"/>
                </a:solidFill>
                <a:latin typeface="Calibri"/>
              </a:rPr>
              <a:t>Druhá úroveň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404040"/>
                </a:solidFill>
                <a:latin typeface="Calibri"/>
              </a:rPr>
              <a:t>Třetí úroveň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spc="-1">
                <a:solidFill>
                  <a:srgbClr val="404040"/>
                </a:solidFill>
                <a:latin typeface="Calibri"/>
              </a:rPr>
              <a:t>Čtvrtá úroveň osnovy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404040"/>
                </a:solidFill>
                <a:latin typeface="Calibri"/>
              </a:rPr>
              <a:t>Pátá úroveň osnovy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404040"/>
                </a:solidFill>
                <a:latin typeface="Calibri"/>
              </a:rPr>
              <a:t>Šestá úroveň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404040"/>
                </a:solidFill>
                <a:latin typeface="Calibri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PlaceHolder 1"/>
          <p:cNvSpPr>
            <a:spLocks noGrp="1"/>
          </p:cNvSpPr>
          <p:nvPr>
            <p:ph type="title"/>
          </p:nvPr>
        </p:nvSpPr>
        <p:spPr>
          <a:xfrm>
            <a:off x="1097280" y="758880"/>
            <a:ext cx="10058040" cy="356580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indent="0">
              <a:lnSpc>
                <a:spcPct val="85000"/>
              </a:lnSpc>
              <a:buNone/>
            </a:pPr>
            <a:r>
              <a:rPr lang="en-GB" sz="9600" b="0" strike="noStrike" spc="-52">
                <a:solidFill>
                  <a:srgbClr val="262626"/>
                </a:solidFill>
                <a:latin typeface="Calibri Light"/>
              </a:rPr>
              <a:t>ETCS</a:t>
            </a:r>
            <a:r>
              <a:rPr lang="en-GB" sz="8000" b="0" strike="noStrike" spc="-52">
                <a:solidFill>
                  <a:srgbClr val="262626"/>
                </a:solidFill>
                <a:latin typeface="Calibri Light"/>
              </a:rPr>
              <a:t> </a:t>
            </a:r>
            <a:br>
              <a:rPr sz="8000"/>
            </a:br>
            <a:r>
              <a:rPr lang="en-GB" sz="6000" b="0" strike="noStrike" spc="-52">
                <a:solidFill>
                  <a:srgbClr val="262626"/>
                </a:solidFill>
                <a:latin typeface="Calibri Light"/>
              </a:rPr>
              <a:t>European Train Control System</a:t>
            </a:r>
            <a:endParaRPr lang="en-US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2" name="PlaceHolder 2"/>
          <p:cNvSpPr>
            <a:spLocks noGrp="1"/>
          </p:cNvSpPr>
          <p:nvPr>
            <p:ph type="subTitle"/>
          </p:nvPr>
        </p:nvSpPr>
        <p:spPr>
          <a:xfrm>
            <a:off x="1100160" y="4455720"/>
            <a:ext cx="10058040" cy="11426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78000"/>
          </a:bodyPr>
          <a:lstStyle/>
          <a:p>
            <a:pPr indent="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None/>
              <a:tabLst>
                <a:tab pos="0" algn="l"/>
              </a:tabLst>
            </a:pPr>
            <a:r>
              <a:rPr lang="en-GB" sz="2400" b="0" strike="noStrike" cap="all" spc="199">
                <a:solidFill>
                  <a:srgbClr val="455F51"/>
                </a:solidFill>
                <a:latin typeface="Calibri Light"/>
              </a:rPr>
              <a:t>Cena děkana fakulty dopravní ČVÚT Praha​</a:t>
            </a:r>
            <a:endParaRPr lang="cs-CZ" sz="2400" b="0" strike="noStrike" spc="-1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None/>
              <a:tabLst>
                <a:tab pos="0" algn="l"/>
              </a:tabLst>
            </a:pPr>
            <a:r>
              <a:rPr lang="en-GB" sz="2400" b="0" strike="noStrike" cap="all" spc="199">
                <a:solidFill>
                  <a:srgbClr val="455F51"/>
                </a:solidFill>
                <a:latin typeface="Calibri Light"/>
              </a:rPr>
              <a:t>Školní rok: 2023/2024</a:t>
            </a:r>
            <a:endParaRPr lang="cs-CZ" sz="2400" b="0" strike="noStrike" spc="-1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None/>
              <a:tabLst>
                <a:tab pos="0" algn="l"/>
              </a:tabLst>
            </a:pPr>
            <a:r>
              <a:rPr lang="cs-CZ" sz="2400" b="0" strike="noStrike" cap="all" spc="199">
                <a:solidFill>
                  <a:srgbClr val="455F51"/>
                </a:solidFill>
                <a:latin typeface="Calibri Light"/>
              </a:rPr>
              <a:t>Petr Kovář</a:t>
            </a:r>
            <a:endParaRPr lang="cs-CZ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543D16EC-522A-4214-A953-B3150F9F8D9B}" type="slidenum">
              <a:rPr/>
              <a:t>1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TextBox 2"/>
          <p:cNvSpPr/>
          <p:nvPr/>
        </p:nvSpPr>
        <p:spPr>
          <a:xfrm>
            <a:off x="0" y="2644200"/>
            <a:ext cx="11826360" cy="1552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GB" sz="9600" b="0" strike="noStrike" spc="-1">
                <a:solidFill>
                  <a:srgbClr val="000000"/>
                </a:solidFill>
                <a:latin typeface="Calibri"/>
              </a:rPr>
              <a:t>Děkuji za pozornost</a:t>
            </a:r>
            <a:endParaRPr lang="cs-CZ" sz="9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1"/>
          <p:cNvSpPr>
            <a:spLocks noGrp="1"/>
          </p:cNvSpPr>
          <p:nvPr>
            <p:ph type="sldNum" idx="15"/>
          </p:nvPr>
        </p:nvSpPr>
        <p:spPr/>
        <p:txBody>
          <a:bodyPr/>
          <a:lstStyle/>
          <a:p>
            <a:fld id="{C7BC2ED4-FF86-4F9C-8474-7A3ACBFDA708}" type="slidenum">
              <a:t>10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Představení sebe a školy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7FA5C7AB-EFFA-4D29-9D69-65758D14FA6A}" type="slidenum"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indent="0">
              <a:lnSpc>
                <a:spcPct val="85000"/>
              </a:lnSpc>
              <a:buNone/>
            </a:pPr>
            <a:r>
              <a:rPr lang="en-GB" sz="4800" b="0" strike="noStrike" spc="-52">
                <a:solidFill>
                  <a:srgbClr val="404040"/>
                </a:solidFill>
                <a:latin typeface="Calibri Light"/>
              </a:rPr>
              <a:t>Cíl práce</a:t>
            </a:r>
            <a:endParaRPr lang="en-US" sz="4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5" name="PlaceHolder 2"/>
          <p:cNvSpPr>
            <a:spLocks noGrp="1"/>
          </p:cNvSpPr>
          <p:nvPr>
            <p:ph/>
          </p:nvPr>
        </p:nvSpPr>
        <p:spPr>
          <a:xfrm>
            <a:off x="1097280" y="1845720"/>
            <a:ext cx="10058040" cy="4023000"/>
          </a:xfrm>
          <a:prstGeom prst="rect">
            <a:avLst/>
          </a:prstGeom>
          <a:noFill/>
          <a:ln w="0">
            <a:noFill/>
          </a:ln>
        </p:spPr>
        <p:txBody>
          <a:bodyPr lIns="0" rIns="0" anchor="t">
            <a:normAutofit/>
          </a:bodyPr>
          <a:lstStyle/>
          <a:p>
            <a:pPr marL="91440" indent="-9144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9CB38"/>
              </a:buClr>
              <a:buFont typeface="Wingdings" charset="2"/>
              <a:buChar char=""/>
            </a:pPr>
            <a:r>
              <a:rPr lang="en-GB" sz="2800" b="0" strike="noStrike" spc="-1">
                <a:solidFill>
                  <a:srgbClr val="404040"/>
                </a:solidFill>
                <a:latin typeface="Calibri"/>
              </a:rPr>
              <a:t>Analýza základních prvků a náležitostí ETCS</a:t>
            </a:r>
            <a:endParaRPr lang="en-US" sz="2800" b="0" strike="noStrike" spc="-1">
              <a:solidFill>
                <a:srgbClr val="404040"/>
              </a:solidFill>
              <a:latin typeface="Calibri"/>
            </a:endParaRPr>
          </a:p>
          <a:p>
            <a:pPr marL="91440" indent="-9144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9CB38"/>
              </a:buClr>
              <a:buFont typeface="Wingdings" charset="2"/>
              <a:buChar char=""/>
            </a:pPr>
            <a:r>
              <a:rPr lang="en-GB" sz="2800" b="0" strike="noStrike" spc="-1">
                <a:solidFill>
                  <a:srgbClr val="404040"/>
                </a:solidFill>
                <a:latin typeface="Calibri"/>
              </a:rPr>
              <a:t>Funkčnost, výhody a nevýhody ETCS</a:t>
            </a:r>
            <a:endParaRPr lang="en-US" sz="2800" b="0" strike="noStrike" spc="-1">
              <a:solidFill>
                <a:srgbClr val="404040"/>
              </a:solidFill>
              <a:latin typeface="Calibri"/>
            </a:endParaRPr>
          </a:p>
          <a:p>
            <a:pPr marL="91440" indent="-9144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9CB38"/>
              </a:buClr>
              <a:buFont typeface="Wingdings" charset="2"/>
              <a:buChar char=""/>
            </a:pPr>
            <a:r>
              <a:rPr lang="en-GB" sz="2800" b="0" strike="noStrike" spc="-1">
                <a:solidFill>
                  <a:srgbClr val="404040"/>
                </a:solidFill>
                <a:latin typeface="Calibri"/>
              </a:rPr>
              <a:t>Budoucnost systému ETCS</a:t>
            </a:r>
            <a:endParaRPr lang="en-US" sz="2800" b="0" strike="noStrike" spc="-1">
              <a:solidFill>
                <a:srgbClr val="404040"/>
              </a:solidFill>
              <a:latin typeface="Calibri"/>
            </a:endParaRPr>
          </a:p>
          <a:p>
            <a:pPr marL="91440" indent="-9144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9CB38"/>
              </a:buClr>
              <a:buFont typeface="Wingdings" charset="2"/>
              <a:buChar char=""/>
            </a:pPr>
            <a:r>
              <a:rPr lang="en-GB" sz="2800" b="0" strike="noStrike" spc="-1">
                <a:solidFill>
                  <a:srgbClr val="404040"/>
                </a:solidFill>
                <a:latin typeface="Calibri"/>
              </a:rPr>
              <a:t>Představení drobných návrhů na zlepšení</a:t>
            </a:r>
            <a:endParaRPr lang="en-US" sz="28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79ADFF87-6450-4B25-A158-483F256193D7}" type="slidenum"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indent="0">
              <a:lnSpc>
                <a:spcPct val="85000"/>
              </a:lnSpc>
              <a:buNone/>
            </a:pPr>
            <a:r>
              <a:rPr lang="en-GB" sz="4800" b="0" strike="noStrike" spc="-52">
                <a:solidFill>
                  <a:srgbClr val="404040"/>
                </a:solidFill>
                <a:latin typeface="Calibri Light"/>
              </a:rPr>
              <a:t>Obsah</a:t>
            </a:r>
            <a:endParaRPr lang="en-US" sz="4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7" name="PlaceHolder 2"/>
          <p:cNvSpPr>
            <a:spLocks noGrp="1"/>
          </p:cNvSpPr>
          <p:nvPr>
            <p:ph/>
          </p:nvPr>
        </p:nvSpPr>
        <p:spPr>
          <a:xfrm>
            <a:off x="1097280" y="1845720"/>
            <a:ext cx="10058040" cy="4023000"/>
          </a:xfrm>
          <a:prstGeom prst="rect">
            <a:avLst/>
          </a:prstGeom>
          <a:noFill/>
          <a:ln w="0">
            <a:noFill/>
          </a:ln>
        </p:spPr>
        <p:txBody>
          <a:bodyPr lIns="0" rIns="0" anchor="t">
            <a:normAutofit/>
          </a:bodyPr>
          <a:lstStyle/>
          <a:p>
            <a:pPr marL="91440" indent="-9144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9CB38"/>
              </a:buClr>
              <a:buFont typeface="Wingdings" charset="2"/>
              <a:buChar char=""/>
            </a:pPr>
            <a:r>
              <a:rPr lang="cs-CZ" sz="2800" b="0" strike="noStrike" spc="-1">
                <a:solidFill>
                  <a:srgbClr val="404040"/>
                </a:solidFill>
                <a:latin typeface="Calibri"/>
              </a:rPr>
              <a:t>Představení ETCS</a:t>
            </a:r>
            <a:endParaRPr lang="en-US" sz="2800" b="0" strike="noStrike" spc="-1">
              <a:solidFill>
                <a:srgbClr val="404040"/>
              </a:solidFill>
              <a:latin typeface="Calibri"/>
            </a:endParaRPr>
          </a:p>
          <a:p>
            <a:pPr marL="91440" indent="-9144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9CB38"/>
              </a:buClr>
              <a:buFont typeface="Wingdings" charset="2"/>
              <a:buChar char=""/>
            </a:pPr>
            <a:r>
              <a:rPr lang="cs-CZ" sz="2800" b="0" strike="noStrike" spc="-1">
                <a:solidFill>
                  <a:srgbClr val="404040"/>
                </a:solidFill>
                <a:latin typeface="Calibri"/>
              </a:rPr>
              <a:t>Princip fungování</a:t>
            </a:r>
            <a:endParaRPr lang="en-US" sz="2800" b="0" strike="noStrike" spc="-1">
              <a:solidFill>
                <a:srgbClr val="404040"/>
              </a:solidFill>
              <a:latin typeface="Calibri"/>
            </a:endParaRPr>
          </a:p>
          <a:p>
            <a:pPr marL="91440" indent="-9144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9CB38"/>
              </a:buClr>
              <a:buFont typeface="Wingdings" charset="2"/>
              <a:buChar char=""/>
            </a:pPr>
            <a:r>
              <a:rPr lang="cs-CZ" sz="2800" b="0" strike="noStrike" spc="-1">
                <a:solidFill>
                  <a:srgbClr val="404040"/>
                </a:solidFill>
                <a:latin typeface="Calibri"/>
              </a:rPr>
              <a:t>Trať 290</a:t>
            </a:r>
            <a:endParaRPr lang="en-US" sz="2800" b="0" strike="noStrike" spc="-1">
              <a:solidFill>
                <a:srgbClr val="404040"/>
              </a:solidFill>
              <a:latin typeface="Calibri"/>
            </a:endParaRPr>
          </a:p>
          <a:p>
            <a:pPr marL="91440" indent="-9144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9CB38"/>
              </a:buClr>
              <a:buFont typeface="Wingdings" charset="2"/>
              <a:buChar char=""/>
            </a:pPr>
            <a:r>
              <a:rPr lang="cs-CZ" sz="2800" b="0" strike="noStrike" spc="-1">
                <a:solidFill>
                  <a:srgbClr val="404040"/>
                </a:solidFill>
                <a:latin typeface="Calibri"/>
              </a:rPr>
              <a:t>Vliv ETCS na jízdní doby</a:t>
            </a:r>
            <a:endParaRPr lang="en-US" sz="2800" b="0" strike="noStrike" spc="-1">
              <a:solidFill>
                <a:srgbClr val="404040"/>
              </a:solidFill>
              <a:latin typeface="Calibri"/>
            </a:endParaRPr>
          </a:p>
          <a:p>
            <a:pPr marL="91440" indent="-9144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9CB38"/>
              </a:buClr>
              <a:buFont typeface="Wingdings" charset="2"/>
              <a:buChar char=""/>
            </a:pPr>
            <a:r>
              <a:rPr lang="cs-CZ" sz="2800" b="0" strike="noStrike" spc="-1">
                <a:solidFill>
                  <a:srgbClr val="404040"/>
                </a:solidFill>
                <a:latin typeface="Calibri"/>
              </a:rPr>
              <a:t>Význam a budoucnost</a:t>
            </a:r>
            <a:endParaRPr lang="en-US" sz="2800" b="0" strike="noStrike" spc="-1">
              <a:solidFill>
                <a:srgbClr val="40404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None/>
            </a:pPr>
            <a:endParaRPr lang="en-US" sz="28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859099A7-E62E-4C27-9B38-B909781E9574}" type="slidenum"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PlaceHolder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120" cy="822600"/>
          </a:xfrm>
          <a:prstGeom prst="rect">
            <a:avLst/>
          </a:prstGeom>
          <a:noFill/>
          <a:ln w="0">
            <a:noFill/>
          </a:ln>
        </p:spPr>
        <p:txBody>
          <a:bodyPr tIns="0" bIns="0" anchor="b">
            <a:noAutofit/>
          </a:bodyPr>
          <a:lstStyle/>
          <a:p>
            <a:pPr indent="0">
              <a:lnSpc>
                <a:spcPct val="85000"/>
              </a:lnSpc>
              <a:buNone/>
            </a:pPr>
            <a:r>
              <a:rPr lang="en-GB" sz="3600" b="0" strike="noStrike" spc="-52">
                <a:solidFill>
                  <a:srgbClr val="FFFFFF"/>
                </a:solidFill>
                <a:latin typeface="Calibri Light"/>
              </a:rPr>
              <a:t>Představení ETCS</a:t>
            </a:r>
            <a:endParaRPr lang="en-US" sz="3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9" name="PlaceHolder 2"/>
          <p:cNvSpPr>
            <a:spLocks noGrp="1"/>
          </p:cNvSpPr>
          <p:nvPr>
            <p:ph/>
          </p:nvPr>
        </p:nvSpPr>
        <p:spPr>
          <a:xfrm>
            <a:off x="1097280" y="5906880"/>
            <a:ext cx="10112760" cy="594000"/>
          </a:xfrm>
          <a:prstGeom prst="rect">
            <a:avLst/>
          </a:prstGeom>
          <a:noFill/>
          <a:ln w="0">
            <a:noFill/>
          </a:ln>
        </p:spPr>
        <p:txBody>
          <a:bodyPr tIns="0" bIns="0" anchor="t">
            <a:no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1500" b="0" strike="noStrike" spc="-1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240" name="Picture 2"/>
          <p:cNvPicPr/>
          <p:nvPr/>
        </p:nvPicPr>
        <p:blipFill>
          <a:blip r:embed="rId2"/>
          <a:srcRect t="9277" b="9277"/>
          <a:stretch/>
        </p:blipFill>
        <p:spPr>
          <a:xfrm>
            <a:off x="0" y="0"/>
            <a:ext cx="12191760" cy="4914720"/>
          </a:xfrm>
          <a:prstGeom prst="rect">
            <a:avLst/>
          </a:prstGeom>
          <a:ln w="0">
            <a:noFill/>
          </a:ln>
        </p:spPr>
      </p:pic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882C21C6-401F-4CDC-B98D-6A1B6B77F8E8}" type="slidenum"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Rectangle 2081"/>
          <p:cNvSpPr/>
          <p:nvPr/>
        </p:nvSpPr>
        <p:spPr>
          <a:xfrm>
            <a:off x="0" y="6400800"/>
            <a:ext cx="12191760" cy="4568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cs-CZ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242" name="Rectangle 2082"/>
          <p:cNvSpPr/>
          <p:nvPr/>
        </p:nvSpPr>
        <p:spPr>
          <a:xfrm>
            <a:off x="0" y="6334200"/>
            <a:ext cx="12191760" cy="662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90000" rIns="90000" bIns="90000" anchor="t">
            <a:noAutofit/>
          </a:bodyPr>
          <a:lstStyle/>
          <a:p>
            <a:pPr>
              <a:lnSpc>
                <a:spcPct val="100000"/>
              </a:lnSpc>
            </a:pPr>
            <a:endParaRPr lang="cs-CZ" sz="1800" b="0" strike="noStrike" spc="-1">
              <a:solidFill>
                <a:schemeClr val="lt1"/>
              </a:solidFill>
              <a:latin typeface="Calibri"/>
            </a:endParaRPr>
          </a:p>
        </p:txBody>
      </p:sp>
      <p:cxnSp>
        <p:nvCxnSpPr>
          <p:cNvPr id="243" name="Straight Connector 2083"/>
          <p:cNvCxnSpPr/>
          <p:nvPr/>
        </p:nvCxnSpPr>
        <p:spPr>
          <a:xfrm>
            <a:off x="1193400" y="1737720"/>
            <a:ext cx="9967320" cy="360"/>
          </a:xfrm>
          <a:prstGeom prst="straightConnector1">
            <a:avLst/>
          </a:prstGeom>
          <a:ln w="6350">
            <a:solidFill>
              <a:srgbClr val="000000">
                <a:lumMod val="50000"/>
                <a:lumOff val="50000"/>
              </a:srgbClr>
            </a:solidFill>
            <a:round/>
          </a:ln>
        </p:spPr>
      </p:cxnSp>
      <p:sp>
        <p:nvSpPr>
          <p:cNvPr id="244" name="Rectangle 2084"/>
          <p:cNvSpPr/>
          <p:nvPr/>
        </p:nvSpPr>
        <p:spPr>
          <a:xfrm>
            <a:off x="0" y="0"/>
            <a:ext cx="12186000" cy="685764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n-US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245" name="Rectangle 2085"/>
          <p:cNvSpPr/>
          <p:nvPr/>
        </p:nvSpPr>
        <p:spPr>
          <a:xfrm>
            <a:off x="0" y="0"/>
            <a:ext cx="4050360" cy="6857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cs-CZ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246" name="PlaceHolder 1"/>
          <p:cNvSpPr>
            <a:spLocks noGrp="1"/>
          </p:cNvSpPr>
          <p:nvPr>
            <p:ph type="title"/>
          </p:nvPr>
        </p:nvSpPr>
        <p:spPr>
          <a:xfrm>
            <a:off x="492480" y="516960"/>
            <a:ext cx="3084480" cy="21034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/>
          </a:bodyPr>
          <a:lstStyle/>
          <a:p>
            <a:pPr indent="0">
              <a:lnSpc>
                <a:spcPct val="85000"/>
              </a:lnSpc>
              <a:buNone/>
            </a:pPr>
            <a:r>
              <a:rPr lang="en-US" sz="3600" b="0" strike="noStrike" spc="-52">
                <a:solidFill>
                  <a:srgbClr val="FFFFFF"/>
                </a:solidFill>
                <a:latin typeface="Calibri Light"/>
              </a:rPr>
              <a:t>Princip fungování</a:t>
            </a:r>
            <a:endParaRPr lang="en-US" sz="3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7" name="PlaceHolder 2"/>
          <p:cNvSpPr>
            <a:spLocks noGrp="1"/>
          </p:cNvSpPr>
          <p:nvPr>
            <p:ph/>
          </p:nvPr>
        </p:nvSpPr>
        <p:spPr>
          <a:xfrm>
            <a:off x="356400" y="2653920"/>
            <a:ext cx="3451680" cy="3335040"/>
          </a:xfrm>
          <a:prstGeom prst="rect">
            <a:avLst/>
          </a:prstGeom>
          <a:noFill/>
          <a:ln w="0">
            <a:noFill/>
          </a:ln>
        </p:spPr>
        <p:txBody>
          <a:bodyPr lIns="0" rIns="0" anchor="t">
            <a:normAutofit/>
          </a:bodyPr>
          <a:lstStyle/>
          <a:p>
            <a:pPr marL="457200" indent="-45720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9CB38"/>
              </a:buClr>
              <a:buFont typeface="Wingdings" charset="2"/>
              <a:buChar char=""/>
            </a:pPr>
            <a:r>
              <a:rPr lang="cs-CZ" sz="2400" b="0" strike="noStrike" spc="-1">
                <a:solidFill>
                  <a:srgbClr val="FFFFFF"/>
                </a:solidFill>
                <a:latin typeface="Calibri"/>
              </a:rPr>
              <a:t>Vyhodnocení situace</a:t>
            </a:r>
            <a:endParaRPr lang="en-US" sz="2400" b="0" strike="noStrike" spc="-1">
              <a:solidFill>
                <a:srgbClr val="404040"/>
              </a:solidFill>
              <a:latin typeface="Calibri"/>
            </a:endParaRPr>
          </a:p>
          <a:p>
            <a:pPr marL="457200" indent="-45720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9CB38"/>
              </a:buClr>
              <a:buFont typeface="Wingdings" charset="2"/>
              <a:buChar char=""/>
            </a:pPr>
            <a:r>
              <a:rPr lang="cs-CZ" sz="2400" b="0" strike="noStrike" spc="-1">
                <a:solidFill>
                  <a:srgbClr val="FFFFFF"/>
                </a:solidFill>
                <a:latin typeface="Calibri"/>
              </a:rPr>
              <a:t>Modulace křivky</a:t>
            </a:r>
            <a:endParaRPr lang="en-US" sz="2400" b="0" strike="noStrike" spc="-1">
              <a:solidFill>
                <a:srgbClr val="404040"/>
              </a:solidFill>
              <a:latin typeface="Calibri"/>
            </a:endParaRPr>
          </a:p>
          <a:p>
            <a:pPr marL="457200" indent="-45720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9CB38"/>
              </a:buClr>
              <a:buFont typeface="Wingdings" charset="2"/>
              <a:buChar char=""/>
            </a:pPr>
            <a:r>
              <a:rPr lang="cs-CZ" sz="2400" b="0" strike="noStrike" spc="-1">
                <a:solidFill>
                  <a:srgbClr val="FFFFFF"/>
                </a:solidFill>
                <a:latin typeface="Calibri"/>
              </a:rPr>
              <a:t>Kontrola strojvedoucího</a:t>
            </a:r>
            <a:endParaRPr lang="en-US" sz="2400" b="0" strike="noStrike" spc="-1">
              <a:solidFill>
                <a:srgbClr val="404040"/>
              </a:solidFill>
              <a:latin typeface="Calibri"/>
            </a:endParaRPr>
          </a:p>
          <a:p>
            <a:pPr marL="457200" indent="-45720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9CB38"/>
              </a:buClr>
              <a:buFont typeface="Wingdings" charset="2"/>
              <a:buChar char=""/>
            </a:pPr>
            <a:r>
              <a:rPr lang="cs-CZ" sz="2400" b="0" strike="noStrike" spc="-1">
                <a:solidFill>
                  <a:srgbClr val="FFFFFF"/>
                </a:solidFill>
                <a:latin typeface="Calibri"/>
              </a:rPr>
              <a:t>Možný zásah </a:t>
            </a:r>
            <a:endParaRPr lang="en-US" sz="24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248" name="Rectangle 2086"/>
          <p:cNvSpPr/>
          <p:nvPr/>
        </p:nvSpPr>
        <p:spPr>
          <a:xfrm>
            <a:off x="4039920" y="0"/>
            <a:ext cx="63720" cy="6857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cs-CZ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249" name="PlaceHolder 3"/>
          <p:cNvSpPr>
            <a:spLocks noGrp="1"/>
          </p:cNvSpPr>
          <p:nvPr>
            <p:ph type="sldNum" idx="16"/>
          </p:nvPr>
        </p:nvSpPr>
        <p:spPr>
          <a:xfrm>
            <a:off x="10609920" y="6459840"/>
            <a:ext cx="60228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>
            <a:lvl1pPr indent="0" algn="r">
              <a:lnSpc>
                <a:spcPct val="100000"/>
              </a:lnSpc>
              <a:spcAft>
                <a:spcPts val="601"/>
              </a:spcAft>
              <a:buNone/>
              <a:defRPr lang="en-US" sz="1050" b="0" strike="noStrike" spc="-1">
                <a:solidFill>
                  <a:srgbClr val="FFFFFF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spcAft>
                <a:spcPts val="601"/>
              </a:spcAft>
              <a:buNone/>
            </a:pPr>
            <a:fld id="{04DB4991-AF5D-4CBB-A93B-9D8FEE015D68}" type="slidenum">
              <a:rPr lang="en-US" sz="1050" b="0" strike="noStrike" spc="-1">
                <a:solidFill>
                  <a:srgbClr val="FFFFFF"/>
                </a:solidFill>
                <a:latin typeface="Calibri"/>
              </a:rPr>
              <a:t>6</a:t>
            </a:fld>
            <a:endParaRPr lang="cs-CZ" sz="105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50" name="PlaceHolder 4"/>
          <p:cNvSpPr>
            <a:spLocks noGrp="1"/>
          </p:cNvSpPr>
          <p:nvPr>
            <p:ph/>
          </p:nvPr>
        </p:nvSpPr>
        <p:spPr>
          <a:xfrm>
            <a:off x="4800600" y="731520"/>
            <a:ext cx="6491880" cy="5257440"/>
          </a:xfrm>
          <a:prstGeom prst="rect">
            <a:avLst/>
          </a:prstGeom>
          <a:noFill/>
          <a:ln w="0">
            <a:noFill/>
          </a:ln>
        </p:spPr>
        <p:txBody>
          <a:bodyPr lIns="0" rIns="0" anchor="t">
            <a:no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pic>
        <p:nvPicPr>
          <p:cNvPr id="251" name="Picture 4"/>
          <p:cNvPicPr/>
          <p:nvPr/>
        </p:nvPicPr>
        <p:blipFill>
          <a:blip r:embed="rId2"/>
          <a:srcRect l="18443" t="-506" r="1368" b="506"/>
          <a:stretch/>
        </p:blipFill>
        <p:spPr>
          <a:xfrm>
            <a:off x="4199760" y="417240"/>
            <a:ext cx="7890480" cy="58860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indent="0">
              <a:lnSpc>
                <a:spcPct val="85000"/>
              </a:lnSpc>
              <a:buNone/>
            </a:pPr>
            <a:r>
              <a:rPr lang="en-GB" sz="4800" b="0" strike="noStrike" spc="-52">
                <a:solidFill>
                  <a:srgbClr val="404040"/>
                </a:solidFill>
                <a:latin typeface="Calibri Light"/>
              </a:rPr>
              <a:t>Trať 290</a:t>
            </a:r>
            <a:r>
              <a:rPr lang="cs-CZ" sz="4800" b="0" strike="noStrike" spc="-52">
                <a:solidFill>
                  <a:srgbClr val="404040"/>
                </a:solidFill>
                <a:latin typeface="Calibri Light"/>
              </a:rPr>
              <a:t> – Olomouc – Uničov - Šumperk</a:t>
            </a:r>
            <a:endParaRPr lang="en-US" sz="4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3" name="PlaceHolder 2"/>
          <p:cNvSpPr>
            <a:spLocks noGrp="1"/>
          </p:cNvSpPr>
          <p:nvPr>
            <p:ph/>
          </p:nvPr>
        </p:nvSpPr>
        <p:spPr>
          <a:xfrm>
            <a:off x="1097280" y="1845720"/>
            <a:ext cx="10058040" cy="4023000"/>
          </a:xfrm>
          <a:prstGeom prst="rect">
            <a:avLst/>
          </a:prstGeom>
          <a:noFill/>
          <a:ln w="0">
            <a:noFill/>
          </a:ln>
        </p:spPr>
        <p:txBody>
          <a:bodyPr lIns="0" rIns="0" anchor="t">
            <a:normAutofit/>
          </a:bodyPr>
          <a:lstStyle/>
          <a:p>
            <a:pPr marL="91440" indent="-9144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9CB38"/>
              </a:buClr>
              <a:buFont typeface="Wingdings" charset="2"/>
              <a:buChar char=""/>
            </a:pPr>
            <a:r>
              <a:rPr lang="cs-CZ" sz="2800" b="0" strike="noStrike" spc="-1">
                <a:solidFill>
                  <a:srgbClr val="404040"/>
                </a:solidFill>
                <a:latin typeface="Calibri"/>
              </a:rPr>
              <a:t>Modernizace</a:t>
            </a:r>
            <a:endParaRPr lang="en-US" sz="2800" b="0" strike="noStrike" spc="-1">
              <a:solidFill>
                <a:srgbClr val="404040"/>
              </a:solidFill>
              <a:latin typeface="Calibri"/>
            </a:endParaRPr>
          </a:p>
          <a:p>
            <a:pPr marL="91440" indent="-9144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9CB38"/>
              </a:buClr>
              <a:buFont typeface="Wingdings" charset="2"/>
              <a:buChar char=""/>
            </a:pPr>
            <a:r>
              <a:rPr lang="cs-CZ" sz="2800" b="0" strike="noStrike" spc="-1">
                <a:solidFill>
                  <a:srgbClr val="404040"/>
                </a:solidFill>
                <a:latin typeface="Calibri"/>
              </a:rPr>
              <a:t>Vozidla</a:t>
            </a:r>
            <a:endParaRPr lang="en-US" sz="2800" b="0" strike="noStrike" spc="-1">
              <a:solidFill>
                <a:srgbClr val="404040"/>
              </a:solidFill>
              <a:latin typeface="Calibri"/>
            </a:endParaRPr>
          </a:p>
          <a:p>
            <a:pPr marL="91440" indent="-9144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9CB38"/>
              </a:buClr>
              <a:buFont typeface="Wingdings" charset="2"/>
              <a:buChar char=""/>
            </a:pPr>
            <a:r>
              <a:rPr lang="en-GB" sz="2800" b="0" strike="noStrike" spc="-1">
                <a:solidFill>
                  <a:srgbClr val="404040"/>
                </a:solidFill>
                <a:latin typeface="Calibri"/>
              </a:rPr>
              <a:t>Podzimní výpadky</a:t>
            </a:r>
            <a:endParaRPr lang="en-US" sz="2800" b="0" strike="noStrike" spc="-1">
              <a:solidFill>
                <a:srgbClr val="40404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None/>
              <a:tabLst>
                <a:tab pos="0" algn="l"/>
              </a:tabLst>
            </a:pPr>
            <a:endParaRPr lang="en-US" sz="2800" b="0" strike="noStrike" spc="-1">
              <a:solidFill>
                <a:srgbClr val="40404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None/>
              <a:tabLst>
                <a:tab pos="0" algn="l"/>
              </a:tabLst>
            </a:pPr>
            <a:endParaRPr lang="en-US" sz="28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3F21B478-96EB-4F84-AC21-97756F99FDC7}" type="slidenum">
              <a:t>7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PlaceHolder 1"/>
          <p:cNvSpPr>
            <a:spLocks noGrp="1"/>
          </p:cNvSpPr>
          <p:nvPr>
            <p:ph type="title"/>
          </p:nvPr>
        </p:nvSpPr>
        <p:spPr>
          <a:xfrm>
            <a:off x="457200" y="594360"/>
            <a:ext cx="3200040" cy="22856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indent="0">
              <a:lnSpc>
                <a:spcPct val="85000"/>
              </a:lnSpc>
              <a:buNone/>
            </a:pPr>
            <a:r>
              <a:rPr lang="en-GB" sz="3600" b="0" strike="noStrike" spc="-52">
                <a:solidFill>
                  <a:srgbClr val="FFFFFF"/>
                </a:solidFill>
                <a:latin typeface="Calibri Light"/>
              </a:rPr>
              <a:t>Vliv na jízdní doby</a:t>
            </a:r>
            <a:endParaRPr lang="en-US" sz="36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55" name="Content Placeholder 6"/>
          <p:cNvPicPr/>
          <p:nvPr/>
        </p:nvPicPr>
        <p:blipFill>
          <a:blip r:embed="rId2"/>
          <a:srcRect l="694" r="1847"/>
          <a:stretch/>
        </p:blipFill>
        <p:spPr>
          <a:xfrm>
            <a:off x="4476600" y="1454400"/>
            <a:ext cx="7238520" cy="3949200"/>
          </a:xfrm>
          <a:prstGeom prst="rect">
            <a:avLst/>
          </a:prstGeom>
          <a:ln w="0">
            <a:noFill/>
          </a:ln>
        </p:spPr>
      </p:pic>
      <p:sp>
        <p:nvSpPr>
          <p:cNvPr id="256" name="PlaceHolder 2"/>
          <p:cNvSpPr>
            <a:spLocks noGrp="1"/>
          </p:cNvSpPr>
          <p:nvPr>
            <p:ph/>
          </p:nvPr>
        </p:nvSpPr>
        <p:spPr>
          <a:xfrm>
            <a:off x="457200" y="2926080"/>
            <a:ext cx="3200040" cy="33786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 marL="343080" indent="-343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9CB38"/>
              </a:buClr>
              <a:buFont typeface="Wingdings" charset="2"/>
              <a:buChar char=""/>
            </a:pPr>
            <a:r>
              <a:rPr lang="cs-CZ" sz="2400" b="0" strike="noStrike" spc="-1">
                <a:solidFill>
                  <a:srgbClr val="FFFFFF"/>
                </a:solidFill>
                <a:latin typeface="Calibri"/>
              </a:rPr>
              <a:t>Jízda záhlavím a zhlavím</a:t>
            </a:r>
            <a:endParaRPr lang="en-US" sz="2400" b="0" strike="noStrike" spc="-1">
              <a:solidFill>
                <a:srgbClr val="404040"/>
              </a:solidFill>
              <a:latin typeface="Calibri"/>
            </a:endParaRPr>
          </a:p>
          <a:p>
            <a:pPr marL="343080" indent="-343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9CB38"/>
              </a:buClr>
              <a:buFont typeface="Wingdings" charset="2"/>
              <a:buChar char=""/>
            </a:pPr>
            <a:r>
              <a:rPr lang="cs-CZ" sz="2400" b="0" strike="noStrike" spc="-1">
                <a:solidFill>
                  <a:srgbClr val="FFFFFF"/>
                </a:solidFill>
                <a:latin typeface="Calibri"/>
              </a:rPr>
              <a:t>Zvýšení traťové rychlosti</a:t>
            </a:r>
            <a:endParaRPr lang="en-US" sz="2400" b="0" strike="noStrike" spc="-1">
              <a:solidFill>
                <a:srgbClr val="404040"/>
              </a:solidFill>
              <a:latin typeface="Calibri"/>
            </a:endParaRPr>
          </a:p>
          <a:p>
            <a:pPr marL="343080" indent="-343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9CB38"/>
              </a:buClr>
              <a:buFont typeface="Wingdings" charset="2"/>
              <a:buChar char=""/>
            </a:pPr>
            <a:r>
              <a:rPr lang="cs-CZ" sz="2400" b="0" strike="noStrike" spc="-1">
                <a:solidFill>
                  <a:srgbClr val="FFFFFF"/>
                </a:solidFill>
                <a:latin typeface="Calibri"/>
              </a:rPr>
              <a:t>Cca 30% snížení jízdních dob</a:t>
            </a:r>
            <a:endParaRPr lang="en-US" sz="2400" b="0" strike="noStrike" spc="-1">
              <a:solidFill>
                <a:srgbClr val="40404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None/>
            </a:pPr>
            <a:endParaRPr lang="en-US" sz="24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F7F77C1-E7F6-4C0F-B04F-7C6630D38DA4}" type="slidenum">
              <a:t>8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indent="0">
              <a:lnSpc>
                <a:spcPct val="85000"/>
              </a:lnSpc>
              <a:buNone/>
            </a:pPr>
            <a:r>
              <a:rPr lang="en-GB" sz="4800" b="0" strike="noStrike" spc="-52">
                <a:solidFill>
                  <a:srgbClr val="404040"/>
                </a:solidFill>
                <a:latin typeface="Calibri Light"/>
              </a:rPr>
              <a:t>Význam a budoucnost</a:t>
            </a:r>
            <a:endParaRPr lang="en-US" sz="4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8" name="PlaceHolder 2"/>
          <p:cNvSpPr>
            <a:spLocks noGrp="1"/>
          </p:cNvSpPr>
          <p:nvPr>
            <p:ph/>
          </p:nvPr>
        </p:nvSpPr>
        <p:spPr>
          <a:xfrm>
            <a:off x="1097280" y="1845720"/>
            <a:ext cx="10058040" cy="4023000"/>
          </a:xfrm>
          <a:prstGeom prst="rect">
            <a:avLst/>
          </a:prstGeom>
          <a:noFill/>
          <a:ln w="0">
            <a:noFill/>
          </a:ln>
        </p:spPr>
        <p:txBody>
          <a:bodyPr lIns="0" rIns="0" anchor="t">
            <a:noAutofit/>
          </a:bodyPr>
          <a:lstStyle/>
          <a:p>
            <a:pPr marL="91440" indent="-9144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9CB38"/>
              </a:buClr>
              <a:buFont typeface="Wingdings" charset="2"/>
              <a:buChar char=""/>
            </a:pPr>
            <a:r>
              <a:rPr lang="en-GB" sz="2800" b="0" strike="noStrike" spc="-1">
                <a:solidFill>
                  <a:srgbClr val="404040"/>
                </a:solidFill>
                <a:latin typeface="Calibri"/>
              </a:rPr>
              <a:t>Klady a zápory</a:t>
            </a:r>
            <a:endParaRPr lang="en-US" sz="2800" b="0" strike="noStrike" spc="-1">
              <a:solidFill>
                <a:srgbClr val="404040"/>
              </a:solidFill>
              <a:latin typeface="Calibri"/>
            </a:endParaRPr>
          </a:p>
          <a:p>
            <a:pPr marL="91440" indent="-9144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9CB38"/>
              </a:buClr>
              <a:buFont typeface="Wingdings" charset="2"/>
              <a:buChar char=""/>
            </a:pPr>
            <a:r>
              <a:rPr lang="en-GB" sz="2800" b="0" strike="noStrike" spc="-1">
                <a:solidFill>
                  <a:srgbClr val="404040"/>
                </a:solidFill>
                <a:latin typeface="Calibri"/>
              </a:rPr>
              <a:t>Budoucnost</a:t>
            </a:r>
            <a:endParaRPr lang="en-US" sz="2800" b="0" strike="noStrike" spc="-1">
              <a:solidFill>
                <a:srgbClr val="404040"/>
              </a:solidFill>
              <a:latin typeface="Calibri"/>
            </a:endParaRPr>
          </a:p>
          <a:p>
            <a:pPr marL="91440" indent="-9144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9CB38"/>
              </a:buClr>
              <a:buFont typeface="Wingdings" charset="2"/>
              <a:buChar char=""/>
            </a:pPr>
            <a:r>
              <a:rPr lang="en-GB" sz="2800" b="0" strike="noStrike" spc="-1">
                <a:solidFill>
                  <a:srgbClr val="404040"/>
                </a:solidFill>
                <a:latin typeface="Calibri"/>
              </a:rPr>
              <a:t>Vlastní návrhy</a:t>
            </a:r>
            <a:endParaRPr lang="en-US" sz="2800" b="0" strike="noStrike" spc="-1">
              <a:solidFill>
                <a:srgbClr val="40404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1232CB81-8273-446B-9D81-5D2C7FD28B82}" type="slidenum">
              <a:t>9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rgbClr val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rgbClr val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rgbClr val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rgbClr val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rgbClr val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561</TotalTime>
  <Words>123</Words>
  <Application>Microsoft Office PowerPoint</Application>
  <PresentationFormat>Širokoúhlá obrazovka</PresentationFormat>
  <Paragraphs>45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5</vt:i4>
      </vt:variant>
      <vt:variant>
        <vt:lpstr>Nadpisy snímků</vt:lpstr>
      </vt:variant>
      <vt:variant>
        <vt:i4>10</vt:i4>
      </vt:variant>
    </vt:vector>
  </HeadingPairs>
  <TitlesOfParts>
    <vt:vector size="21" baseType="lpstr">
      <vt:lpstr>Arial</vt:lpstr>
      <vt:lpstr>Calibri</vt:lpstr>
      <vt:lpstr>Calibri Light</vt:lpstr>
      <vt:lpstr>Symbol</vt:lpstr>
      <vt:lpstr>Times New Roman</vt:lpstr>
      <vt:lpstr>Wingdings</vt:lpstr>
      <vt:lpstr>Retrospect</vt:lpstr>
      <vt:lpstr>Retrospect</vt:lpstr>
      <vt:lpstr>Retrospect</vt:lpstr>
      <vt:lpstr>Retrospect</vt:lpstr>
      <vt:lpstr>Retrospect</vt:lpstr>
      <vt:lpstr>ETCS  European Train Control System</vt:lpstr>
      <vt:lpstr>Představení sebe a školy</vt:lpstr>
      <vt:lpstr>Cíl práce</vt:lpstr>
      <vt:lpstr>Obsah</vt:lpstr>
      <vt:lpstr>Představení ETCS</vt:lpstr>
      <vt:lpstr>Princip fungování</vt:lpstr>
      <vt:lpstr>Trať 290 – Olomouc – Uničov - Šumperk</vt:lpstr>
      <vt:lpstr>Vliv na jízdní doby</vt:lpstr>
      <vt:lpstr>Význam a budoucnost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ETCS  European Train Control System</dc:title>
  <dc:subject/>
  <dc:creator>Kovář Petr</dc:creator>
  <dc:description/>
  <cp:lastModifiedBy>Jarmila Kulíšková</cp:lastModifiedBy>
  <cp:revision>2</cp:revision>
  <dcterms:created xsi:type="dcterms:W3CDTF">2024-02-13T10:57:32Z</dcterms:created>
  <dcterms:modified xsi:type="dcterms:W3CDTF">2024-02-24T15:36:27Z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Širokoúhlá obrazovka</vt:lpwstr>
  </property>
  <property fmtid="{D5CDD505-2E9C-101B-9397-08002B2CF9AE}" pid="3" name="Slides">
    <vt:i4>10</vt:i4>
  </property>
</Properties>
</file>