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nonymous Pro" panose="020B0604020202020204" charset="0"/>
      <p:regular r:id="rId8"/>
    </p:embeddedFont>
    <p:embeddedFont>
      <p:font typeface="Anonymous Pr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75616" y="0"/>
            <a:ext cx="21987481" cy="10287000"/>
          </a:xfrm>
          <a:custGeom>
            <a:avLst/>
            <a:gdLst/>
            <a:ahLst/>
            <a:cxnLst/>
            <a:rect l="l" t="t" r="r" b="b"/>
            <a:pathLst>
              <a:path w="21987481" h="10287000">
                <a:moveTo>
                  <a:pt x="0" y="0"/>
                </a:moveTo>
                <a:lnTo>
                  <a:pt x="21987480" y="0"/>
                </a:lnTo>
                <a:lnTo>
                  <a:pt x="219874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405501" y="217354"/>
            <a:ext cx="7479272" cy="4759911"/>
            <a:chOff x="0" y="0"/>
            <a:chExt cx="1969849" cy="12536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9849" cy="1253639"/>
            </a:xfrm>
            <a:custGeom>
              <a:avLst/>
              <a:gdLst/>
              <a:ahLst/>
              <a:cxnLst/>
              <a:rect l="l" t="t" r="r" b="b"/>
              <a:pathLst>
                <a:path w="1969849" h="1253639">
                  <a:moveTo>
                    <a:pt x="0" y="0"/>
                  </a:moveTo>
                  <a:lnTo>
                    <a:pt x="1969849" y="0"/>
                  </a:lnTo>
                  <a:lnTo>
                    <a:pt x="1969849" y="1253639"/>
                  </a:lnTo>
                  <a:lnTo>
                    <a:pt x="0" y="1253639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19050" cap="sq">
              <a:solidFill>
                <a:srgbClr val="000000">
                  <a:alpha val="8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69849" cy="1291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338297" y="415552"/>
            <a:ext cx="6191161" cy="225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40"/>
              </a:lnSpc>
            </a:pPr>
            <a:r>
              <a:rPr lang="en-US" sz="4314" spc="862" dirty="0">
                <a:solidFill>
                  <a:srgbClr val="000000"/>
                </a:solidFill>
                <a:latin typeface="Anonymous Pro Bold"/>
              </a:rPr>
              <a:t>NÁVRH KRUHOVÉHO AUTOBUSOVÉHO NÁDRAŽÍ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73400" y="2715766"/>
            <a:ext cx="1756059" cy="1197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spc="699" dirty="0">
                <a:solidFill>
                  <a:srgbClr val="000000"/>
                </a:solidFill>
                <a:latin typeface="Anonymous Pro Bold"/>
              </a:rPr>
              <a:t>2023</a:t>
            </a:r>
            <a:r>
              <a:rPr lang="cs-CZ" sz="3499" spc="699" dirty="0">
                <a:solidFill>
                  <a:srgbClr val="000000"/>
                </a:solidFill>
                <a:latin typeface="Anonymous Pro Bold"/>
              </a:rPr>
              <a:t>/2024</a:t>
            </a:r>
            <a:endParaRPr lang="en-US" sz="3499" spc="699" dirty="0">
              <a:solidFill>
                <a:srgbClr val="000000"/>
              </a:solidFill>
              <a:latin typeface="Anonymous Pro Bold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ED9940-5A7D-F6BA-9F58-28DA31A87AEA}"/>
              </a:ext>
            </a:extLst>
          </p:cNvPr>
          <p:cNvSpPr txBox="1"/>
          <p:nvPr/>
        </p:nvSpPr>
        <p:spPr>
          <a:xfrm>
            <a:off x="10744200" y="4213983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Cena děkana </a:t>
            </a:r>
            <a:r>
              <a:rPr lang="cs-CZ" sz="3200" b="1" dirty="0"/>
              <a:t>ČVÚT</a:t>
            </a:r>
            <a:r>
              <a:rPr lang="cs-CZ" sz="3200" dirty="0"/>
              <a:t> – fakulta dopravní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52438" y="1913399"/>
            <a:ext cx="617025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1200">
                <a:solidFill>
                  <a:srgbClr val="000000"/>
                </a:solidFill>
                <a:latin typeface="Anonymous Pro Bold"/>
              </a:rPr>
              <a:t>DOBRÝ DEN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19200" y="3554906"/>
            <a:ext cx="16459199" cy="308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Jmenuji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se Daniel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Šrůma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. </a:t>
            </a:r>
            <a:endParaRPr lang="cs-CZ" sz="3535" dirty="0">
              <a:solidFill>
                <a:srgbClr val="000000"/>
              </a:solidFill>
              <a:latin typeface="Anonymous Pro"/>
            </a:endParaRPr>
          </a:p>
          <a:p>
            <a:pPr algn="just">
              <a:lnSpc>
                <a:spcPts val="4949"/>
              </a:lnSpc>
            </a:pP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Narodil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jsem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se v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Praze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,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ve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které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i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žiji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. </a:t>
            </a:r>
            <a:endParaRPr lang="cs-CZ" sz="3535" dirty="0">
              <a:solidFill>
                <a:srgbClr val="000000"/>
              </a:solidFill>
              <a:latin typeface="Anonymous Pro"/>
            </a:endParaRPr>
          </a:p>
          <a:p>
            <a:pPr algn="just">
              <a:lnSpc>
                <a:spcPts val="4949"/>
              </a:lnSpc>
            </a:pP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Chodím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na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Vyšší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odbornou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a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střední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průmyslovou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školu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dopravní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br>
              <a:rPr lang="cs-CZ" sz="3535" dirty="0">
                <a:solidFill>
                  <a:srgbClr val="000000"/>
                </a:solidFill>
                <a:latin typeface="Anonymous Pro"/>
              </a:rPr>
            </a:br>
            <a:r>
              <a:rPr lang="en-US" sz="3535" dirty="0">
                <a:solidFill>
                  <a:srgbClr val="000000"/>
                </a:solidFill>
                <a:latin typeface="Anonymous Pro"/>
              </a:rPr>
              <a:t>v</a:t>
            </a:r>
            <a:r>
              <a:rPr lang="cs-CZ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Masné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ulici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v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Praze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1. </a:t>
            </a:r>
            <a:endParaRPr lang="cs-CZ" sz="3535" dirty="0">
              <a:solidFill>
                <a:srgbClr val="000000"/>
              </a:solidFill>
              <a:latin typeface="Anonymous Pro"/>
            </a:endParaRPr>
          </a:p>
          <a:p>
            <a:pPr algn="just">
              <a:lnSpc>
                <a:spcPts val="4949"/>
              </a:lnSpc>
            </a:pPr>
            <a:r>
              <a:rPr lang="en-US" sz="3535" dirty="0">
                <a:solidFill>
                  <a:srgbClr val="000000"/>
                </a:solidFill>
                <a:latin typeface="Anonymous Pro"/>
              </a:rPr>
              <a:t>Tam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studuji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obor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Provoz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a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ekonomika</a:t>
            </a:r>
            <a:r>
              <a:rPr lang="en-US" sz="3535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535" dirty="0" err="1">
                <a:solidFill>
                  <a:srgbClr val="000000"/>
                </a:solidFill>
                <a:latin typeface="Anonymous Pro"/>
              </a:rPr>
              <a:t>dopravy</a:t>
            </a:r>
            <a:r>
              <a:rPr lang="cs-CZ" sz="3535" dirty="0">
                <a:solidFill>
                  <a:srgbClr val="000000"/>
                </a:solidFill>
                <a:latin typeface="Anonymous Pro"/>
              </a:rPr>
              <a:t> a jsem v 1. ročníku</a:t>
            </a:r>
            <a:endParaRPr lang="en-US" sz="3535" dirty="0">
              <a:solidFill>
                <a:srgbClr val="000000"/>
              </a:solidFill>
              <a:latin typeface="Anonymou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4717" y="1457743"/>
            <a:ext cx="6913671" cy="8229600"/>
            <a:chOff x="0" y="0"/>
            <a:chExt cx="9218228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171" r="22171"/>
            <a:stretch>
              <a:fillRect/>
            </a:stretch>
          </p:blipFill>
          <p:spPr>
            <a:xfrm>
              <a:off x="0" y="0"/>
              <a:ext cx="9218228" cy="109728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3129938" y="851319"/>
            <a:ext cx="173308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700">
                <a:solidFill>
                  <a:srgbClr val="000000"/>
                </a:solidFill>
                <a:latin typeface="Anonymous Pro Bold"/>
              </a:rPr>
              <a:t>POPIS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01400" y="3119452"/>
            <a:ext cx="6496192" cy="4048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Vymyslel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jsem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návrh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autobusového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nádraží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který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šetří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prostor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br>
              <a:rPr lang="cs-CZ" sz="3600" dirty="0">
                <a:solidFill>
                  <a:srgbClr val="000000"/>
                </a:solidFill>
                <a:latin typeface="Anonymous Pro"/>
              </a:rPr>
            </a:br>
            <a:r>
              <a:rPr lang="en-US" sz="3600" dirty="0">
                <a:solidFill>
                  <a:srgbClr val="000000"/>
                </a:solidFill>
                <a:latin typeface="Anonymous Pro"/>
              </a:rPr>
              <a:t>a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kombinuje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více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funkcí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nonymous Pro"/>
              </a:rPr>
              <a:t>naráz</a:t>
            </a:r>
            <a:r>
              <a:rPr lang="en-US" sz="3600" dirty="0">
                <a:solidFill>
                  <a:srgbClr val="000000"/>
                </a:solidFill>
                <a:latin typeface="Anonymous Pro"/>
              </a:rPr>
              <a:t>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094443" cy="10287000"/>
            <a:chOff x="0" y="0"/>
            <a:chExt cx="1479259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320"/>
            <a:stretch>
              <a:fillRect/>
            </a:stretch>
          </p:blipFill>
          <p:spPr>
            <a:xfrm>
              <a:off x="0" y="0"/>
              <a:ext cx="1479259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573703" y="3817554"/>
            <a:ext cx="4450376" cy="2714618"/>
            <a:chOff x="0" y="0"/>
            <a:chExt cx="1172115" cy="7149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72115" cy="714961"/>
            </a:xfrm>
            <a:custGeom>
              <a:avLst/>
              <a:gdLst/>
              <a:ahLst/>
              <a:cxnLst/>
              <a:rect l="l" t="t" r="r" b="b"/>
              <a:pathLst>
                <a:path w="1172115" h="714961">
                  <a:moveTo>
                    <a:pt x="0" y="0"/>
                  </a:moveTo>
                  <a:lnTo>
                    <a:pt x="1172115" y="0"/>
                  </a:lnTo>
                  <a:lnTo>
                    <a:pt x="1172115" y="714961"/>
                  </a:lnTo>
                  <a:lnTo>
                    <a:pt x="0" y="71496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19050" cap="sq">
              <a:solidFill>
                <a:srgbClr val="000000">
                  <a:alpha val="8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72115" cy="75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00110" y="3910149"/>
            <a:ext cx="5491649" cy="237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4504" spc="900">
                <a:solidFill>
                  <a:srgbClr val="000000"/>
                </a:solidFill>
                <a:latin typeface="Anonymous Pro Bold"/>
              </a:rPr>
              <a:t>PŮDORISNÝ POHLED NA PATRO 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29719" y="0"/>
            <a:ext cx="19162367" cy="10287000"/>
          </a:xfrm>
          <a:custGeom>
            <a:avLst/>
            <a:gdLst/>
            <a:ahLst/>
            <a:cxnLst/>
            <a:rect l="l" t="t" r="r" b="b"/>
            <a:pathLst>
              <a:path w="19162367" h="10287000">
                <a:moveTo>
                  <a:pt x="0" y="0"/>
                </a:moveTo>
                <a:lnTo>
                  <a:pt x="19162367" y="0"/>
                </a:lnTo>
                <a:lnTo>
                  <a:pt x="191623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01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1614342" y="1326704"/>
            <a:ext cx="4997079" cy="7633591"/>
            <a:chOff x="0" y="0"/>
            <a:chExt cx="1316103" cy="20104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6103" cy="2010493"/>
            </a:xfrm>
            <a:custGeom>
              <a:avLst/>
              <a:gdLst/>
              <a:ahLst/>
              <a:cxnLst/>
              <a:rect l="l" t="t" r="r" b="b"/>
              <a:pathLst>
                <a:path w="1316103" h="2010493">
                  <a:moveTo>
                    <a:pt x="0" y="0"/>
                  </a:moveTo>
                  <a:lnTo>
                    <a:pt x="1316103" y="0"/>
                  </a:lnTo>
                  <a:lnTo>
                    <a:pt x="1316103" y="2010493"/>
                  </a:lnTo>
                  <a:lnTo>
                    <a:pt x="0" y="2010493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19050" cap="sq">
              <a:solidFill>
                <a:srgbClr val="000000">
                  <a:alpha val="8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316103" cy="2105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0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44950" y="0"/>
            <a:ext cx="1543050" cy="6704738"/>
            <a:chOff x="0" y="0"/>
            <a:chExt cx="406400" cy="17658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400" cy="1765857"/>
            </a:xfrm>
            <a:custGeom>
              <a:avLst/>
              <a:gdLst/>
              <a:ahLst/>
              <a:cxnLst/>
              <a:rect l="l" t="t" r="r" b="b"/>
              <a:pathLst>
                <a:path w="406400" h="1765857">
                  <a:moveTo>
                    <a:pt x="0" y="0"/>
                  </a:moveTo>
                  <a:lnTo>
                    <a:pt x="406400" y="0"/>
                  </a:lnTo>
                  <a:lnTo>
                    <a:pt x="406400" y="1765857"/>
                  </a:lnTo>
                  <a:lnTo>
                    <a:pt x="0" y="1765857"/>
                  </a:lnTo>
                  <a:close/>
                </a:path>
              </a:pathLst>
            </a:custGeom>
            <a:solidFill>
              <a:srgbClr val="01A2E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06400" cy="1803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32648" y="6824041"/>
            <a:ext cx="1455352" cy="3462959"/>
            <a:chOff x="0" y="0"/>
            <a:chExt cx="383303" cy="9120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3302" cy="912055"/>
            </a:xfrm>
            <a:custGeom>
              <a:avLst/>
              <a:gdLst/>
              <a:ahLst/>
              <a:cxnLst/>
              <a:rect l="l" t="t" r="r" b="b"/>
              <a:pathLst>
                <a:path w="383302" h="912055">
                  <a:moveTo>
                    <a:pt x="0" y="0"/>
                  </a:moveTo>
                  <a:lnTo>
                    <a:pt x="383302" y="0"/>
                  </a:lnTo>
                  <a:lnTo>
                    <a:pt x="383302" y="912055"/>
                  </a:lnTo>
                  <a:lnTo>
                    <a:pt x="0" y="912055"/>
                  </a:lnTo>
                  <a:close/>
                </a:path>
              </a:pathLst>
            </a:custGeom>
            <a:solidFill>
              <a:srgbClr val="B97A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3303" cy="95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32648" y="6704738"/>
            <a:ext cx="1455352" cy="119302"/>
            <a:chOff x="0" y="0"/>
            <a:chExt cx="383303" cy="3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302" cy="31421"/>
            </a:xfrm>
            <a:custGeom>
              <a:avLst/>
              <a:gdLst/>
              <a:ahLst/>
              <a:cxnLst/>
              <a:rect l="l" t="t" r="r" b="b"/>
              <a:pathLst>
                <a:path w="383302" h="31421">
                  <a:moveTo>
                    <a:pt x="0" y="0"/>
                  </a:moveTo>
                  <a:lnTo>
                    <a:pt x="383302" y="0"/>
                  </a:lnTo>
                  <a:lnTo>
                    <a:pt x="383302" y="31421"/>
                  </a:lnTo>
                  <a:lnTo>
                    <a:pt x="0" y="31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83303" cy="6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95898" y="3260828"/>
            <a:ext cx="4025765" cy="366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7"/>
              </a:lnSpc>
            </a:pPr>
            <a:r>
              <a:rPr lang="en-US" sz="5212" spc="1042">
                <a:solidFill>
                  <a:srgbClr val="000000"/>
                </a:solidFill>
                <a:latin typeface="Anonymous Pro Bold"/>
              </a:rPr>
              <a:t>PATRA BUDOVY A JEJICH VYUŽITÍ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642080" y="6809422"/>
            <a:ext cx="580072" cy="3692842"/>
            <a:chOff x="0" y="0"/>
            <a:chExt cx="773430" cy="4923790"/>
          </a:xfrm>
        </p:grpSpPr>
        <p:sp>
          <p:nvSpPr>
            <p:cNvPr id="17" name="Freeform 17"/>
            <p:cNvSpPr/>
            <p:nvPr/>
          </p:nvSpPr>
          <p:spPr>
            <a:xfrm>
              <a:off x="48260" y="49530"/>
              <a:ext cx="675640" cy="4826000"/>
            </a:xfrm>
            <a:custGeom>
              <a:avLst/>
              <a:gdLst/>
              <a:ahLst/>
              <a:cxnLst/>
              <a:rect l="l" t="t" r="r" b="b"/>
              <a:pathLst>
                <a:path w="675640" h="4826000">
                  <a:moveTo>
                    <a:pt x="313690" y="78740"/>
                  </a:moveTo>
                  <a:cubicBezTo>
                    <a:pt x="317500" y="232410"/>
                    <a:pt x="330200" y="318770"/>
                    <a:pt x="351790" y="387350"/>
                  </a:cubicBezTo>
                  <a:cubicBezTo>
                    <a:pt x="372110" y="455930"/>
                    <a:pt x="417830" y="502920"/>
                    <a:pt x="436880" y="588010"/>
                  </a:cubicBezTo>
                  <a:cubicBezTo>
                    <a:pt x="464820" y="718820"/>
                    <a:pt x="477520" y="998220"/>
                    <a:pt x="449580" y="1107440"/>
                  </a:cubicBezTo>
                  <a:cubicBezTo>
                    <a:pt x="434340" y="1164590"/>
                    <a:pt x="407670" y="1206500"/>
                    <a:pt x="377190" y="1226820"/>
                  </a:cubicBezTo>
                  <a:cubicBezTo>
                    <a:pt x="354330" y="1243330"/>
                    <a:pt x="321310" y="1244600"/>
                    <a:pt x="295910" y="1240790"/>
                  </a:cubicBezTo>
                  <a:cubicBezTo>
                    <a:pt x="270510" y="1235710"/>
                    <a:pt x="243840" y="1223010"/>
                    <a:pt x="223520" y="1200150"/>
                  </a:cubicBezTo>
                  <a:cubicBezTo>
                    <a:pt x="194310" y="1168400"/>
                    <a:pt x="171450" y="1107440"/>
                    <a:pt x="156210" y="1049020"/>
                  </a:cubicBezTo>
                  <a:cubicBezTo>
                    <a:pt x="138430" y="980440"/>
                    <a:pt x="151130" y="881380"/>
                    <a:pt x="135890" y="810260"/>
                  </a:cubicBezTo>
                  <a:cubicBezTo>
                    <a:pt x="121920" y="749300"/>
                    <a:pt x="85090" y="702310"/>
                    <a:pt x="73660" y="646430"/>
                  </a:cubicBezTo>
                  <a:cubicBezTo>
                    <a:pt x="62230" y="590550"/>
                    <a:pt x="59690" y="523240"/>
                    <a:pt x="64770" y="473710"/>
                  </a:cubicBezTo>
                  <a:cubicBezTo>
                    <a:pt x="67310" y="433070"/>
                    <a:pt x="72390" y="401320"/>
                    <a:pt x="87630" y="367030"/>
                  </a:cubicBezTo>
                  <a:cubicBezTo>
                    <a:pt x="102870" y="330200"/>
                    <a:pt x="123190" y="279400"/>
                    <a:pt x="158750" y="262890"/>
                  </a:cubicBezTo>
                  <a:cubicBezTo>
                    <a:pt x="198120" y="245110"/>
                    <a:pt x="289560" y="255270"/>
                    <a:pt x="318770" y="280670"/>
                  </a:cubicBezTo>
                  <a:cubicBezTo>
                    <a:pt x="341630" y="299720"/>
                    <a:pt x="337820" y="335280"/>
                    <a:pt x="342900" y="374650"/>
                  </a:cubicBezTo>
                  <a:cubicBezTo>
                    <a:pt x="350520" y="438150"/>
                    <a:pt x="332740" y="568960"/>
                    <a:pt x="345440" y="627380"/>
                  </a:cubicBezTo>
                  <a:cubicBezTo>
                    <a:pt x="351790" y="660400"/>
                    <a:pt x="365760" y="664210"/>
                    <a:pt x="375920" y="702310"/>
                  </a:cubicBezTo>
                  <a:cubicBezTo>
                    <a:pt x="405130" y="800100"/>
                    <a:pt x="455930" y="1089660"/>
                    <a:pt x="469900" y="1254760"/>
                  </a:cubicBezTo>
                  <a:cubicBezTo>
                    <a:pt x="481330" y="1386840"/>
                    <a:pt x="485140" y="1529080"/>
                    <a:pt x="472440" y="1614170"/>
                  </a:cubicBezTo>
                  <a:cubicBezTo>
                    <a:pt x="464820" y="1662430"/>
                    <a:pt x="452120" y="1695450"/>
                    <a:pt x="435610" y="1725930"/>
                  </a:cubicBezTo>
                  <a:cubicBezTo>
                    <a:pt x="421640" y="1752600"/>
                    <a:pt x="405130" y="1776730"/>
                    <a:pt x="384810" y="1791970"/>
                  </a:cubicBezTo>
                  <a:cubicBezTo>
                    <a:pt x="368300" y="1805940"/>
                    <a:pt x="347980" y="1818640"/>
                    <a:pt x="330200" y="1821180"/>
                  </a:cubicBezTo>
                  <a:cubicBezTo>
                    <a:pt x="314960" y="1823720"/>
                    <a:pt x="300990" y="1821180"/>
                    <a:pt x="288290" y="1816100"/>
                  </a:cubicBezTo>
                  <a:cubicBezTo>
                    <a:pt x="275590" y="1811020"/>
                    <a:pt x="264160" y="1805940"/>
                    <a:pt x="254000" y="1791970"/>
                  </a:cubicBezTo>
                  <a:cubicBezTo>
                    <a:pt x="232410" y="1764030"/>
                    <a:pt x="209550" y="1696720"/>
                    <a:pt x="198120" y="1634490"/>
                  </a:cubicBezTo>
                  <a:cubicBezTo>
                    <a:pt x="181610" y="1549400"/>
                    <a:pt x="201930" y="1417320"/>
                    <a:pt x="191770" y="1327150"/>
                  </a:cubicBezTo>
                  <a:cubicBezTo>
                    <a:pt x="182880" y="1253490"/>
                    <a:pt x="160020" y="1197610"/>
                    <a:pt x="149860" y="1131570"/>
                  </a:cubicBezTo>
                  <a:cubicBezTo>
                    <a:pt x="139700" y="1064260"/>
                    <a:pt x="123190" y="966470"/>
                    <a:pt x="129540" y="924560"/>
                  </a:cubicBezTo>
                  <a:cubicBezTo>
                    <a:pt x="132080" y="906780"/>
                    <a:pt x="138430" y="896620"/>
                    <a:pt x="146050" y="886460"/>
                  </a:cubicBezTo>
                  <a:cubicBezTo>
                    <a:pt x="153670" y="875030"/>
                    <a:pt x="166370" y="866140"/>
                    <a:pt x="179070" y="859790"/>
                  </a:cubicBezTo>
                  <a:cubicBezTo>
                    <a:pt x="190500" y="854710"/>
                    <a:pt x="205740" y="850900"/>
                    <a:pt x="219710" y="852170"/>
                  </a:cubicBezTo>
                  <a:cubicBezTo>
                    <a:pt x="233680" y="852170"/>
                    <a:pt x="247650" y="855980"/>
                    <a:pt x="260350" y="863600"/>
                  </a:cubicBezTo>
                  <a:cubicBezTo>
                    <a:pt x="274320" y="873760"/>
                    <a:pt x="284480" y="883920"/>
                    <a:pt x="298450" y="911860"/>
                  </a:cubicBezTo>
                  <a:cubicBezTo>
                    <a:pt x="347980" y="1010920"/>
                    <a:pt x="463550" y="1488440"/>
                    <a:pt x="486410" y="1652270"/>
                  </a:cubicBezTo>
                  <a:cubicBezTo>
                    <a:pt x="496570" y="1732280"/>
                    <a:pt x="499110" y="1770380"/>
                    <a:pt x="490220" y="1832610"/>
                  </a:cubicBezTo>
                  <a:cubicBezTo>
                    <a:pt x="481330" y="1901190"/>
                    <a:pt x="452120" y="1981200"/>
                    <a:pt x="425450" y="2044700"/>
                  </a:cubicBezTo>
                  <a:cubicBezTo>
                    <a:pt x="402590" y="2099310"/>
                    <a:pt x="368300" y="2134870"/>
                    <a:pt x="346710" y="2189480"/>
                  </a:cubicBezTo>
                  <a:cubicBezTo>
                    <a:pt x="320040" y="2255520"/>
                    <a:pt x="328930" y="2379980"/>
                    <a:pt x="287020" y="2413000"/>
                  </a:cubicBezTo>
                  <a:cubicBezTo>
                    <a:pt x="254000" y="2438400"/>
                    <a:pt x="179070" y="2437130"/>
                    <a:pt x="146050" y="2413000"/>
                  </a:cubicBezTo>
                  <a:cubicBezTo>
                    <a:pt x="107950" y="2383790"/>
                    <a:pt x="109220" y="2307590"/>
                    <a:pt x="91440" y="2228850"/>
                  </a:cubicBezTo>
                  <a:cubicBezTo>
                    <a:pt x="60960" y="2092960"/>
                    <a:pt x="13970" y="1772920"/>
                    <a:pt x="3810" y="1664970"/>
                  </a:cubicBezTo>
                  <a:cubicBezTo>
                    <a:pt x="0" y="1621790"/>
                    <a:pt x="0" y="1606550"/>
                    <a:pt x="2540" y="1573530"/>
                  </a:cubicBezTo>
                  <a:cubicBezTo>
                    <a:pt x="3810" y="1536700"/>
                    <a:pt x="1270" y="1492250"/>
                    <a:pt x="15240" y="1456690"/>
                  </a:cubicBezTo>
                  <a:cubicBezTo>
                    <a:pt x="30480" y="1421130"/>
                    <a:pt x="62230" y="1381760"/>
                    <a:pt x="91440" y="1361440"/>
                  </a:cubicBezTo>
                  <a:cubicBezTo>
                    <a:pt x="118110" y="1343660"/>
                    <a:pt x="149860" y="1332230"/>
                    <a:pt x="179070" y="1332230"/>
                  </a:cubicBezTo>
                  <a:cubicBezTo>
                    <a:pt x="207010" y="1332230"/>
                    <a:pt x="238760" y="1342390"/>
                    <a:pt x="261620" y="1360170"/>
                  </a:cubicBezTo>
                  <a:cubicBezTo>
                    <a:pt x="285750" y="1380490"/>
                    <a:pt x="303530" y="1418590"/>
                    <a:pt x="316230" y="1450340"/>
                  </a:cubicBezTo>
                  <a:cubicBezTo>
                    <a:pt x="328930" y="1483360"/>
                    <a:pt x="332740" y="1508760"/>
                    <a:pt x="337820" y="1554480"/>
                  </a:cubicBezTo>
                  <a:cubicBezTo>
                    <a:pt x="347980" y="1639570"/>
                    <a:pt x="337820" y="1795780"/>
                    <a:pt x="344170" y="1929130"/>
                  </a:cubicBezTo>
                  <a:cubicBezTo>
                    <a:pt x="351790" y="2078990"/>
                    <a:pt x="378460" y="2208530"/>
                    <a:pt x="387350" y="2407920"/>
                  </a:cubicBezTo>
                  <a:cubicBezTo>
                    <a:pt x="401320" y="2739390"/>
                    <a:pt x="412750" y="3478530"/>
                    <a:pt x="387350" y="3728720"/>
                  </a:cubicBezTo>
                  <a:cubicBezTo>
                    <a:pt x="377190" y="3830320"/>
                    <a:pt x="359410" y="3879850"/>
                    <a:pt x="342900" y="3939540"/>
                  </a:cubicBezTo>
                  <a:cubicBezTo>
                    <a:pt x="331470" y="3983990"/>
                    <a:pt x="309880" y="4017010"/>
                    <a:pt x="303530" y="4053840"/>
                  </a:cubicBezTo>
                  <a:cubicBezTo>
                    <a:pt x="297180" y="4086860"/>
                    <a:pt x="307340" y="4118610"/>
                    <a:pt x="300990" y="4151630"/>
                  </a:cubicBezTo>
                  <a:cubicBezTo>
                    <a:pt x="294640" y="4187190"/>
                    <a:pt x="267970" y="4217670"/>
                    <a:pt x="260350" y="4258310"/>
                  </a:cubicBezTo>
                  <a:cubicBezTo>
                    <a:pt x="251460" y="4306570"/>
                    <a:pt x="271780" y="4386580"/>
                    <a:pt x="259080" y="4424680"/>
                  </a:cubicBezTo>
                  <a:cubicBezTo>
                    <a:pt x="251460" y="4448810"/>
                    <a:pt x="240030" y="4465320"/>
                    <a:pt x="223520" y="4476750"/>
                  </a:cubicBezTo>
                  <a:cubicBezTo>
                    <a:pt x="207010" y="4488180"/>
                    <a:pt x="181610" y="4494530"/>
                    <a:pt x="162560" y="4491990"/>
                  </a:cubicBezTo>
                  <a:cubicBezTo>
                    <a:pt x="142240" y="4489450"/>
                    <a:pt x="119380" y="4476750"/>
                    <a:pt x="106680" y="4461510"/>
                  </a:cubicBezTo>
                  <a:cubicBezTo>
                    <a:pt x="92710" y="4447540"/>
                    <a:pt x="90170" y="4437380"/>
                    <a:pt x="83820" y="4403090"/>
                  </a:cubicBezTo>
                  <a:cubicBezTo>
                    <a:pt x="49530" y="4210050"/>
                    <a:pt x="16510" y="2683510"/>
                    <a:pt x="90170" y="2435860"/>
                  </a:cubicBezTo>
                  <a:cubicBezTo>
                    <a:pt x="107950" y="2371090"/>
                    <a:pt x="130810" y="2340610"/>
                    <a:pt x="161290" y="2324100"/>
                  </a:cubicBezTo>
                  <a:cubicBezTo>
                    <a:pt x="185420" y="2311400"/>
                    <a:pt x="220980" y="2313940"/>
                    <a:pt x="246380" y="2324100"/>
                  </a:cubicBezTo>
                  <a:cubicBezTo>
                    <a:pt x="271780" y="2334260"/>
                    <a:pt x="294640" y="2360930"/>
                    <a:pt x="309880" y="2386330"/>
                  </a:cubicBezTo>
                  <a:cubicBezTo>
                    <a:pt x="326390" y="2414270"/>
                    <a:pt x="331470" y="2438400"/>
                    <a:pt x="341630" y="2485390"/>
                  </a:cubicBezTo>
                  <a:cubicBezTo>
                    <a:pt x="360680" y="2585720"/>
                    <a:pt x="372110" y="2824480"/>
                    <a:pt x="383540" y="2980690"/>
                  </a:cubicBezTo>
                  <a:cubicBezTo>
                    <a:pt x="392430" y="3117850"/>
                    <a:pt x="397510" y="3201670"/>
                    <a:pt x="403860" y="3370580"/>
                  </a:cubicBezTo>
                  <a:cubicBezTo>
                    <a:pt x="414020" y="3679190"/>
                    <a:pt x="447040" y="4495800"/>
                    <a:pt x="422910" y="4682490"/>
                  </a:cubicBezTo>
                  <a:cubicBezTo>
                    <a:pt x="416560" y="4733290"/>
                    <a:pt x="407670" y="4756150"/>
                    <a:pt x="396240" y="4779010"/>
                  </a:cubicBezTo>
                  <a:cubicBezTo>
                    <a:pt x="388620" y="4792980"/>
                    <a:pt x="381000" y="4801870"/>
                    <a:pt x="369570" y="4808220"/>
                  </a:cubicBezTo>
                  <a:cubicBezTo>
                    <a:pt x="355600" y="4817110"/>
                    <a:pt x="330200" y="4824730"/>
                    <a:pt x="312420" y="4823460"/>
                  </a:cubicBezTo>
                  <a:cubicBezTo>
                    <a:pt x="293370" y="4820920"/>
                    <a:pt x="274320" y="4814570"/>
                    <a:pt x="260350" y="4795520"/>
                  </a:cubicBezTo>
                  <a:cubicBezTo>
                    <a:pt x="231140" y="4759960"/>
                    <a:pt x="210820" y="4671060"/>
                    <a:pt x="199390" y="4583430"/>
                  </a:cubicBezTo>
                  <a:cubicBezTo>
                    <a:pt x="181610" y="4452620"/>
                    <a:pt x="199390" y="4243070"/>
                    <a:pt x="204470" y="4077970"/>
                  </a:cubicBezTo>
                  <a:cubicBezTo>
                    <a:pt x="209550" y="3920490"/>
                    <a:pt x="224790" y="3822700"/>
                    <a:pt x="229870" y="3614420"/>
                  </a:cubicBezTo>
                  <a:cubicBezTo>
                    <a:pt x="240030" y="3191510"/>
                    <a:pt x="203200" y="1991360"/>
                    <a:pt x="218440" y="1684020"/>
                  </a:cubicBezTo>
                  <a:cubicBezTo>
                    <a:pt x="222250" y="1586230"/>
                    <a:pt x="227330" y="1549400"/>
                    <a:pt x="237490" y="1493520"/>
                  </a:cubicBezTo>
                  <a:cubicBezTo>
                    <a:pt x="245110" y="1446530"/>
                    <a:pt x="261620" y="1423670"/>
                    <a:pt x="269240" y="1369060"/>
                  </a:cubicBezTo>
                  <a:cubicBezTo>
                    <a:pt x="283210" y="1267460"/>
                    <a:pt x="267970" y="1049020"/>
                    <a:pt x="279400" y="932180"/>
                  </a:cubicBezTo>
                  <a:cubicBezTo>
                    <a:pt x="288290" y="850900"/>
                    <a:pt x="308610" y="815340"/>
                    <a:pt x="316230" y="728980"/>
                  </a:cubicBezTo>
                  <a:cubicBezTo>
                    <a:pt x="330200" y="580390"/>
                    <a:pt x="293370" y="220980"/>
                    <a:pt x="317500" y="116840"/>
                  </a:cubicBezTo>
                  <a:cubicBezTo>
                    <a:pt x="326390" y="78740"/>
                    <a:pt x="331470" y="57150"/>
                    <a:pt x="353060" y="43180"/>
                  </a:cubicBezTo>
                  <a:cubicBezTo>
                    <a:pt x="382270" y="24130"/>
                    <a:pt x="463550" y="22860"/>
                    <a:pt x="495300" y="41910"/>
                  </a:cubicBezTo>
                  <a:cubicBezTo>
                    <a:pt x="521970" y="55880"/>
                    <a:pt x="529590" y="91440"/>
                    <a:pt x="544830" y="124460"/>
                  </a:cubicBezTo>
                  <a:cubicBezTo>
                    <a:pt x="566420" y="166370"/>
                    <a:pt x="591820" y="237490"/>
                    <a:pt x="601980" y="280670"/>
                  </a:cubicBezTo>
                  <a:cubicBezTo>
                    <a:pt x="608330" y="309880"/>
                    <a:pt x="603250" y="325120"/>
                    <a:pt x="609600" y="356870"/>
                  </a:cubicBezTo>
                  <a:cubicBezTo>
                    <a:pt x="619760" y="411480"/>
                    <a:pt x="675640" y="528320"/>
                    <a:pt x="673100" y="574040"/>
                  </a:cubicBezTo>
                  <a:cubicBezTo>
                    <a:pt x="671830" y="596900"/>
                    <a:pt x="662940" y="610870"/>
                    <a:pt x="651510" y="622300"/>
                  </a:cubicBezTo>
                  <a:cubicBezTo>
                    <a:pt x="641350" y="635000"/>
                    <a:pt x="622300" y="645160"/>
                    <a:pt x="605790" y="648970"/>
                  </a:cubicBezTo>
                  <a:cubicBezTo>
                    <a:pt x="589280" y="651510"/>
                    <a:pt x="568960" y="648970"/>
                    <a:pt x="553720" y="641350"/>
                  </a:cubicBezTo>
                  <a:cubicBezTo>
                    <a:pt x="538480" y="635000"/>
                    <a:pt x="523240" y="621030"/>
                    <a:pt x="516890" y="604520"/>
                  </a:cubicBezTo>
                  <a:cubicBezTo>
                    <a:pt x="508000" y="585470"/>
                    <a:pt x="509270" y="547370"/>
                    <a:pt x="518160" y="527050"/>
                  </a:cubicBezTo>
                  <a:cubicBezTo>
                    <a:pt x="525780" y="511810"/>
                    <a:pt x="541020" y="497840"/>
                    <a:pt x="557530" y="492760"/>
                  </a:cubicBezTo>
                  <a:cubicBezTo>
                    <a:pt x="577850" y="485140"/>
                    <a:pt x="614680" y="486410"/>
                    <a:pt x="635000" y="497840"/>
                  </a:cubicBezTo>
                  <a:cubicBezTo>
                    <a:pt x="654050" y="510540"/>
                    <a:pt x="670560" y="544830"/>
                    <a:pt x="673100" y="565150"/>
                  </a:cubicBezTo>
                  <a:cubicBezTo>
                    <a:pt x="674370" y="582930"/>
                    <a:pt x="666750" y="601980"/>
                    <a:pt x="657860" y="615950"/>
                  </a:cubicBezTo>
                  <a:cubicBezTo>
                    <a:pt x="647700" y="629920"/>
                    <a:pt x="631190" y="641350"/>
                    <a:pt x="614680" y="646430"/>
                  </a:cubicBezTo>
                  <a:cubicBezTo>
                    <a:pt x="599440" y="651510"/>
                    <a:pt x="577850" y="651510"/>
                    <a:pt x="562610" y="645160"/>
                  </a:cubicBezTo>
                  <a:cubicBezTo>
                    <a:pt x="546100" y="640080"/>
                    <a:pt x="533400" y="629920"/>
                    <a:pt x="520700" y="612140"/>
                  </a:cubicBezTo>
                  <a:cubicBezTo>
                    <a:pt x="497840" y="580390"/>
                    <a:pt x="474980" y="501650"/>
                    <a:pt x="461010" y="449580"/>
                  </a:cubicBezTo>
                  <a:cubicBezTo>
                    <a:pt x="448310" y="402590"/>
                    <a:pt x="450850" y="361950"/>
                    <a:pt x="436880" y="314960"/>
                  </a:cubicBezTo>
                  <a:cubicBezTo>
                    <a:pt x="420370" y="256540"/>
                    <a:pt x="344170" y="160020"/>
                    <a:pt x="361950" y="129540"/>
                  </a:cubicBezTo>
                  <a:cubicBezTo>
                    <a:pt x="377190" y="104140"/>
                    <a:pt x="462280" y="90170"/>
                    <a:pt x="491490" y="116840"/>
                  </a:cubicBezTo>
                  <a:cubicBezTo>
                    <a:pt x="556260" y="176530"/>
                    <a:pt x="499110" y="599440"/>
                    <a:pt x="483870" y="746760"/>
                  </a:cubicBezTo>
                  <a:cubicBezTo>
                    <a:pt x="474980" y="828040"/>
                    <a:pt x="454660" y="857250"/>
                    <a:pt x="445770" y="933450"/>
                  </a:cubicBezTo>
                  <a:cubicBezTo>
                    <a:pt x="433070" y="1049020"/>
                    <a:pt x="453390" y="1285240"/>
                    <a:pt x="435610" y="1374140"/>
                  </a:cubicBezTo>
                  <a:cubicBezTo>
                    <a:pt x="427990" y="1414780"/>
                    <a:pt x="411480" y="1423670"/>
                    <a:pt x="402590" y="1459230"/>
                  </a:cubicBezTo>
                  <a:cubicBezTo>
                    <a:pt x="388620" y="1516380"/>
                    <a:pt x="387350" y="1570990"/>
                    <a:pt x="381000" y="1684020"/>
                  </a:cubicBezTo>
                  <a:cubicBezTo>
                    <a:pt x="363220" y="2034540"/>
                    <a:pt x="378460" y="3489960"/>
                    <a:pt x="367030" y="3845560"/>
                  </a:cubicBezTo>
                  <a:cubicBezTo>
                    <a:pt x="361950" y="3962400"/>
                    <a:pt x="354330" y="3982720"/>
                    <a:pt x="353060" y="4077970"/>
                  </a:cubicBezTo>
                  <a:cubicBezTo>
                    <a:pt x="349250" y="4229100"/>
                    <a:pt x="337820" y="4551680"/>
                    <a:pt x="361950" y="4663440"/>
                  </a:cubicBezTo>
                  <a:cubicBezTo>
                    <a:pt x="372110" y="4710430"/>
                    <a:pt x="403860" y="4735830"/>
                    <a:pt x="402590" y="4759960"/>
                  </a:cubicBezTo>
                  <a:cubicBezTo>
                    <a:pt x="402590" y="4775200"/>
                    <a:pt x="394970" y="4785360"/>
                    <a:pt x="384810" y="4795520"/>
                  </a:cubicBezTo>
                  <a:cubicBezTo>
                    <a:pt x="372110" y="4806950"/>
                    <a:pt x="349250" y="4819650"/>
                    <a:pt x="332740" y="4823460"/>
                  </a:cubicBezTo>
                  <a:cubicBezTo>
                    <a:pt x="318770" y="4826000"/>
                    <a:pt x="304800" y="4823460"/>
                    <a:pt x="293370" y="4818380"/>
                  </a:cubicBezTo>
                  <a:cubicBezTo>
                    <a:pt x="280670" y="4813300"/>
                    <a:pt x="267970" y="4806950"/>
                    <a:pt x="260350" y="4795520"/>
                  </a:cubicBezTo>
                  <a:cubicBezTo>
                    <a:pt x="248920" y="4782820"/>
                    <a:pt x="238760" y="4759960"/>
                    <a:pt x="238760" y="4740910"/>
                  </a:cubicBezTo>
                  <a:cubicBezTo>
                    <a:pt x="237490" y="4719320"/>
                    <a:pt x="254000" y="4709160"/>
                    <a:pt x="260350" y="4671060"/>
                  </a:cubicBezTo>
                  <a:cubicBezTo>
                    <a:pt x="285750" y="4509770"/>
                    <a:pt x="283210" y="3704590"/>
                    <a:pt x="270510" y="3376930"/>
                  </a:cubicBezTo>
                  <a:cubicBezTo>
                    <a:pt x="262890" y="3173730"/>
                    <a:pt x="247650" y="3004820"/>
                    <a:pt x="229870" y="2886710"/>
                  </a:cubicBezTo>
                  <a:cubicBezTo>
                    <a:pt x="220980" y="2818130"/>
                    <a:pt x="205740" y="2787650"/>
                    <a:pt x="198120" y="2726690"/>
                  </a:cubicBezTo>
                  <a:cubicBezTo>
                    <a:pt x="187960" y="2650490"/>
                    <a:pt x="156210" y="2505710"/>
                    <a:pt x="182880" y="2463800"/>
                  </a:cubicBezTo>
                  <a:cubicBezTo>
                    <a:pt x="198120" y="2440940"/>
                    <a:pt x="236220" y="2421890"/>
                    <a:pt x="256540" y="2435860"/>
                  </a:cubicBezTo>
                  <a:cubicBezTo>
                    <a:pt x="358140" y="2505710"/>
                    <a:pt x="281940" y="4237990"/>
                    <a:pt x="261620" y="4403090"/>
                  </a:cubicBezTo>
                  <a:cubicBezTo>
                    <a:pt x="259080" y="4427220"/>
                    <a:pt x="257810" y="4432300"/>
                    <a:pt x="251460" y="4445000"/>
                  </a:cubicBezTo>
                  <a:cubicBezTo>
                    <a:pt x="245110" y="4456430"/>
                    <a:pt x="234950" y="4469130"/>
                    <a:pt x="223520" y="4476750"/>
                  </a:cubicBezTo>
                  <a:cubicBezTo>
                    <a:pt x="212090" y="4484370"/>
                    <a:pt x="196850" y="4489450"/>
                    <a:pt x="184150" y="4491990"/>
                  </a:cubicBezTo>
                  <a:cubicBezTo>
                    <a:pt x="170180" y="4493260"/>
                    <a:pt x="154940" y="4491990"/>
                    <a:pt x="140970" y="4486910"/>
                  </a:cubicBezTo>
                  <a:cubicBezTo>
                    <a:pt x="124460" y="4479290"/>
                    <a:pt x="104140" y="4464050"/>
                    <a:pt x="93980" y="4445000"/>
                  </a:cubicBezTo>
                  <a:cubicBezTo>
                    <a:pt x="81280" y="4419600"/>
                    <a:pt x="85090" y="4373880"/>
                    <a:pt x="83820" y="4339590"/>
                  </a:cubicBezTo>
                  <a:cubicBezTo>
                    <a:pt x="83820" y="4306570"/>
                    <a:pt x="81280" y="4278630"/>
                    <a:pt x="87630" y="4241800"/>
                  </a:cubicBezTo>
                  <a:cubicBezTo>
                    <a:pt x="96520" y="4191000"/>
                    <a:pt x="129540" y="4133850"/>
                    <a:pt x="147320" y="4065270"/>
                  </a:cubicBezTo>
                  <a:cubicBezTo>
                    <a:pt x="172720" y="3971290"/>
                    <a:pt x="196850" y="3879850"/>
                    <a:pt x="212090" y="3728720"/>
                  </a:cubicBezTo>
                  <a:cubicBezTo>
                    <a:pt x="241300" y="3422650"/>
                    <a:pt x="246380" y="2541270"/>
                    <a:pt x="220980" y="2331720"/>
                  </a:cubicBezTo>
                  <a:cubicBezTo>
                    <a:pt x="213360" y="2269490"/>
                    <a:pt x="198120" y="2260600"/>
                    <a:pt x="190500" y="2212340"/>
                  </a:cubicBezTo>
                  <a:cubicBezTo>
                    <a:pt x="177800" y="2138680"/>
                    <a:pt x="173990" y="2028190"/>
                    <a:pt x="170180" y="1929130"/>
                  </a:cubicBezTo>
                  <a:cubicBezTo>
                    <a:pt x="166370" y="1819910"/>
                    <a:pt x="163830" y="1657350"/>
                    <a:pt x="167640" y="1582420"/>
                  </a:cubicBezTo>
                  <a:cubicBezTo>
                    <a:pt x="168910" y="1548130"/>
                    <a:pt x="173990" y="1506220"/>
                    <a:pt x="176530" y="1506220"/>
                  </a:cubicBezTo>
                  <a:cubicBezTo>
                    <a:pt x="179070" y="1506220"/>
                    <a:pt x="171450" y="1625600"/>
                    <a:pt x="179070" y="1695450"/>
                  </a:cubicBezTo>
                  <a:cubicBezTo>
                    <a:pt x="189230" y="1786890"/>
                    <a:pt x="222250" y="1903730"/>
                    <a:pt x="238760" y="2007870"/>
                  </a:cubicBezTo>
                  <a:cubicBezTo>
                    <a:pt x="255270" y="2113280"/>
                    <a:pt x="313690" y="2278380"/>
                    <a:pt x="278130" y="2324100"/>
                  </a:cubicBezTo>
                  <a:cubicBezTo>
                    <a:pt x="255270" y="2353310"/>
                    <a:pt x="167640" y="2355850"/>
                    <a:pt x="148590" y="2338070"/>
                  </a:cubicBezTo>
                  <a:cubicBezTo>
                    <a:pt x="132080" y="2322830"/>
                    <a:pt x="144780" y="2278380"/>
                    <a:pt x="152400" y="2241550"/>
                  </a:cubicBezTo>
                  <a:cubicBezTo>
                    <a:pt x="162560" y="2189480"/>
                    <a:pt x="196850" y="2105660"/>
                    <a:pt x="222250" y="2057400"/>
                  </a:cubicBezTo>
                  <a:cubicBezTo>
                    <a:pt x="240030" y="2021840"/>
                    <a:pt x="267970" y="2002790"/>
                    <a:pt x="278130" y="1973580"/>
                  </a:cubicBezTo>
                  <a:cubicBezTo>
                    <a:pt x="287020" y="1946910"/>
                    <a:pt x="279400" y="1917700"/>
                    <a:pt x="287020" y="1891030"/>
                  </a:cubicBezTo>
                  <a:cubicBezTo>
                    <a:pt x="293370" y="1863090"/>
                    <a:pt x="313690" y="1844040"/>
                    <a:pt x="320040" y="1812290"/>
                  </a:cubicBezTo>
                  <a:cubicBezTo>
                    <a:pt x="327660" y="1766570"/>
                    <a:pt x="326390" y="1700530"/>
                    <a:pt x="316230" y="1642110"/>
                  </a:cubicBezTo>
                  <a:cubicBezTo>
                    <a:pt x="306070" y="1577340"/>
                    <a:pt x="276860" y="1525270"/>
                    <a:pt x="254000" y="1442720"/>
                  </a:cubicBezTo>
                  <a:cubicBezTo>
                    <a:pt x="217170" y="1310640"/>
                    <a:pt x="116840" y="1008380"/>
                    <a:pt x="129540" y="924560"/>
                  </a:cubicBezTo>
                  <a:cubicBezTo>
                    <a:pt x="133350" y="896620"/>
                    <a:pt x="146050" y="883920"/>
                    <a:pt x="161290" y="871220"/>
                  </a:cubicBezTo>
                  <a:cubicBezTo>
                    <a:pt x="175260" y="858520"/>
                    <a:pt x="200660" y="850900"/>
                    <a:pt x="219710" y="852170"/>
                  </a:cubicBezTo>
                  <a:cubicBezTo>
                    <a:pt x="238760" y="852170"/>
                    <a:pt x="262890" y="864870"/>
                    <a:pt x="276860" y="876300"/>
                  </a:cubicBezTo>
                  <a:cubicBezTo>
                    <a:pt x="288290" y="885190"/>
                    <a:pt x="292100" y="894080"/>
                    <a:pt x="298450" y="911860"/>
                  </a:cubicBezTo>
                  <a:cubicBezTo>
                    <a:pt x="313690" y="955040"/>
                    <a:pt x="313690" y="1080770"/>
                    <a:pt x="326390" y="1154430"/>
                  </a:cubicBezTo>
                  <a:cubicBezTo>
                    <a:pt x="336550" y="1216660"/>
                    <a:pt x="358140" y="1262380"/>
                    <a:pt x="365760" y="1327150"/>
                  </a:cubicBezTo>
                  <a:cubicBezTo>
                    <a:pt x="374650" y="1407160"/>
                    <a:pt x="358140" y="1520190"/>
                    <a:pt x="367030" y="1597660"/>
                  </a:cubicBezTo>
                  <a:cubicBezTo>
                    <a:pt x="374650" y="1657350"/>
                    <a:pt x="411480" y="1718310"/>
                    <a:pt x="405130" y="1755140"/>
                  </a:cubicBezTo>
                  <a:cubicBezTo>
                    <a:pt x="401320" y="1778000"/>
                    <a:pt x="383540" y="1795780"/>
                    <a:pt x="369570" y="1805940"/>
                  </a:cubicBezTo>
                  <a:cubicBezTo>
                    <a:pt x="358140" y="1814830"/>
                    <a:pt x="344170" y="1819910"/>
                    <a:pt x="330200" y="1821180"/>
                  </a:cubicBezTo>
                  <a:cubicBezTo>
                    <a:pt x="312420" y="1822450"/>
                    <a:pt x="285750" y="1817370"/>
                    <a:pt x="269240" y="1805940"/>
                  </a:cubicBezTo>
                  <a:cubicBezTo>
                    <a:pt x="254000" y="1794510"/>
                    <a:pt x="238760" y="1771650"/>
                    <a:pt x="233680" y="1755140"/>
                  </a:cubicBezTo>
                  <a:cubicBezTo>
                    <a:pt x="229870" y="1739900"/>
                    <a:pt x="229870" y="1728470"/>
                    <a:pt x="233680" y="1711960"/>
                  </a:cubicBezTo>
                  <a:cubicBezTo>
                    <a:pt x="241300" y="1685290"/>
                    <a:pt x="281940" y="1657350"/>
                    <a:pt x="294640" y="1611630"/>
                  </a:cubicBezTo>
                  <a:cubicBezTo>
                    <a:pt x="317500" y="1532890"/>
                    <a:pt x="307340" y="1341120"/>
                    <a:pt x="298450" y="1264920"/>
                  </a:cubicBezTo>
                  <a:cubicBezTo>
                    <a:pt x="293370" y="1226820"/>
                    <a:pt x="278130" y="1209040"/>
                    <a:pt x="274320" y="1179830"/>
                  </a:cubicBezTo>
                  <a:cubicBezTo>
                    <a:pt x="270510" y="1150620"/>
                    <a:pt x="279400" y="1118870"/>
                    <a:pt x="273050" y="1090930"/>
                  </a:cubicBezTo>
                  <a:cubicBezTo>
                    <a:pt x="267970" y="1064260"/>
                    <a:pt x="247650" y="1040130"/>
                    <a:pt x="242570" y="1013460"/>
                  </a:cubicBezTo>
                  <a:cubicBezTo>
                    <a:pt x="238760" y="985520"/>
                    <a:pt x="252730" y="957580"/>
                    <a:pt x="247650" y="928370"/>
                  </a:cubicBezTo>
                  <a:cubicBezTo>
                    <a:pt x="243840" y="896620"/>
                    <a:pt x="218440" y="866140"/>
                    <a:pt x="212090" y="833120"/>
                  </a:cubicBezTo>
                  <a:cubicBezTo>
                    <a:pt x="205740" y="800100"/>
                    <a:pt x="214630" y="769620"/>
                    <a:pt x="209550" y="734060"/>
                  </a:cubicBezTo>
                  <a:cubicBezTo>
                    <a:pt x="203200" y="693420"/>
                    <a:pt x="177800" y="652780"/>
                    <a:pt x="170180" y="601980"/>
                  </a:cubicBezTo>
                  <a:cubicBezTo>
                    <a:pt x="158750" y="532130"/>
                    <a:pt x="144780" y="358140"/>
                    <a:pt x="166370" y="350520"/>
                  </a:cubicBezTo>
                  <a:cubicBezTo>
                    <a:pt x="180340" y="345440"/>
                    <a:pt x="224790" y="401320"/>
                    <a:pt x="238760" y="436880"/>
                  </a:cubicBezTo>
                  <a:cubicBezTo>
                    <a:pt x="254000" y="480060"/>
                    <a:pt x="226060" y="541020"/>
                    <a:pt x="236220" y="596900"/>
                  </a:cubicBezTo>
                  <a:cubicBezTo>
                    <a:pt x="248920" y="664210"/>
                    <a:pt x="304800" y="744220"/>
                    <a:pt x="318770" y="810260"/>
                  </a:cubicBezTo>
                  <a:cubicBezTo>
                    <a:pt x="330200" y="866140"/>
                    <a:pt x="334010" y="923290"/>
                    <a:pt x="323850" y="966470"/>
                  </a:cubicBezTo>
                  <a:cubicBezTo>
                    <a:pt x="314960" y="1000760"/>
                    <a:pt x="287020" y="1055370"/>
                    <a:pt x="276860" y="1052830"/>
                  </a:cubicBezTo>
                  <a:cubicBezTo>
                    <a:pt x="255270" y="1047750"/>
                    <a:pt x="303530" y="723900"/>
                    <a:pt x="284480" y="633730"/>
                  </a:cubicBezTo>
                  <a:cubicBezTo>
                    <a:pt x="275590" y="589280"/>
                    <a:pt x="252730" y="575310"/>
                    <a:pt x="240030" y="537210"/>
                  </a:cubicBezTo>
                  <a:cubicBezTo>
                    <a:pt x="222250" y="488950"/>
                    <a:pt x="207010" y="424180"/>
                    <a:pt x="194310" y="365760"/>
                  </a:cubicBezTo>
                  <a:cubicBezTo>
                    <a:pt x="180340" y="303530"/>
                    <a:pt x="165100" y="228600"/>
                    <a:pt x="160020" y="175260"/>
                  </a:cubicBezTo>
                  <a:cubicBezTo>
                    <a:pt x="156210" y="138430"/>
                    <a:pt x="153670" y="105410"/>
                    <a:pt x="158750" y="78740"/>
                  </a:cubicBezTo>
                  <a:cubicBezTo>
                    <a:pt x="162560" y="58420"/>
                    <a:pt x="165100" y="39370"/>
                    <a:pt x="177800" y="26670"/>
                  </a:cubicBezTo>
                  <a:cubicBezTo>
                    <a:pt x="193040" y="12700"/>
                    <a:pt x="224790" y="0"/>
                    <a:pt x="245110" y="1270"/>
                  </a:cubicBezTo>
                  <a:cubicBezTo>
                    <a:pt x="262890" y="2540"/>
                    <a:pt x="283210" y="13970"/>
                    <a:pt x="294640" y="26670"/>
                  </a:cubicBezTo>
                  <a:cubicBezTo>
                    <a:pt x="306070" y="39370"/>
                    <a:pt x="313690" y="78740"/>
                    <a:pt x="313690" y="78740"/>
                  </a:cubicBezTo>
                </a:path>
              </a:pathLst>
            </a:custGeom>
            <a:solidFill>
              <a:srgbClr val="B97A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624119" cy="10287000"/>
            <a:chOff x="0" y="0"/>
            <a:chExt cx="749882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829" r="15829"/>
            <a:stretch>
              <a:fillRect/>
            </a:stretch>
          </p:blipFill>
          <p:spPr>
            <a:xfrm>
              <a:off x="0" y="0"/>
              <a:ext cx="7498825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332672">
            <a:off x="12239387" y="4231740"/>
            <a:ext cx="10299468" cy="1849241"/>
          </a:xfrm>
          <a:custGeom>
            <a:avLst/>
            <a:gdLst/>
            <a:ahLst/>
            <a:cxnLst/>
            <a:rect l="l" t="t" r="r" b="b"/>
            <a:pathLst>
              <a:path w="10299468" h="1849241">
                <a:moveTo>
                  <a:pt x="0" y="0"/>
                </a:moveTo>
                <a:lnTo>
                  <a:pt x="10299469" y="0"/>
                </a:lnTo>
                <a:lnTo>
                  <a:pt x="10299469" y="1849241"/>
                </a:lnTo>
                <a:lnTo>
                  <a:pt x="0" y="1849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8132677" y="3680309"/>
            <a:ext cx="7219828" cy="27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56"/>
              </a:lnSpc>
            </a:pPr>
            <a:r>
              <a:rPr lang="en-US" sz="7968" spc="1593">
                <a:solidFill>
                  <a:srgbClr val="000000"/>
                </a:solidFill>
                <a:latin typeface="Anonymous Pro Bold"/>
              </a:rPr>
              <a:t>DĚKUJI ZA POZORNOST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</Words>
  <Application>Microsoft Office PowerPoint</Application>
  <PresentationFormat>Vlastní</PresentationFormat>
  <Paragraphs>13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Anonymous Pro</vt:lpstr>
      <vt:lpstr>Anonymous Pro Bold</vt:lpstr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kruhového autobusového nádraží</dc:title>
  <dc:creator>Kulíšková Jarmila</dc:creator>
  <cp:lastModifiedBy>Jarmila Kulíšková</cp:lastModifiedBy>
  <cp:revision>2</cp:revision>
  <dcterms:created xsi:type="dcterms:W3CDTF">2006-08-16T00:00:00Z</dcterms:created>
  <dcterms:modified xsi:type="dcterms:W3CDTF">2024-02-24T15:38:47Z</dcterms:modified>
  <dc:identifier>DAF6IUv8NE4</dc:identifier>
</cp:coreProperties>
</file>