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notesMasterIdLst>
    <p:notesMasterId r:id="rId15"/>
  </p:notesMasterIdLst>
  <p:handoutMasterIdLst>
    <p:handoutMasterId r:id="rId16"/>
  </p:handoutMasterIdLst>
  <p:sldIdLst>
    <p:sldId id="257" r:id="rId5"/>
    <p:sldId id="278" r:id="rId6"/>
    <p:sldId id="260" r:id="rId7"/>
    <p:sldId id="274" r:id="rId8"/>
    <p:sldId id="261" r:id="rId9"/>
    <p:sldId id="277" r:id="rId10"/>
    <p:sldId id="262" r:id="rId11"/>
    <p:sldId id="263" r:id="rId12"/>
    <p:sldId id="273" r:id="rId13"/>
    <p:sldId id="259" r:id="rId14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D9FB4A-5972-41E3-BB16-2399DA29EF81}" v="201" dt="2024-02-20T21:08:34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psdmasna-my.sharepoint.com/personal/velicka120_spsdmasna_cz/Documents/Maturitn&#237;%20pr&#225;ce/Graf%20rychlost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216930586313155E-2"/>
          <c:y val="3.7504253269993737E-2"/>
          <c:w val="0.89653018372703408"/>
          <c:h val="0.8416746864975212"/>
        </c:manualLayout>
      </c:layout>
      <c:scatterChart>
        <c:scatterStyle val="lineMarker"/>
        <c:varyColors val="0"/>
        <c:ser>
          <c:idx val="5"/>
          <c:order val="0"/>
          <c:tx>
            <c:strRef>
              <c:f>'[Graf rychlosti.xlsx]TR'!$G$1</c:f>
              <c:strCache>
                <c:ptCount val="1"/>
                <c:pt idx="0">
                  <c:v>v/max stávající stav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[1]TR!$A$2:$A$193</c:f>
              <c:numCache>
                <c:formatCode>0.000</c:formatCode>
                <c:ptCount val="192"/>
                <c:pt idx="0" formatCode="General">
                  <c:v>0</c:v>
                </c:pt>
                <c:pt idx="1">
                  <c:v>1.3540000000000001</c:v>
                </c:pt>
                <c:pt idx="2">
                  <c:v>1.3540000000000001</c:v>
                </c:pt>
                <c:pt idx="3">
                  <c:v>1.3979999999999999</c:v>
                </c:pt>
                <c:pt idx="4">
                  <c:v>1.3979999999999999</c:v>
                </c:pt>
                <c:pt idx="5">
                  <c:v>1.5029999999999999</c:v>
                </c:pt>
                <c:pt idx="6">
                  <c:v>1.5029999999999999</c:v>
                </c:pt>
                <c:pt idx="7">
                  <c:v>1.55</c:v>
                </c:pt>
                <c:pt idx="8">
                  <c:v>1.55</c:v>
                </c:pt>
                <c:pt idx="9">
                  <c:v>1.637</c:v>
                </c:pt>
                <c:pt idx="10">
                  <c:v>1.887</c:v>
                </c:pt>
                <c:pt idx="11">
                  <c:v>1.9159999999999999</c:v>
                </c:pt>
                <c:pt idx="12">
                  <c:v>1.9159999999999999</c:v>
                </c:pt>
                <c:pt idx="13">
                  <c:v>2.0499999999999998</c:v>
                </c:pt>
                <c:pt idx="14">
                  <c:v>2.0499999999999998</c:v>
                </c:pt>
                <c:pt idx="15">
                  <c:v>2.17</c:v>
                </c:pt>
                <c:pt idx="16">
                  <c:v>2.17</c:v>
                </c:pt>
                <c:pt idx="17">
                  <c:v>2.19</c:v>
                </c:pt>
                <c:pt idx="18">
                  <c:v>2.2730000000000001</c:v>
                </c:pt>
                <c:pt idx="19">
                  <c:v>2.2730000000000001</c:v>
                </c:pt>
                <c:pt idx="20">
                  <c:v>2.524</c:v>
                </c:pt>
                <c:pt idx="21">
                  <c:v>2.524</c:v>
                </c:pt>
                <c:pt idx="22">
                  <c:v>3.052</c:v>
                </c:pt>
                <c:pt idx="23">
                  <c:v>3.052</c:v>
                </c:pt>
                <c:pt idx="24">
                  <c:v>3.23</c:v>
                </c:pt>
                <c:pt idx="25">
                  <c:v>3.23</c:v>
                </c:pt>
                <c:pt idx="26">
                  <c:v>4.04</c:v>
                </c:pt>
                <c:pt idx="27">
                  <c:v>4.04</c:v>
                </c:pt>
                <c:pt idx="28">
                  <c:v>4.3739999999999997</c:v>
                </c:pt>
                <c:pt idx="29">
                  <c:v>4.3739999999999997</c:v>
                </c:pt>
                <c:pt idx="30">
                  <c:v>4.4000000000000004</c:v>
                </c:pt>
                <c:pt idx="31">
                  <c:v>4.4000000000000004</c:v>
                </c:pt>
                <c:pt idx="32">
                  <c:v>4.492</c:v>
                </c:pt>
                <c:pt idx="33">
                  <c:v>4.492</c:v>
                </c:pt>
                <c:pt idx="34">
                  <c:v>4.8239999999999998</c:v>
                </c:pt>
                <c:pt idx="35">
                  <c:v>4.8239999999999998</c:v>
                </c:pt>
                <c:pt idx="36">
                  <c:v>4.84</c:v>
                </c:pt>
                <c:pt idx="37">
                  <c:v>4.84</c:v>
                </c:pt>
                <c:pt idx="38">
                  <c:v>5.05</c:v>
                </c:pt>
                <c:pt idx="39">
                  <c:v>5.05</c:v>
                </c:pt>
                <c:pt idx="40">
                  <c:v>5.0670000000000002</c:v>
                </c:pt>
                <c:pt idx="41">
                  <c:v>5.0670000000000002</c:v>
                </c:pt>
                <c:pt idx="42">
                  <c:v>5.2709999999999999</c:v>
                </c:pt>
                <c:pt idx="43">
                  <c:v>5.2709999999999999</c:v>
                </c:pt>
                <c:pt idx="44">
                  <c:v>5.6340000000000003</c:v>
                </c:pt>
                <c:pt idx="45">
                  <c:v>5.6340000000000003</c:v>
                </c:pt>
                <c:pt idx="46">
                  <c:v>6.0460000000000003</c:v>
                </c:pt>
                <c:pt idx="47">
                  <c:v>6.0460000000000003</c:v>
                </c:pt>
                <c:pt idx="48">
                  <c:v>6.7</c:v>
                </c:pt>
                <c:pt idx="49">
                  <c:v>6.7</c:v>
                </c:pt>
                <c:pt idx="50">
                  <c:v>6.7510000000000003</c:v>
                </c:pt>
                <c:pt idx="51">
                  <c:v>6.7510000000000003</c:v>
                </c:pt>
                <c:pt idx="52">
                  <c:v>6.7869999999999999</c:v>
                </c:pt>
                <c:pt idx="53">
                  <c:v>6.7869999999999999</c:v>
                </c:pt>
                <c:pt idx="54">
                  <c:v>6.85</c:v>
                </c:pt>
                <c:pt idx="55">
                  <c:v>6.85</c:v>
                </c:pt>
                <c:pt idx="56">
                  <c:v>6.9870000000000001</c:v>
                </c:pt>
                <c:pt idx="57">
                  <c:v>6.9870000000000001</c:v>
                </c:pt>
                <c:pt idx="58">
                  <c:v>7.0449999999999999</c:v>
                </c:pt>
                <c:pt idx="59">
                  <c:v>7.0449999999999999</c:v>
                </c:pt>
                <c:pt idx="60">
                  <c:v>7.12</c:v>
                </c:pt>
                <c:pt idx="61">
                  <c:v>7.12</c:v>
                </c:pt>
                <c:pt idx="62">
                  <c:v>7.17</c:v>
                </c:pt>
                <c:pt idx="63">
                  <c:v>7.17</c:v>
                </c:pt>
                <c:pt idx="64">
                  <c:v>7.1909999999999998</c:v>
                </c:pt>
                <c:pt idx="65">
                  <c:v>7.1909999999999998</c:v>
                </c:pt>
                <c:pt idx="66">
                  <c:v>7.3360000000000003</c:v>
                </c:pt>
                <c:pt idx="67">
                  <c:v>7.3360000000000003</c:v>
                </c:pt>
                <c:pt idx="68">
                  <c:v>7.45</c:v>
                </c:pt>
                <c:pt idx="69">
                  <c:v>7.45</c:v>
                </c:pt>
                <c:pt idx="70">
                  <c:v>7.5140000000000002</c:v>
                </c:pt>
                <c:pt idx="71">
                  <c:v>7.5140000000000002</c:v>
                </c:pt>
                <c:pt idx="72">
                  <c:v>7.9269999999999996</c:v>
                </c:pt>
                <c:pt idx="73">
                  <c:v>7.9269999999999996</c:v>
                </c:pt>
                <c:pt idx="74">
                  <c:v>8.5939999999999994</c:v>
                </c:pt>
                <c:pt idx="75">
                  <c:v>8.5939999999999994</c:v>
                </c:pt>
                <c:pt idx="76">
                  <c:v>8.9760000000000009</c:v>
                </c:pt>
                <c:pt idx="77">
                  <c:v>8.9760000000000009</c:v>
                </c:pt>
                <c:pt idx="78">
                  <c:v>9.3230000000000004</c:v>
                </c:pt>
                <c:pt idx="79">
                  <c:v>9.3230000000000004</c:v>
                </c:pt>
                <c:pt idx="80">
                  <c:v>10.013999999999999</c:v>
                </c:pt>
                <c:pt idx="81">
                  <c:v>10.013999999999999</c:v>
                </c:pt>
                <c:pt idx="82">
                  <c:v>10.425000000000001</c:v>
                </c:pt>
                <c:pt idx="83">
                  <c:v>10.425000000000001</c:v>
                </c:pt>
                <c:pt idx="84">
                  <c:v>10.754</c:v>
                </c:pt>
                <c:pt idx="85">
                  <c:v>10.754</c:v>
                </c:pt>
                <c:pt idx="86">
                  <c:v>10.981</c:v>
                </c:pt>
                <c:pt idx="87">
                  <c:v>10.981</c:v>
                </c:pt>
                <c:pt idx="88">
                  <c:v>11.000999999999999</c:v>
                </c:pt>
                <c:pt idx="89">
                  <c:v>11.000999999999999</c:v>
                </c:pt>
                <c:pt idx="90">
                  <c:v>11.285</c:v>
                </c:pt>
                <c:pt idx="91">
                  <c:v>11.285</c:v>
                </c:pt>
                <c:pt idx="92">
                  <c:v>11.476000000000001</c:v>
                </c:pt>
                <c:pt idx="93">
                  <c:v>11.476000000000001</c:v>
                </c:pt>
                <c:pt idx="94">
                  <c:v>11.734999999999999</c:v>
                </c:pt>
                <c:pt idx="95">
                  <c:v>11.734999999999999</c:v>
                </c:pt>
                <c:pt idx="96">
                  <c:v>12.545</c:v>
                </c:pt>
                <c:pt idx="97">
                  <c:v>12.545</c:v>
                </c:pt>
                <c:pt idx="98">
                  <c:v>13.648</c:v>
                </c:pt>
                <c:pt idx="99">
                  <c:v>13.648</c:v>
                </c:pt>
                <c:pt idx="100">
                  <c:v>14.154999999999999</c:v>
                </c:pt>
                <c:pt idx="101">
                  <c:v>14.154999999999999</c:v>
                </c:pt>
                <c:pt idx="102">
                  <c:v>14.513</c:v>
                </c:pt>
                <c:pt idx="103">
                  <c:v>14.513</c:v>
                </c:pt>
                <c:pt idx="104">
                  <c:v>14.65</c:v>
                </c:pt>
                <c:pt idx="105">
                  <c:v>14.65</c:v>
                </c:pt>
                <c:pt idx="106">
                  <c:v>14.755000000000001</c:v>
                </c:pt>
                <c:pt idx="107">
                  <c:v>14.755000000000001</c:v>
                </c:pt>
                <c:pt idx="108">
                  <c:v>14.807</c:v>
                </c:pt>
                <c:pt idx="109">
                  <c:v>14.807</c:v>
                </c:pt>
                <c:pt idx="110">
                  <c:v>14.85</c:v>
                </c:pt>
                <c:pt idx="111">
                  <c:v>14.85</c:v>
                </c:pt>
                <c:pt idx="112">
                  <c:v>14.997</c:v>
                </c:pt>
                <c:pt idx="113">
                  <c:v>14.997</c:v>
                </c:pt>
                <c:pt idx="114">
                  <c:v>16.448</c:v>
                </c:pt>
                <c:pt idx="115">
                  <c:v>16.448</c:v>
                </c:pt>
                <c:pt idx="116">
                  <c:v>16.934999999999999</c:v>
                </c:pt>
                <c:pt idx="117">
                  <c:v>16.934999999999999</c:v>
                </c:pt>
                <c:pt idx="118">
                  <c:v>17.25</c:v>
                </c:pt>
                <c:pt idx="119">
                  <c:v>17.25</c:v>
                </c:pt>
                <c:pt idx="120">
                  <c:v>17.363</c:v>
                </c:pt>
                <c:pt idx="121">
                  <c:v>17.363</c:v>
                </c:pt>
                <c:pt idx="122">
                  <c:v>17.696000000000002</c:v>
                </c:pt>
                <c:pt idx="123">
                  <c:v>17.696000000000002</c:v>
                </c:pt>
                <c:pt idx="124">
                  <c:v>17.97</c:v>
                </c:pt>
                <c:pt idx="125">
                  <c:v>17.97</c:v>
                </c:pt>
                <c:pt idx="126">
                  <c:v>18.100000000000001</c:v>
                </c:pt>
                <c:pt idx="127">
                  <c:v>18.100000000000001</c:v>
                </c:pt>
                <c:pt idx="128">
                  <c:v>18.652999999999999</c:v>
                </c:pt>
                <c:pt idx="129">
                  <c:v>18.652999999999999</c:v>
                </c:pt>
                <c:pt idx="130">
                  <c:v>18.899000000000001</c:v>
                </c:pt>
                <c:pt idx="131">
                  <c:v>18.899000000000001</c:v>
                </c:pt>
                <c:pt idx="132">
                  <c:v>19.748999999999999</c:v>
                </c:pt>
                <c:pt idx="133">
                  <c:v>19.748999999999999</c:v>
                </c:pt>
                <c:pt idx="134">
                  <c:v>20.81</c:v>
                </c:pt>
                <c:pt idx="135">
                  <c:v>20.81</c:v>
                </c:pt>
                <c:pt idx="136">
                  <c:v>20.861999999999998</c:v>
                </c:pt>
                <c:pt idx="137">
                  <c:v>20.861999999999998</c:v>
                </c:pt>
                <c:pt idx="138">
                  <c:v>21.481999999999999</c:v>
                </c:pt>
                <c:pt idx="139">
                  <c:v>21.481999999999999</c:v>
                </c:pt>
                <c:pt idx="140">
                  <c:v>22.302</c:v>
                </c:pt>
                <c:pt idx="141">
                  <c:v>22.55</c:v>
                </c:pt>
                <c:pt idx="142">
                  <c:v>22.55</c:v>
                </c:pt>
                <c:pt idx="143">
                  <c:v>22.81</c:v>
                </c:pt>
                <c:pt idx="144">
                  <c:v>22.81</c:v>
                </c:pt>
                <c:pt idx="145">
                  <c:v>23.109000000000002</c:v>
                </c:pt>
                <c:pt idx="146">
                  <c:v>23.109000000000002</c:v>
                </c:pt>
                <c:pt idx="147">
                  <c:v>23.140999999999998</c:v>
                </c:pt>
                <c:pt idx="148">
                  <c:v>23.140999999999998</c:v>
                </c:pt>
                <c:pt idx="149">
                  <c:v>23.25</c:v>
                </c:pt>
                <c:pt idx="150">
                  <c:v>23.25</c:v>
                </c:pt>
                <c:pt idx="151">
                  <c:v>23.41</c:v>
                </c:pt>
                <c:pt idx="152">
                  <c:v>23.41</c:v>
                </c:pt>
                <c:pt idx="153">
                  <c:v>23.673999999999999</c:v>
                </c:pt>
                <c:pt idx="154">
                  <c:v>23.673999999999999</c:v>
                </c:pt>
                <c:pt idx="155">
                  <c:v>23.713000000000001</c:v>
                </c:pt>
                <c:pt idx="156">
                  <c:v>23.713000000000001</c:v>
                </c:pt>
                <c:pt idx="157">
                  <c:v>23.849</c:v>
                </c:pt>
                <c:pt idx="158">
                  <c:v>23.849</c:v>
                </c:pt>
                <c:pt idx="159">
                  <c:v>23.92</c:v>
                </c:pt>
                <c:pt idx="160">
                  <c:v>23.92</c:v>
                </c:pt>
                <c:pt idx="161">
                  <c:v>24.704999999999998</c:v>
                </c:pt>
                <c:pt idx="162">
                  <c:v>24.704999999999998</c:v>
                </c:pt>
                <c:pt idx="163">
                  <c:v>24.959</c:v>
                </c:pt>
                <c:pt idx="164">
                  <c:v>24.959</c:v>
                </c:pt>
                <c:pt idx="165">
                  <c:v>25.544</c:v>
                </c:pt>
                <c:pt idx="166">
                  <c:v>25.544</c:v>
                </c:pt>
                <c:pt idx="167">
                  <c:v>25.856999999999999</c:v>
                </c:pt>
                <c:pt idx="168">
                  <c:v>25.856999999999999</c:v>
                </c:pt>
                <c:pt idx="169">
                  <c:v>26.594999999999999</c:v>
                </c:pt>
                <c:pt idx="170">
                  <c:v>26.594999999999999</c:v>
                </c:pt>
                <c:pt idx="171">
                  <c:v>26.69</c:v>
                </c:pt>
                <c:pt idx="172">
                  <c:v>26.69</c:v>
                </c:pt>
                <c:pt idx="173">
                  <c:v>26.75</c:v>
                </c:pt>
                <c:pt idx="174">
                  <c:v>26.75</c:v>
                </c:pt>
                <c:pt idx="175">
                  <c:v>27.2</c:v>
                </c:pt>
                <c:pt idx="176">
                  <c:v>27.2</c:v>
                </c:pt>
                <c:pt idx="177">
                  <c:v>27.68</c:v>
                </c:pt>
                <c:pt idx="178">
                  <c:v>27.68</c:v>
                </c:pt>
                <c:pt idx="179">
                  <c:v>28.021999999999998</c:v>
                </c:pt>
                <c:pt idx="180">
                  <c:v>28.021999999999998</c:v>
                </c:pt>
                <c:pt idx="181">
                  <c:v>29.15</c:v>
                </c:pt>
                <c:pt idx="182">
                  <c:v>29.15</c:v>
                </c:pt>
                <c:pt idx="183">
                  <c:v>32.988</c:v>
                </c:pt>
                <c:pt idx="184">
                  <c:v>32.988</c:v>
                </c:pt>
                <c:pt idx="185">
                  <c:v>33.392000000000003</c:v>
                </c:pt>
                <c:pt idx="186">
                  <c:v>33.392000000000003</c:v>
                </c:pt>
                <c:pt idx="187">
                  <c:v>33.920999999999999</c:v>
                </c:pt>
                <c:pt idx="188">
                  <c:v>33.920999999999999</c:v>
                </c:pt>
                <c:pt idx="189">
                  <c:v>35.796999999999997</c:v>
                </c:pt>
                <c:pt idx="190">
                  <c:v>35.796999999999997</c:v>
                </c:pt>
                <c:pt idx="191">
                  <c:v>38.895000000000003</c:v>
                </c:pt>
              </c:numCache>
            </c:numRef>
          </c:xVal>
          <c:yVal>
            <c:numRef>
              <c:f>[1]TR!$G$2:$G$193</c:f>
              <c:numCache>
                <c:formatCode>General</c:formatCode>
                <c:ptCount val="192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  <c:pt idx="14">
                  <c:v>20</c:v>
                </c:pt>
                <c:pt idx="15">
                  <c:v>20</c:v>
                </c:pt>
                <c:pt idx="16">
                  <c:v>60</c:v>
                </c:pt>
                <c:pt idx="17">
                  <c:v>60</c:v>
                </c:pt>
                <c:pt idx="18">
                  <c:v>60</c:v>
                </c:pt>
                <c:pt idx="19">
                  <c:v>60</c:v>
                </c:pt>
                <c:pt idx="20">
                  <c:v>60</c:v>
                </c:pt>
                <c:pt idx="21">
                  <c:v>60</c:v>
                </c:pt>
                <c:pt idx="22">
                  <c:v>60</c:v>
                </c:pt>
                <c:pt idx="23">
                  <c:v>60</c:v>
                </c:pt>
                <c:pt idx="24">
                  <c:v>60</c:v>
                </c:pt>
                <c:pt idx="25">
                  <c:v>60</c:v>
                </c:pt>
                <c:pt idx="26">
                  <c:v>60</c:v>
                </c:pt>
                <c:pt idx="27">
                  <c:v>60</c:v>
                </c:pt>
                <c:pt idx="28">
                  <c:v>60</c:v>
                </c:pt>
                <c:pt idx="29">
                  <c:v>10</c:v>
                </c:pt>
                <c:pt idx="30">
                  <c:v>10</c:v>
                </c:pt>
                <c:pt idx="31">
                  <c:v>30</c:v>
                </c:pt>
                <c:pt idx="32">
                  <c:v>30</c:v>
                </c:pt>
                <c:pt idx="33">
                  <c:v>30</c:v>
                </c:pt>
                <c:pt idx="34">
                  <c:v>30</c:v>
                </c:pt>
                <c:pt idx="35">
                  <c:v>30</c:v>
                </c:pt>
                <c:pt idx="36">
                  <c:v>30</c:v>
                </c:pt>
                <c:pt idx="37">
                  <c:v>30</c:v>
                </c:pt>
                <c:pt idx="38">
                  <c:v>30</c:v>
                </c:pt>
                <c:pt idx="39">
                  <c:v>10</c:v>
                </c:pt>
                <c:pt idx="40">
                  <c:v>10</c:v>
                </c:pt>
                <c:pt idx="41">
                  <c:v>45</c:v>
                </c:pt>
                <c:pt idx="42">
                  <c:v>45</c:v>
                </c:pt>
                <c:pt idx="43">
                  <c:v>45</c:v>
                </c:pt>
                <c:pt idx="44">
                  <c:v>45</c:v>
                </c:pt>
                <c:pt idx="45">
                  <c:v>60</c:v>
                </c:pt>
                <c:pt idx="46">
                  <c:v>60</c:v>
                </c:pt>
                <c:pt idx="47">
                  <c:v>60</c:v>
                </c:pt>
                <c:pt idx="48">
                  <c:v>60</c:v>
                </c:pt>
                <c:pt idx="49">
                  <c:v>60</c:v>
                </c:pt>
                <c:pt idx="50">
                  <c:v>60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60</c:v>
                </c:pt>
                <c:pt idx="56">
                  <c:v>60</c:v>
                </c:pt>
                <c:pt idx="57">
                  <c:v>60</c:v>
                </c:pt>
                <c:pt idx="58">
                  <c:v>60</c:v>
                </c:pt>
                <c:pt idx="59">
                  <c:v>60</c:v>
                </c:pt>
                <c:pt idx="60">
                  <c:v>60</c:v>
                </c:pt>
                <c:pt idx="61">
                  <c:v>10</c:v>
                </c:pt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  <c:pt idx="65">
                  <c:v>60</c:v>
                </c:pt>
                <c:pt idx="66">
                  <c:v>60</c:v>
                </c:pt>
                <c:pt idx="67">
                  <c:v>30</c:v>
                </c:pt>
                <c:pt idx="68">
                  <c:v>30</c:v>
                </c:pt>
                <c:pt idx="69">
                  <c:v>30</c:v>
                </c:pt>
                <c:pt idx="70">
                  <c:v>30</c:v>
                </c:pt>
                <c:pt idx="71">
                  <c:v>60</c:v>
                </c:pt>
                <c:pt idx="72">
                  <c:v>60</c:v>
                </c:pt>
                <c:pt idx="73">
                  <c:v>60</c:v>
                </c:pt>
                <c:pt idx="74">
                  <c:v>60</c:v>
                </c:pt>
                <c:pt idx="75">
                  <c:v>60</c:v>
                </c:pt>
                <c:pt idx="76">
                  <c:v>60</c:v>
                </c:pt>
                <c:pt idx="77">
                  <c:v>60</c:v>
                </c:pt>
                <c:pt idx="78">
                  <c:v>60</c:v>
                </c:pt>
                <c:pt idx="79">
                  <c:v>60</c:v>
                </c:pt>
                <c:pt idx="80">
                  <c:v>60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40</c:v>
                </c:pt>
                <c:pt idx="90">
                  <c:v>40</c:v>
                </c:pt>
                <c:pt idx="91">
                  <c:v>60</c:v>
                </c:pt>
                <c:pt idx="92">
                  <c:v>60</c:v>
                </c:pt>
                <c:pt idx="93">
                  <c:v>60</c:v>
                </c:pt>
                <c:pt idx="94">
                  <c:v>60</c:v>
                </c:pt>
                <c:pt idx="95">
                  <c:v>60</c:v>
                </c:pt>
                <c:pt idx="96">
                  <c:v>60</c:v>
                </c:pt>
                <c:pt idx="97">
                  <c:v>60</c:v>
                </c:pt>
                <c:pt idx="98">
                  <c:v>60</c:v>
                </c:pt>
                <c:pt idx="99">
                  <c:v>60</c:v>
                </c:pt>
                <c:pt idx="100">
                  <c:v>60</c:v>
                </c:pt>
                <c:pt idx="101">
                  <c:v>60</c:v>
                </c:pt>
                <c:pt idx="102">
                  <c:v>60</c:v>
                </c:pt>
                <c:pt idx="103">
                  <c:v>50</c:v>
                </c:pt>
                <c:pt idx="104">
                  <c:v>50</c:v>
                </c:pt>
                <c:pt idx="105">
                  <c:v>15</c:v>
                </c:pt>
                <c:pt idx="106">
                  <c:v>15</c:v>
                </c:pt>
                <c:pt idx="107">
                  <c:v>15</c:v>
                </c:pt>
                <c:pt idx="108">
                  <c:v>15</c:v>
                </c:pt>
                <c:pt idx="109">
                  <c:v>15</c:v>
                </c:pt>
                <c:pt idx="110">
                  <c:v>15</c:v>
                </c:pt>
                <c:pt idx="111">
                  <c:v>50</c:v>
                </c:pt>
                <c:pt idx="112">
                  <c:v>50</c:v>
                </c:pt>
                <c:pt idx="113">
                  <c:v>60</c:v>
                </c:pt>
                <c:pt idx="114">
                  <c:v>60</c:v>
                </c:pt>
                <c:pt idx="115">
                  <c:v>60</c:v>
                </c:pt>
                <c:pt idx="116">
                  <c:v>60</c:v>
                </c:pt>
                <c:pt idx="117">
                  <c:v>60</c:v>
                </c:pt>
                <c:pt idx="118">
                  <c:v>60</c:v>
                </c:pt>
                <c:pt idx="119">
                  <c:v>60</c:v>
                </c:pt>
                <c:pt idx="120">
                  <c:v>60</c:v>
                </c:pt>
                <c:pt idx="121">
                  <c:v>40</c:v>
                </c:pt>
                <c:pt idx="122">
                  <c:v>40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20</c:v>
                </c:pt>
                <c:pt idx="136">
                  <c:v>20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30</c:v>
                </c:pt>
                <c:pt idx="145">
                  <c:v>30</c:v>
                </c:pt>
                <c:pt idx="146">
                  <c:v>30</c:v>
                </c:pt>
                <c:pt idx="147">
                  <c:v>30</c:v>
                </c:pt>
                <c:pt idx="148">
                  <c:v>30</c:v>
                </c:pt>
                <c:pt idx="149">
                  <c:v>30</c:v>
                </c:pt>
                <c:pt idx="150">
                  <c:v>30</c:v>
                </c:pt>
                <c:pt idx="151">
                  <c:v>30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7">
                  <c:v>50</c:v>
                </c:pt>
                <c:pt idx="158">
                  <c:v>10</c:v>
                </c:pt>
                <c:pt idx="159">
                  <c:v>10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60</c:v>
                </c:pt>
                <c:pt idx="165">
                  <c:v>60</c:v>
                </c:pt>
                <c:pt idx="166">
                  <c:v>60</c:v>
                </c:pt>
                <c:pt idx="167">
                  <c:v>60</c:v>
                </c:pt>
                <c:pt idx="168">
                  <c:v>60</c:v>
                </c:pt>
                <c:pt idx="169">
                  <c:v>60</c:v>
                </c:pt>
                <c:pt idx="170">
                  <c:v>60</c:v>
                </c:pt>
                <c:pt idx="171">
                  <c:v>60</c:v>
                </c:pt>
                <c:pt idx="172">
                  <c:v>40</c:v>
                </c:pt>
                <c:pt idx="173">
                  <c:v>40</c:v>
                </c:pt>
                <c:pt idx="174">
                  <c:v>40</c:v>
                </c:pt>
                <c:pt idx="175">
                  <c:v>40</c:v>
                </c:pt>
                <c:pt idx="176">
                  <c:v>30</c:v>
                </c:pt>
                <c:pt idx="177">
                  <c:v>30</c:v>
                </c:pt>
                <c:pt idx="178">
                  <c:v>40</c:v>
                </c:pt>
                <c:pt idx="179">
                  <c:v>40</c:v>
                </c:pt>
                <c:pt idx="180">
                  <c:v>40</c:v>
                </c:pt>
                <c:pt idx="181">
                  <c:v>40</c:v>
                </c:pt>
                <c:pt idx="182">
                  <c:v>40</c:v>
                </c:pt>
                <c:pt idx="183">
                  <c:v>40</c:v>
                </c:pt>
                <c:pt idx="184">
                  <c:v>40</c:v>
                </c:pt>
                <c:pt idx="185">
                  <c:v>40</c:v>
                </c:pt>
                <c:pt idx="186">
                  <c:v>40</c:v>
                </c:pt>
                <c:pt idx="187">
                  <c:v>40</c:v>
                </c:pt>
                <c:pt idx="188">
                  <c:v>40</c:v>
                </c:pt>
                <c:pt idx="189">
                  <c:v>40</c:v>
                </c:pt>
                <c:pt idx="190">
                  <c:v>40</c:v>
                </c:pt>
                <c:pt idx="191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6B9-4199-8CB5-476F5761BE3C}"/>
            </c:ext>
          </c:extLst>
        </c:ser>
        <c:ser>
          <c:idx val="4"/>
          <c:order val="1"/>
          <c:tx>
            <c:strRef>
              <c:f>'[Graf rychlosti.xlsx]TR'!$F$1</c:f>
              <c:strCache>
                <c:ptCount val="1"/>
                <c:pt idx="0">
                  <c:v>v/max stávající stav opačný směr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[1]TR!$A$2:$A$193</c:f>
              <c:numCache>
                <c:formatCode>0.000</c:formatCode>
                <c:ptCount val="192"/>
                <c:pt idx="0" formatCode="General">
                  <c:v>0</c:v>
                </c:pt>
                <c:pt idx="1">
                  <c:v>1.3540000000000001</c:v>
                </c:pt>
                <c:pt idx="2">
                  <c:v>1.3540000000000001</c:v>
                </c:pt>
                <c:pt idx="3">
                  <c:v>1.3979999999999999</c:v>
                </c:pt>
                <c:pt idx="4">
                  <c:v>1.3979999999999999</c:v>
                </c:pt>
                <c:pt idx="5">
                  <c:v>1.5029999999999999</c:v>
                </c:pt>
                <c:pt idx="6">
                  <c:v>1.5029999999999999</c:v>
                </c:pt>
                <c:pt idx="7">
                  <c:v>1.55</c:v>
                </c:pt>
                <c:pt idx="8">
                  <c:v>1.55</c:v>
                </c:pt>
                <c:pt idx="9">
                  <c:v>1.637</c:v>
                </c:pt>
                <c:pt idx="10">
                  <c:v>1.887</c:v>
                </c:pt>
                <c:pt idx="11">
                  <c:v>1.9159999999999999</c:v>
                </c:pt>
                <c:pt idx="12">
                  <c:v>1.9159999999999999</c:v>
                </c:pt>
                <c:pt idx="13">
                  <c:v>2.0499999999999998</c:v>
                </c:pt>
                <c:pt idx="14">
                  <c:v>2.0499999999999998</c:v>
                </c:pt>
                <c:pt idx="15">
                  <c:v>2.17</c:v>
                </c:pt>
                <c:pt idx="16">
                  <c:v>2.17</c:v>
                </c:pt>
                <c:pt idx="17">
                  <c:v>2.19</c:v>
                </c:pt>
                <c:pt idx="18">
                  <c:v>2.2730000000000001</c:v>
                </c:pt>
                <c:pt idx="19">
                  <c:v>2.2730000000000001</c:v>
                </c:pt>
                <c:pt idx="20">
                  <c:v>2.524</c:v>
                </c:pt>
                <c:pt idx="21">
                  <c:v>2.524</c:v>
                </c:pt>
                <c:pt idx="22">
                  <c:v>3.052</c:v>
                </c:pt>
                <c:pt idx="23">
                  <c:v>3.052</c:v>
                </c:pt>
                <c:pt idx="24">
                  <c:v>3.23</c:v>
                </c:pt>
                <c:pt idx="25">
                  <c:v>3.23</c:v>
                </c:pt>
                <c:pt idx="26">
                  <c:v>4.04</c:v>
                </c:pt>
                <c:pt idx="27">
                  <c:v>4.04</c:v>
                </c:pt>
                <c:pt idx="28">
                  <c:v>4.3739999999999997</c:v>
                </c:pt>
                <c:pt idx="29">
                  <c:v>4.3739999999999997</c:v>
                </c:pt>
                <c:pt idx="30">
                  <c:v>4.4000000000000004</c:v>
                </c:pt>
                <c:pt idx="31">
                  <c:v>4.4000000000000004</c:v>
                </c:pt>
                <c:pt idx="32">
                  <c:v>4.492</c:v>
                </c:pt>
                <c:pt idx="33">
                  <c:v>4.492</c:v>
                </c:pt>
                <c:pt idx="34">
                  <c:v>4.8239999999999998</c:v>
                </c:pt>
                <c:pt idx="35">
                  <c:v>4.8239999999999998</c:v>
                </c:pt>
                <c:pt idx="36">
                  <c:v>4.84</c:v>
                </c:pt>
                <c:pt idx="37">
                  <c:v>4.84</c:v>
                </c:pt>
                <c:pt idx="38">
                  <c:v>5.05</c:v>
                </c:pt>
                <c:pt idx="39">
                  <c:v>5.05</c:v>
                </c:pt>
                <c:pt idx="40">
                  <c:v>5.0670000000000002</c:v>
                </c:pt>
                <c:pt idx="41">
                  <c:v>5.0670000000000002</c:v>
                </c:pt>
                <c:pt idx="42">
                  <c:v>5.2709999999999999</c:v>
                </c:pt>
                <c:pt idx="43">
                  <c:v>5.2709999999999999</c:v>
                </c:pt>
                <c:pt idx="44">
                  <c:v>5.6340000000000003</c:v>
                </c:pt>
                <c:pt idx="45">
                  <c:v>5.6340000000000003</c:v>
                </c:pt>
                <c:pt idx="46">
                  <c:v>6.0460000000000003</c:v>
                </c:pt>
                <c:pt idx="47">
                  <c:v>6.0460000000000003</c:v>
                </c:pt>
                <c:pt idx="48">
                  <c:v>6.7</c:v>
                </c:pt>
                <c:pt idx="49">
                  <c:v>6.7</c:v>
                </c:pt>
                <c:pt idx="50">
                  <c:v>6.7510000000000003</c:v>
                </c:pt>
                <c:pt idx="51">
                  <c:v>6.7510000000000003</c:v>
                </c:pt>
                <c:pt idx="52">
                  <c:v>6.7869999999999999</c:v>
                </c:pt>
                <c:pt idx="53">
                  <c:v>6.7869999999999999</c:v>
                </c:pt>
                <c:pt idx="54">
                  <c:v>6.85</c:v>
                </c:pt>
                <c:pt idx="55">
                  <c:v>6.85</c:v>
                </c:pt>
                <c:pt idx="56">
                  <c:v>6.9870000000000001</c:v>
                </c:pt>
                <c:pt idx="57">
                  <c:v>6.9870000000000001</c:v>
                </c:pt>
                <c:pt idx="58">
                  <c:v>7.0449999999999999</c:v>
                </c:pt>
                <c:pt idx="59">
                  <c:v>7.0449999999999999</c:v>
                </c:pt>
                <c:pt idx="60">
                  <c:v>7.12</c:v>
                </c:pt>
                <c:pt idx="61">
                  <c:v>7.12</c:v>
                </c:pt>
                <c:pt idx="62">
                  <c:v>7.17</c:v>
                </c:pt>
                <c:pt idx="63">
                  <c:v>7.17</c:v>
                </c:pt>
                <c:pt idx="64">
                  <c:v>7.1909999999999998</c:v>
                </c:pt>
                <c:pt idx="65">
                  <c:v>7.1909999999999998</c:v>
                </c:pt>
                <c:pt idx="66">
                  <c:v>7.3360000000000003</c:v>
                </c:pt>
                <c:pt idx="67">
                  <c:v>7.3360000000000003</c:v>
                </c:pt>
                <c:pt idx="68">
                  <c:v>7.45</c:v>
                </c:pt>
                <c:pt idx="69">
                  <c:v>7.45</c:v>
                </c:pt>
                <c:pt idx="70">
                  <c:v>7.5140000000000002</c:v>
                </c:pt>
                <c:pt idx="71">
                  <c:v>7.5140000000000002</c:v>
                </c:pt>
                <c:pt idx="72">
                  <c:v>7.9269999999999996</c:v>
                </c:pt>
                <c:pt idx="73">
                  <c:v>7.9269999999999996</c:v>
                </c:pt>
                <c:pt idx="74">
                  <c:v>8.5939999999999994</c:v>
                </c:pt>
                <c:pt idx="75">
                  <c:v>8.5939999999999994</c:v>
                </c:pt>
                <c:pt idx="76">
                  <c:v>8.9760000000000009</c:v>
                </c:pt>
                <c:pt idx="77">
                  <c:v>8.9760000000000009</c:v>
                </c:pt>
                <c:pt idx="78">
                  <c:v>9.3230000000000004</c:v>
                </c:pt>
                <c:pt idx="79">
                  <c:v>9.3230000000000004</c:v>
                </c:pt>
                <c:pt idx="80">
                  <c:v>10.013999999999999</c:v>
                </c:pt>
                <c:pt idx="81">
                  <c:v>10.013999999999999</c:v>
                </c:pt>
                <c:pt idx="82">
                  <c:v>10.425000000000001</c:v>
                </c:pt>
                <c:pt idx="83">
                  <c:v>10.425000000000001</c:v>
                </c:pt>
                <c:pt idx="84">
                  <c:v>10.754</c:v>
                </c:pt>
                <c:pt idx="85">
                  <c:v>10.754</c:v>
                </c:pt>
                <c:pt idx="86">
                  <c:v>10.981</c:v>
                </c:pt>
                <c:pt idx="87">
                  <c:v>10.981</c:v>
                </c:pt>
                <c:pt idx="88">
                  <c:v>11.000999999999999</c:v>
                </c:pt>
                <c:pt idx="89">
                  <c:v>11.000999999999999</c:v>
                </c:pt>
                <c:pt idx="90">
                  <c:v>11.285</c:v>
                </c:pt>
                <c:pt idx="91">
                  <c:v>11.285</c:v>
                </c:pt>
                <c:pt idx="92">
                  <c:v>11.476000000000001</c:v>
                </c:pt>
                <c:pt idx="93">
                  <c:v>11.476000000000001</c:v>
                </c:pt>
                <c:pt idx="94">
                  <c:v>11.734999999999999</c:v>
                </c:pt>
                <c:pt idx="95">
                  <c:v>11.734999999999999</c:v>
                </c:pt>
                <c:pt idx="96">
                  <c:v>12.545</c:v>
                </c:pt>
                <c:pt idx="97">
                  <c:v>12.545</c:v>
                </c:pt>
                <c:pt idx="98">
                  <c:v>13.648</c:v>
                </c:pt>
                <c:pt idx="99">
                  <c:v>13.648</c:v>
                </c:pt>
                <c:pt idx="100">
                  <c:v>14.154999999999999</c:v>
                </c:pt>
                <c:pt idx="101">
                  <c:v>14.154999999999999</c:v>
                </c:pt>
                <c:pt idx="102">
                  <c:v>14.513</c:v>
                </c:pt>
                <c:pt idx="103">
                  <c:v>14.513</c:v>
                </c:pt>
                <c:pt idx="104">
                  <c:v>14.65</c:v>
                </c:pt>
                <c:pt idx="105">
                  <c:v>14.65</c:v>
                </c:pt>
                <c:pt idx="106">
                  <c:v>14.755000000000001</c:v>
                </c:pt>
                <c:pt idx="107">
                  <c:v>14.755000000000001</c:v>
                </c:pt>
                <c:pt idx="108">
                  <c:v>14.807</c:v>
                </c:pt>
                <c:pt idx="109">
                  <c:v>14.807</c:v>
                </c:pt>
                <c:pt idx="110">
                  <c:v>14.85</c:v>
                </c:pt>
                <c:pt idx="111">
                  <c:v>14.85</c:v>
                </c:pt>
                <c:pt idx="112">
                  <c:v>14.997</c:v>
                </c:pt>
                <c:pt idx="113">
                  <c:v>14.997</c:v>
                </c:pt>
                <c:pt idx="114">
                  <c:v>16.448</c:v>
                </c:pt>
                <c:pt idx="115">
                  <c:v>16.448</c:v>
                </c:pt>
                <c:pt idx="116">
                  <c:v>16.934999999999999</c:v>
                </c:pt>
                <c:pt idx="117">
                  <c:v>16.934999999999999</c:v>
                </c:pt>
                <c:pt idx="118">
                  <c:v>17.25</c:v>
                </c:pt>
                <c:pt idx="119">
                  <c:v>17.25</c:v>
                </c:pt>
                <c:pt idx="120">
                  <c:v>17.363</c:v>
                </c:pt>
                <c:pt idx="121">
                  <c:v>17.363</c:v>
                </c:pt>
                <c:pt idx="122">
                  <c:v>17.696000000000002</c:v>
                </c:pt>
                <c:pt idx="123">
                  <c:v>17.696000000000002</c:v>
                </c:pt>
                <c:pt idx="124">
                  <c:v>17.97</c:v>
                </c:pt>
                <c:pt idx="125">
                  <c:v>17.97</c:v>
                </c:pt>
                <c:pt idx="126">
                  <c:v>18.100000000000001</c:v>
                </c:pt>
                <c:pt idx="127">
                  <c:v>18.100000000000001</c:v>
                </c:pt>
                <c:pt idx="128">
                  <c:v>18.652999999999999</c:v>
                </c:pt>
                <c:pt idx="129">
                  <c:v>18.652999999999999</c:v>
                </c:pt>
                <c:pt idx="130">
                  <c:v>18.899000000000001</c:v>
                </c:pt>
                <c:pt idx="131">
                  <c:v>18.899000000000001</c:v>
                </c:pt>
                <c:pt idx="132">
                  <c:v>19.748999999999999</c:v>
                </c:pt>
                <c:pt idx="133">
                  <c:v>19.748999999999999</c:v>
                </c:pt>
                <c:pt idx="134">
                  <c:v>20.81</c:v>
                </c:pt>
                <c:pt idx="135">
                  <c:v>20.81</c:v>
                </c:pt>
                <c:pt idx="136">
                  <c:v>20.861999999999998</c:v>
                </c:pt>
                <c:pt idx="137">
                  <c:v>20.861999999999998</c:v>
                </c:pt>
                <c:pt idx="138">
                  <c:v>21.481999999999999</c:v>
                </c:pt>
                <c:pt idx="139">
                  <c:v>21.481999999999999</c:v>
                </c:pt>
                <c:pt idx="140">
                  <c:v>22.302</c:v>
                </c:pt>
                <c:pt idx="141">
                  <c:v>22.55</c:v>
                </c:pt>
                <c:pt idx="142">
                  <c:v>22.55</c:v>
                </c:pt>
                <c:pt idx="143">
                  <c:v>22.81</c:v>
                </c:pt>
                <c:pt idx="144">
                  <c:v>22.81</c:v>
                </c:pt>
                <c:pt idx="145">
                  <c:v>23.109000000000002</c:v>
                </c:pt>
                <c:pt idx="146">
                  <c:v>23.109000000000002</c:v>
                </c:pt>
                <c:pt idx="147">
                  <c:v>23.140999999999998</c:v>
                </c:pt>
                <c:pt idx="148">
                  <c:v>23.140999999999998</c:v>
                </c:pt>
                <c:pt idx="149">
                  <c:v>23.25</c:v>
                </c:pt>
                <c:pt idx="150">
                  <c:v>23.25</c:v>
                </c:pt>
                <c:pt idx="151">
                  <c:v>23.41</c:v>
                </c:pt>
                <c:pt idx="152">
                  <c:v>23.41</c:v>
                </c:pt>
                <c:pt idx="153">
                  <c:v>23.673999999999999</c:v>
                </c:pt>
                <c:pt idx="154">
                  <c:v>23.673999999999999</c:v>
                </c:pt>
                <c:pt idx="155">
                  <c:v>23.713000000000001</c:v>
                </c:pt>
                <c:pt idx="156">
                  <c:v>23.713000000000001</c:v>
                </c:pt>
                <c:pt idx="157">
                  <c:v>23.849</c:v>
                </c:pt>
                <c:pt idx="158">
                  <c:v>23.849</c:v>
                </c:pt>
                <c:pt idx="159">
                  <c:v>23.92</c:v>
                </c:pt>
                <c:pt idx="160">
                  <c:v>23.92</c:v>
                </c:pt>
                <c:pt idx="161">
                  <c:v>24.704999999999998</c:v>
                </c:pt>
                <c:pt idx="162">
                  <c:v>24.704999999999998</c:v>
                </c:pt>
                <c:pt idx="163">
                  <c:v>24.959</c:v>
                </c:pt>
                <c:pt idx="164">
                  <c:v>24.959</c:v>
                </c:pt>
                <c:pt idx="165">
                  <c:v>25.544</c:v>
                </c:pt>
                <c:pt idx="166">
                  <c:v>25.544</c:v>
                </c:pt>
                <c:pt idx="167">
                  <c:v>25.856999999999999</c:v>
                </c:pt>
                <c:pt idx="168">
                  <c:v>25.856999999999999</c:v>
                </c:pt>
                <c:pt idx="169">
                  <c:v>26.594999999999999</c:v>
                </c:pt>
                <c:pt idx="170">
                  <c:v>26.594999999999999</c:v>
                </c:pt>
                <c:pt idx="171">
                  <c:v>26.69</c:v>
                </c:pt>
                <c:pt idx="172">
                  <c:v>26.69</c:v>
                </c:pt>
                <c:pt idx="173">
                  <c:v>26.75</c:v>
                </c:pt>
                <c:pt idx="174">
                  <c:v>26.75</c:v>
                </c:pt>
                <c:pt idx="175">
                  <c:v>27.2</c:v>
                </c:pt>
                <c:pt idx="176">
                  <c:v>27.2</c:v>
                </c:pt>
                <c:pt idx="177">
                  <c:v>27.68</c:v>
                </c:pt>
                <c:pt idx="178">
                  <c:v>27.68</c:v>
                </c:pt>
                <c:pt idx="179">
                  <c:v>28.021999999999998</c:v>
                </c:pt>
                <c:pt idx="180">
                  <c:v>28.021999999999998</c:v>
                </c:pt>
                <c:pt idx="181">
                  <c:v>29.15</c:v>
                </c:pt>
                <c:pt idx="182">
                  <c:v>29.15</c:v>
                </c:pt>
                <c:pt idx="183">
                  <c:v>32.988</c:v>
                </c:pt>
                <c:pt idx="184">
                  <c:v>32.988</c:v>
                </c:pt>
                <c:pt idx="185">
                  <c:v>33.392000000000003</c:v>
                </c:pt>
                <c:pt idx="186">
                  <c:v>33.392000000000003</c:v>
                </c:pt>
                <c:pt idx="187">
                  <c:v>33.920999999999999</c:v>
                </c:pt>
                <c:pt idx="188">
                  <c:v>33.920999999999999</c:v>
                </c:pt>
                <c:pt idx="189">
                  <c:v>35.796999999999997</c:v>
                </c:pt>
                <c:pt idx="190">
                  <c:v>35.796999999999997</c:v>
                </c:pt>
                <c:pt idx="191">
                  <c:v>38.895000000000003</c:v>
                </c:pt>
              </c:numCache>
            </c:numRef>
          </c:xVal>
          <c:yVal>
            <c:numRef>
              <c:f>[1]TR!$F$2:$F$193</c:f>
              <c:numCache>
                <c:formatCode>General</c:formatCode>
                <c:ptCount val="192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  <c:pt idx="14">
                  <c:v>60</c:v>
                </c:pt>
                <c:pt idx="15">
                  <c:v>60</c:v>
                </c:pt>
                <c:pt idx="16">
                  <c:v>60</c:v>
                </c:pt>
                <c:pt idx="17">
                  <c:v>60</c:v>
                </c:pt>
                <c:pt idx="18">
                  <c:v>60</c:v>
                </c:pt>
                <c:pt idx="19">
                  <c:v>60</c:v>
                </c:pt>
                <c:pt idx="20">
                  <c:v>60</c:v>
                </c:pt>
                <c:pt idx="21">
                  <c:v>60</c:v>
                </c:pt>
                <c:pt idx="22">
                  <c:v>60</c:v>
                </c:pt>
                <c:pt idx="23">
                  <c:v>60</c:v>
                </c:pt>
                <c:pt idx="24">
                  <c:v>60</c:v>
                </c:pt>
                <c:pt idx="25">
                  <c:v>60</c:v>
                </c:pt>
                <c:pt idx="26">
                  <c:v>60</c:v>
                </c:pt>
                <c:pt idx="27">
                  <c:v>60</c:v>
                </c:pt>
                <c:pt idx="28">
                  <c:v>60</c:v>
                </c:pt>
                <c:pt idx="29">
                  <c:v>60</c:v>
                </c:pt>
                <c:pt idx="30">
                  <c:v>60</c:v>
                </c:pt>
                <c:pt idx="31">
                  <c:v>60</c:v>
                </c:pt>
                <c:pt idx="32">
                  <c:v>60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10</c:v>
                </c:pt>
                <c:pt idx="40">
                  <c:v>10</c:v>
                </c:pt>
                <c:pt idx="41">
                  <c:v>45</c:v>
                </c:pt>
                <c:pt idx="42">
                  <c:v>45</c:v>
                </c:pt>
                <c:pt idx="43">
                  <c:v>45</c:v>
                </c:pt>
                <c:pt idx="44">
                  <c:v>45</c:v>
                </c:pt>
                <c:pt idx="45">
                  <c:v>60</c:v>
                </c:pt>
                <c:pt idx="46">
                  <c:v>60</c:v>
                </c:pt>
                <c:pt idx="47">
                  <c:v>60</c:v>
                </c:pt>
                <c:pt idx="48">
                  <c:v>60</c:v>
                </c:pt>
                <c:pt idx="49">
                  <c:v>15</c:v>
                </c:pt>
                <c:pt idx="50">
                  <c:v>15</c:v>
                </c:pt>
                <c:pt idx="51">
                  <c:v>15</c:v>
                </c:pt>
                <c:pt idx="52">
                  <c:v>15</c:v>
                </c:pt>
                <c:pt idx="53">
                  <c:v>60</c:v>
                </c:pt>
                <c:pt idx="54">
                  <c:v>60</c:v>
                </c:pt>
                <c:pt idx="55">
                  <c:v>60</c:v>
                </c:pt>
                <c:pt idx="56">
                  <c:v>60</c:v>
                </c:pt>
                <c:pt idx="57">
                  <c:v>60</c:v>
                </c:pt>
                <c:pt idx="58">
                  <c:v>60</c:v>
                </c:pt>
                <c:pt idx="59">
                  <c:v>20</c:v>
                </c:pt>
                <c:pt idx="60">
                  <c:v>20</c:v>
                </c:pt>
                <c:pt idx="61">
                  <c:v>20</c:v>
                </c:pt>
                <c:pt idx="62">
                  <c:v>20</c:v>
                </c:pt>
                <c:pt idx="63">
                  <c:v>60</c:v>
                </c:pt>
                <c:pt idx="64">
                  <c:v>60</c:v>
                </c:pt>
                <c:pt idx="65">
                  <c:v>60</c:v>
                </c:pt>
                <c:pt idx="66">
                  <c:v>60</c:v>
                </c:pt>
                <c:pt idx="67">
                  <c:v>20</c:v>
                </c:pt>
                <c:pt idx="68">
                  <c:v>20</c:v>
                </c:pt>
                <c:pt idx="69">
                  <c:v>60</c:v>
                </c:pt>
                <c:pt idx="70">
                  <c:v>60</c:v>
                </c:pt>
                <c:pt idx="71">
                  <c:v>60</c:v>
                </c:pt>
                <c:pt idx="72">
                  <c:v>60</c:v>
                </c:pt>
                <c:pt idx="73">
                  <c:v>60</c:v>
                </c:pt>
                <c:pt idx="74">
                  <c:v>60</c:v>
                </c:pt>
                <c:pt idx="75">
                  <c:v>60</c:v>
                </c:pt>
                <c:pt idx="76">
                  <c:v>60</c:v>
                </c:pt>
                <c:pt idx="77">
                  <c:v>60</c:v>
                </c:pt>
                <c:pt idx="78">
                  <c:v>60</c:v>
                </c:pt>
                <c:pt idx="79">
                  <c:v>60</c:v>
                </c:pt>
                <c:pt idx="80">
                  <c:v>60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40</c:v>
                </c:pt>
                <c:pt idx="90">
                  <c:v>40</c:v>
                </c:pt>
                <c:pt idx="91">
                  <c:v>60</c:v>
                </c:pt>
                <c:pt idx="92">
                  <c:v>60</c:v>
                </c:pt>
                <c:pt idx="93">
                  <c:v>60</c:v>
                </c:pt>
                <c:pt idx="94">
                  <c:v>60</c:v>
                </c:pt>
                <c:pt idx="95">
                  <c:v>60</c:v>
                </c:pt>
                <c:pt idx="96">
                  <c:v>60</c:v>
                </c:pt>
                <c:pt idx="97">
                  <c:v>60</c:v>
                </c:pt>
                <c:pt idx="98">
                  <c:v>60</c:v>
                </c:pt>
                <c:pt idx="99">
                  <c:v>60</c:v>
                </c:pt>
                <c:pt idx="100">
                  <c:v>60</c:v>
                </c:pt>
                <c:pt idx="101">
                  <c:v>60</c:v>
                </c:pt>
                <c:pt idx="102">
                  <c:v>60</c:v>
                </c:pt>
                <c:pt idx="103">
                  <c:v>50</c:v>
                </c:pt>
                <c:pt idx="104">
                  <c:v>50</c:v>
                </c:pt>
                <c:pt idx="105">
                  <c:v>15</c:v>
                </c:pt>
                <c:pt idx="106">
                  <c:v>15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60</c:v>
                </c:pt>
                <c:pt idx="114">
                  <c:v>60</c:v>
                </c:pt>
                <c:pt idx="115">
                  <c:v>60</c:v>
                </c:pt>
                <c:pt idx="116">
                  <c:v>60</c:v>
                </c:pt>
                <c:pt idx="117">
                  <c:v>60</c:v>
                </c:pt>
                <c:pt idx="118">
                  <c:v>60</c:v>
                </c:pt>
                <c:pt idx="119">
                  <c:v>15</c:v>
                </c:pt>
                <c:pt idx="120">
                  <c:v>15</c:v>
                </c:pt>
                <c:pt idx="121">
                  <c:v>40</c:v>
                </c:pt>
                <c:pt idx="122">
                  <c:v>40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20</c:v>
                </c:pt>
                <c:pt idx="136">
                  <c:v>20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30</c:v>
                </c:pt>
                <c:pt idx="143">
                  <c:v>30</c:v>
                </c:pt>
                <c:pt idx="144">
                  <c:v>30</c:v>
                </c:pt>
                <c:pt idx="145">
                  <c:v>30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30</c:v>
                </c:pt>
                <c:pt idx="155">
                  <c:v>30</c:v>
                </c:pt>
                <c:pt idx="156">
                  <c:v>30</c:v>
                </c:pt>
                <c:pt idx="157">
                  <c:v>30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60</c:v>
                </c:pt>
                <c:pt idx="165">
                  <c:v>60</c:v>
                </c:pt>
                <c:pt idx="166">
                  <c:v>60</c:v>
                </c:pt>
                <c:pt idx="167">
                  <c:v>60</c:v>
                </c:pt>
                <c:pt idx="168">
                  <c:v>60</c:v>
                </c:pt>
                <c:pt idx="169">
                  <c:v>60</c:v>
                </c:pt>
                <c:pt idx="170">
                  <c:v>60</c:v>
                </c:pt>
                <c:pt idx="171">
                  <c:v>60</c:v>
                </c:pt>
                <c:pt idx="172">
                  <c:v>40</c:v>
                </c:pt>
                <c:pt idx="173">
                  <c:v>40</c:v>
                </c:pt>
                <c:pt idx="174">
                  <c:v>40</c:v>
                </c:pt>
                <c:pt idx="175">
                  <c:v>40</c:v>
                </c:pt>
                <c:pt idx="176">
                  <c:v>40</c:v>
                </c:pt>
                <c:pt idx="177">
                  <c:v>40</c:v>
                </c:pt>
                <c:pt idx="178">
                  <c:v>40</c:v>
                </c:pt>
                <c:pt idx="179">
                  <c:v>40</c:v>
                </c:pt>
                <c:pt idx="180">
                  <c:v>40</c:v>
                </c:pt>
                <c:pt idx="181">
                  <c:v>40</c:v>
                </c:pt>
                <c:pt idx="182">
                  <c:v>40</c:v>
                </c:pt>
                <c:pt idx="183">
                  <c:v>40</c:v>
                </c:pt>
                <c:pt idx="184">
                  <c:v>40</c:v>
                </c:pt>
                <c:pt idx="185">
                  <c:v>40</c:v>
                </c:pt>
                <c:pt idx="186">
                  <c:v>40</c:v>
                </c:pt>
                <c:pt idx="187">
                  <c:v>40</c:v>
                </c:pt>
                <c:pt idx="188">
                  <c:v>40</c:v>
                </c:pt>
                <c:pt idx="189">
                  <c:v>40</c:v>
                </c:pt>
                <c:pt idx="190">
                  <c:v>40</c:v>
                </c:pt>
                <c:pt idx="191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6B9-4199-8CB5-476F5761BE3C}"/>
            </c:ext>
          </c:extLst>
        </c:ser>
        <c:ser>
          <c:idx val="3"/>
          <c:order val="2"/>
          <c:tx>
            <c:strRef>
              <c:f>'[Graf rychlosti.xlsx]TR'!$E$1</c:f>
              <c:strCache>
                <c:ptCount val="1"/>
                <c:pt idx="0">
                  <c:v>v/max varianta minimální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[1]TR!$A$2:$A$193</c:f>
              <c:numCache>
                <c:formatCode>0.000</c:formatCode>
                <c:ptCount val="192"/>
                <c:pt idx="0" formatCode="General">
                  <c:v>0</c:v>
                </c:pt>
                <c:pt idx="1">
                  <c:v>1.3540000000000001</c:v>
                </c:pt>
                <c:pt idx="2">
                  <c:v>1.3540000000000001</c:v>
                </c:pt>
                <c:pt idx="3">
                  <c:v>1.3979999999999999</c:v>
                </c:pt>
                <c:pt idx="4">
                  <c:v>1.3979999999999999</c:v>
                </c:pt>
                <c:pt idx="5">
                  <c:v>1.5029999999999999</c:v>
                </c:pt>
                <c:pt idx="6">
                  <c:v>1.5029999999999999</c:v>
                </c:pt>
                <c:pt idx="7">
                  <c:v>1.55</c:v>
                </c:pt>
                <c:pt idx="8">
                  <c:v>1.55</c:v>
                </c:pt>
                <c:pt idx="9">
                  <c:v>1.637</c:v>
                </c:pt>
                <c:pt idx="10">
                  <c:v>1.887</c:v>
                </c:pt>
                <c:pt idx="11">
                  <c:v>1.9159999999999999</c:v>
                </c:pt>
                <c:pt idx="12">
                  <c:v>1.9159999999999999</c:v>
                </c:pt>
                <c:pt idx="13">
                  <c:v>2.0499999999999998</c:v>
                </c:pt>
                <c:pt idx="14">
                  <c:v>2.0499999999999998</c:v>
                </c:pt>
                <c:pt idx="15">
                  <c:v>2.17</c:v>
                </c:pt>
                <c:pt idx="16">
                  <c:v>2.17</c:v>
                </c:pt>
                <c:pt idx="17">
                  <c:v>2.19</c:v>
                </c:pt>
                <c:pt idx="18">
                  <c:v>2.2730000000000001</c:v>
                </c:pt>
                <c:pt idx="19">
                  <c:v>2.2730000000000001</c:v>
                </c:pt>
                <c:pt idx="20">
                  <c:v>2.524</c:v>
                </c:pt>
                <c:pt idx="21">
                  <c:v>2.524</c:v>
                </c:pt>
                <c:pt idx="22">
                  <c:v>3.052</c:v>
                </c:pt>
                <c:pt idx="23">
                  <c:v>3.052</c:v>
                </c:pt>
                <c:pt idx="24">
                  <c:v>3.23</c:v>
                </c:pt>
                <c:pt idx="25">
                  <c:v>3.23</c:v>
                </c:pt>
                <c:pt idx="26">
                  <c:v>4.04</c:v>
                </c:pt>
                <c:pt idx="27">
                  <c:v>4.04</c:v>
                </c:pt>
                <c:pt idx="28">
                  <c:v>4.3739999999999997</c:v>
                </c:pt>
                <c:pt idx="29">
                  <c:v>4.3739999999999997</c:v>
                </c:pt>
                <c:pt idx="30">
                  <c:v>4.4000000000000004</c:v>
                </c:pt>
                <c:pt idx="31">
                  <c:v>4.4000000000000004</c:v>
                </c:pt>
                <c:pt idx="32">
                  <c:v>4.492</c:v>
                </c:pt>
                <c:pt idx="33">
                  <c:v>4.492</c:v>
                </c:pt>
                <c:pt idx="34">
                  <c:v>4.8239999999999998</c:v>
                </c:pt>
                <c:pt idx="35">
                  <c:v>4.8239999999999998</c:v>
                </c:pt>
                <c:pt idx="36">
                  <c:v>4.84</c:v>
                </c:pt>
                <c:pt idx="37">
                  <c:v>4.84</c:v>
                </c:pt>
                <c:pt idx="38">
                  <c:v>5.05</c:v>
                </c:pt>
                <c:pt idx="39">
                  <c:v>5.05</c:v>
                </c:pt>
                <c:pt idx="40">
                  <c:v>5.0670000000000002</c:v>
                </c:pt>
                <c:pt idx="41">
                  <c:v>5.0670000000000002</c:v>
                </c:pt>
                <c:pt idx="42">
                  <c:v>5.2709999999999999</c:v>
                </c:pt>
                <c:pt idx="43">
                  <c:v>5.2709999999999999</c:v>
                </c:pt>
                <c:pt idx="44">
                  <c:v>5.6340000000000003</c:v>
                </c:pt>
                <c:pt idx="45">
                  <c:v>5.6340000000000003</c:v>
                </c:pt>
                <c:pt idx="46">
                  <c:v>6.0460000000000003</c:v>
                </c:pt>
                <c:pt idx="47">
                  <c:v>6.0460000000000003</c:v>
                </c:pt>
                <c:pt idx="48">
                  <c:v>6.7</c:v>
                </c:pt>
                <c:pt idx="49">
                  <c:v>6.7</c:v>
                </c:pt>
                <c:pt idx="50">
                  <c:v>6.7510000000000003</c:v>
                </c:pt>
                <c:pt idx="51">
                  <c:v>6.7510000000000003</c:v>
                </c:pt>
                <c:pt idx="52">
                  <c:v>6.7869999999999999</c:v>
                </c:pt>
                <c:pt idx="53">
                  <c:v>6.7869999999999999</c:v>
                </c:pt>
                <c:pt idx="54">
                  <c:v>6.85</c:v>
                </c:pt>
                <c:pt idx="55">
                  <c:v>6.85</c:v>
                </c:pt>
                <c:pt idx="56">
                  <c:v>6.9870000000000001</c:v>
                </c:pt>
                <c:pt idx="57">
                  <c:v>6.9870000000000001</c:v>
                </c:pt>
                <c:pt idx="58">
                  <c:v>7.0449999999999999</c:v>
                </c:pt>
                <c:pt idx="59">
                  <c:v>7.0449999999999999</c:v>
                </c:pt>
                <c:pt idx="60">
                  <c:v>7.12</c:v>
                </c:pt>
                <c:pt idx="61">
                  <c:v>7.12</c:v>
                </c:pt>
                <c:pt idx="62">
                  <c:v>7.17</c:v>
                </c:pt>
                <c:pt idx="63">
                  <c:v>7.17</c:v>
                </c:pt>
                <c:pt idx="64">
                  <c:v>7.1909999999999998</c:v>
                </c:pt>
                <c:pt idx="65">
                  <c:v>7.1909999999999998</c:v>
                </c:pt>
                <c:pt idx="66">
                  <c:v>7.3360000000000003</c:v>
                </c:pt>
                <c:pt idx="67">
                  <c:v>7.3360000000000003</c:v>
                </c:pt>
                <c:pt idx="68">
                  <c:v>7.45</c:v>
                </c:pt>
                <c:pt idx="69">
                  <c:v>7.45</c:v>
                </c:pt>
                <c:pt idx="70">
                  <c:v>7.5140000000000002</c:v>
                </c:pt>
                <c:pt idx="71">
                  <c:v>7.5140000000000002</c:v>
                </c:pt>
                <c:pt idx="72">
                  <c:v>7.9269999999999996</c:v>
                </c:pt>
                <c:pt idx="73">
                  <c:v>7.9269999999999996</c:v>
                </c:pt>
                <c:pt idx="74">
                  <c:v>8.5939999999999994</c:v>
                </c:pt>
                <c:pt idx="75">
                  <c:v>8.5939999999999994</c:v>
                </c:pt>
                <c:pt idx="76">
                  <c:v>8.9760000000000009</c:v>
                </c:pt>
                <c:pt idx="77">
                  <c:v>8.9760000000000009</c:v>
                </c:pt>
                <c:pt idx="78">
                  <c:v>9.3230000000000004</c:v>
                </c:pt>
                <c:pt idx="79">
                  <c:v>9.3230000000000004</c:v>
                </c:pt>
                <c:pt idx="80">
                  <c:v>10.013999999999999</c:v>
                </c:pt>
                <c:pt idx="81">
                  <c:v>10.013999999999999</c:v>
                </c:pt>
                <c:pt idx="82">
                  <c:v>10.425000000000001</c:v>
                </c:pt>
                <c:pt idx="83">
                  <c:v>10.425000000000001</c:v>
                </c:pt>
                <c:pt idx="84">
                  <c:v>10.754</c:v>
                </c:pt>
                <c:pt idx="85">
                  <c:v>10.754</c:v>
                </c:pt>
                <c:pt idx="86">
                  <c:v>10.981</c:v>
                </c:pt>
                <c:pt idx="87">
                  <c:v>10.981</c:v>
                </c:pt>
                <c:pt idx="88">
                  <c:v>11.000999999999999</c:v>
                </c:pt>
                <c:pt idx="89">
                  <c:v>11.000999999999999</c:v>
                </c:pt>
                <c:pt idx="90">
                  <c:v>11.285</c:v>
                </c:pt>
                <c:pt idx="91">
                  <c:v>11.285</c:v>
                </c:pt>
                <c:pt idx="92">
                  <c:v>11.476000000000001</c:v>
                </c:pt>
                <c:pt idx="93">
                  <c:v>11.476000000000001</c:v>
                </c:pt>
                <c:pt idx="94">
                  <c:v>11.734999999999999</c:v>
                </c:pt>
                <c:pt idx="95">
                  <c:v>11.734999999999999</c:v>
                </c:pt>
                <c:pt idx="96">
                  <c:v>12.545</c:v>
                </c:pt>
                <c:pt idx="97">
                  <c:v>12.545</c:v>
                </c:pt>
                <c:pt idx="98">
                  <c:v>13.648</c:v>
                </c:pt>
                <c:pt idx="99">
                  <c:v>13.648</c:v>
                </c:pt>
                <c:pt idx="100">
                  <c:v>14.154999999999999</c:v>
                </c:pt>
                <c:pt idx="101">
                  <c:v>14.154999999999999</c:v>
                </c:pt>
                <c:pt idx="102">
                  <c:v>14.513</c:v>
                </c:pt>
                <c:pt idx="103">
                  <c:v>14.513</c:v>
                </c:pt>
                <c:pt idx="104">
                  <c:v>14.65</c:v>
                </c:pt>
                <c:pt idx="105">
                  <c:v>14.65</c:v>
                </c:pt>
                <c:pt idx="106">
                  <c:v>14.755000000000001</c:v>
                </c:pt>
                <c:pt idx="107">
                  <c:v>14.755000000000001</c:v>
                </c:pt>
                <c:pt idx="108">
                  <c:v>14.807</c:v>
                </c:pt>
                <c:pt idx="109">
                  <c:v>14.807</c:v>
                </c:pt>
                <c:pt idx="110">
                  <c:v>14.85</c:v>
                </c:pt>
                <c:pt idx="111">
                  <c:v>14.85</c:v>
                </c:pt>
                <c:pt idx="112">
                  <c:v>14.997</c:v>
                </c:pt>
                <c:pt idx="113">
                  <c:v>14.997</c:v>
                </c:pt>
                <c:pt idx="114">
                  <c:v>16.448</c:v>
                </c:pt>
                <c:pt idx="115">
                  <c:v>16.448</c:v>
                </c:pt>
                <c:pt idx="116">
                  <c:v>16.934999999999999</c:v>
                </c:pt>
                <c:pt idx="117">
                  <c:v>16.934999999999999</c:v>
                </c:pt>
                <c:pt idx="118">
                  <c:v>17.25</c:v>
                </c:pt>
                <c:pt idx="119">
                  <c:v>17.25</c:v>
                </c:pt>
                <c:pt idx="120">
                  <c:v>17.363</c:v>
                </c:pt>
                <c:pt idx="121">
                  <c:v>17.363</c:v>
                </c:pt>
                <c:pt idx="122">
                  <c:v>17.696000000000002</c:v>
                </c:pt>
                <c:pt idx="123">
                  <c:v>17.696000000000002</c:v>
                </c:pt>
                <c:pt idx="124">
                  <c:v>17.97</c:v>
                </c:pt>
                <c:pt idx="125">
                  <c:v>17.97</c:v>
                </c:pt>
                <c:pt idx="126">
                  <c:v>18.100000000000001</c:v>
                </c:pt>
                <c:pt idx="127">
                  <c:v>18.100000000000001</c:v>
                </c:pt>
                <c:pt idx="128">
                  <c:v>18.652999999999999</c:v>
                </c:pt>
                <c:pt idx="129">
                  <c:v>18.652999999999999</c:v>
                </c:pt>
                <c:pt idx="130">
                  <c:v>18.899000000000001</c:v>
                </c:pt>
                <c:pt idx="131">
                  <c:v>18.899000000000001</c:v>
                </c:pt>
                <c:pt idx="132">
                  <c:v>19.748999999999999</c:v>
                </c:pt>
                <c:pt idx="133">
                  <c:v>19.748999999999999</c:v>
                </c:pt>
                <c:pt idx="134">
                  <c:v>20.81</c:v>
                </c:pt>
                <c:pt idx="135">
                  <c:v>20.81</c:v>
                </c:pt>
                <c:pt idx="136">
                  <c:v>20.861999999999998</c:v>
                </c:pt>
                <c:pt idx="137">
                  <c:v>20.861999999999998</c:v>
                </c:pt>
                <c:pt idx="138">
                  <c:v>21.481999999999999</c:v>
                </c:pt>
                <c:pt idx="139">
                  <c:v>21.481999999999999</c:v>
                </c:pt>
                <c:pt idx="140">
                  <c:v>22.302</c:v>
                </c:pt>
                <c:pt idx="141">
                  <c:v>22.55</c:v>
                </c:pt>
                <c:pt idx="142">
                  <c:v>22.55</c:v>
                </c:pt>
                <c:pt idx="143">
                  <c:v>22.81</c:v>
                </c:pt>
                <c:pt idx="144">
                  <c:v>22.81</c:v>
                </c:pt>
                <c:pt idx="145">
                  <c:v>23.109000000000002</c:v>
                </c:pt>
                <c:pt idx="146">
                  <c:v>23.109000000000002</c:v>
                </c:pt>
                <c:pt idx="147">
                  <c:v>23.140999999999998</c:v>
                </c:pt>
                <c:pt idx="148">
                  <c:v>23.140999999999998</c:v>
                </c:pt>
                <c:pt idx="149">
                  <c:v>23.25</c:v>
                </c:pt>
                <c:pt idx="150">
                  <c:v>23.25</c:v>
                </c:pt>
                <c:pt idx="151">
                  <c:v>23.41</c:v>
                </c:pt>
                <c:pt idx="152">
                  <c:v>23.41</c:v>
                </c:pt>
                <c:pt idx="153">
                  <c:v>23.673999999999999</c:v>
                </c:pt>
                <c:pt idx="154">
                  <c:v>23.673999999999999</c:v>
                </c:pt>
                <c:pt idx="155">
                  <c:v>23.713000000000001</c:v>
                </c:pt>
                <c:pt idx="156">
                  <c:v>23.713000000000001</c:v>
                </c:pt>
                <c:pt idx="157">
                  <c:v>23.849</c:v>
                </c:pt>
                <c:pt idx="158">
                  <c:v>23.849</c:v>
                </c:pt>
                <c:pt idx="159">
                  <c:v>23.92</c:v>
                </c:pt>
                <c:pt idx="160">
                  <c:v>23.92</c:v>
                </c:pt>
                <c:pt idx="161">
                  <c:v>24.704999999999998</c:v>
                </c:pt>
                <c:pt idx="162">
                  <c:v>24.704999999999998</c:v>
                </c:pt>
                <c:pt idx="163">
                  <c:v>24.959</c:v>
                </c:pt>
                <c:pt idx="164">
                  <c:v>24.959</c:v>
                </c:pt>
                <c:pt idx="165">
                  <c:v>25.544</c:v>
                </c:pt>
                <c:pt idx="166">
                  <c:v>25.544</c:v>
                </c:pt>
                <c:pt idx="167">
                  <c:v>25.856999999999999</c:v>
                </c:pt>
                <c:pt idx="168">
                  <c:v>25.856999999999999</c:v>
                </c:pt>
                <c:pt idx="169">
                  <c:v>26.594999999999999</c:v>
                </c:pt>
                <c:pt idx="170">
                  <c:v>26.594999999999999</c:v>
                </c:pt>
                <c:pt idx="171">
                  <c:v>26.69</c:v>
                </c:pt>
                <c:pt idx="172">
                  <c:v>26.69</c:v>
                </c:pt>
                <c:pt idx="173">
                  <c:v>26.75</c:v>
                </c:pt>
                <c:pt idx="174">
                  <c:v>26.75</c:v>
                </c:pt>
                <c:pt idx="175">
                  <c:v>27.2</c:v>
                </c:pt>
                <c:pt idx="176">
                  <c:v>27.2</c:v>
                </c:pt>
                <c:pt idx="177">
                  <c:v>27.68</c:v>
                </c:pt>
                <c:pt idx="178">
                  <c:v>27.68</c:v>
                </c:pt>
                <c:pt idx="179">
                  <c:v>28.021999999999998</c:v>
                </c:pt>
                <c:pt idx="180">
                  <c:v>28.021999999999998</c:v>
                </c:pt>
                <c:pt idx="181">
                  <c:v>29.15</c:v>
                </c:pt>
                <c:pt idx="182">
                  <c:v>29.15</c:v>
                </c:pt>
                <c:pt idx="183">
                  <c:v>32.988</c:v>
                </c:pt>
                <c:pt idx="184">
                  <c:v>32.988</c:v>
                </c:pt>
                <c:pt idx="185">
                  <c:v>33.392000000000003</c:v>
                </c:pt>
                <c:pt idx="186">
                  <c:v>33.392000000000003</c:v>
                </c:pt>
                <c:pt idx="187">
                  <c:v>33.920999999999999</c:v>
                </c:pt>
                <c:pt idx="188">
                  <c:v>33.920999999999999</c:v>
                </c:pt>
                <c:pt idx="189">
                  <c:v>35.796999999999997</c:v>
                </c:pt>
                <c:pt idx="190">
                  <c:v>35.796999999999997</c:v>
                </c:pt>
                <c:pt idx="191">
                  <c:v>38.895000000000003</c:v>
                </c:pt>
              </c:numCache>
            </c:numRef>
          </c:xVal>
          <c:yVal>
            <c:numRef>
              <c:f>[1]TR!$E$2:$E$193</c:f>
              <c:numCache>
                <c:formatCode>General</c:formatCode>
                <c:ptCount val="192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  <c:pt idx="14">
                  <c:v>60</c:v>
                </c:pt>
                <c:pt idx="15">
                  <c:v>60</c:v>
                </c:pt>
                <c:pt idx="16">
                  <c:v>60</c:v>
                </c:pt>
                <c:pt idx="17">
                  <c:v>60</c:v>
                </c:pt>
                <c:pt idx="18">
                  <c:v>60</c:v>
                </c:pt>
                <c:pt idx="19">
                  <c:v>60</c:v>
                </c:pt>
                <c:pt idx="20">
                  <c:v>60</c:v>
                </c:pt>
                <c:pt idx="21">
                  <c:v>60</c:v>
                </c:pt>
                <c:pt idx="22">
                  <c:v>60</c:v>
                </c:pt>
                <c:pt idx="23">
                  <c:v>60</c:v>
                </c:pt>
                <c:pt idx="24">
                  <c:v>60</c:v>
                </c:pt>
                <c:pt idx="25">
                  <c:v>60</c:v>
                </c:pt>
                <c:pt idx="26">
                  <c:v>60</c:v>
                </c:pt>
                <c:pt idx="27">
                  <c:v>60</c:v>
                </c:pt>
                <c:pt idx="28">
                  <c:v>60</c:v>
                </c:pt>
                <c:pt idx="29">
                  <c:v>60</c:v>
                </c:pt>
                <c:pt idx="30">
                  <c:v>60</c:v>
                </c:pt>
                <c:pt idx="31">
                  <c:v>60</c:v>
                </c:pt>
                <c:pt idx="32">
                  <c:v>60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45</c:v>
                </c:pt>
                <c:pt idx="42">
                  <c:v>45</c:v>
                </c:pt>
                <c:pt idx="43">
                  <c:v>45</c:v>
                </c:pt>
                <c:pt idx="44">
                  <c:v>45</c:v>
                </c:pt>
                <c:pt idx="45">
                  <c:v>60</c:v>
                </c:pt>
                <c:pt idx="46">
                  <c:v>60</c:v>
                </c:pt>
                <c:pt idx="47">
                  <c:v>60</c:v>
                </c:pt>
                <c:pt idx="48">
                  <c:v>60</c:v>
                </c:pt>
                <c:pt idx="49">
                  <c:v>60</c:v>
                </c:pt>
                <c:pt idx="50">
                  <c:v>60</c:v>
                </c:pt>
                <c:pt idx="51">
                  <c:v>60</c:v>
                </c:pt>
                <c:pt idx="52">
                  <c:v>60</c:v>
                </c:pt>
                <c:pt idx="53">
                  <c:v>60</c:v>
                </c:pt>
                <c:pt idx="54">
                  <c:v>60</c:v>
                </c:pt>
                <c:pt idx="55">
                  <c:v>60</c:v>
                </c:pt>
                <c:pt idx="56">
                  <c:v>60</c:v>
                </c:pt>
                <c:pt idx="57">
                  <c:v>60</c:v>
                </c:pt>
                <c:pt idx="58">
                  <c:v>60</c:v>
                </c:pt>
                <c:pt idx="59">
                  <c:v>60</c:v>
                </c:pt>
                <c:pt idx="60">
                  <c:v>60</c:v>
                </c:pt>
                <c:pt idx="61">
                  <c:v>60</c:v>
                </c:pt>
                <c:pt idx="62">
                  <c:v>60</c:v>
                </c:pt>
                <c:pt idx="63">
                  <c:v>60</c:v>
                </c:pt>
                <c:pt idx="64">
                  <c:v>60</c:v>
                </c:pt>
                <c:pt idx="65">
                  <c:v>60</c:v>
                </c:pt>
                <c:pt idx="66">
                  <c:v>60</c:v>
                </c:pt>
                <c:pt idx="67">
                  <c:v>60</c:v>
                </c:pt>
                <c:pt idx="68">
                  <c:v>60</c:v>
                </c:pt>
                <c:pt idx="69">
                  <c:v>60</c:v>
                </c:pt>
                <c:pt idx="70">
                  <c:v>60</c:v>
                </c:pt>
                <c:pt idx="71">
                  <c:v>60</c:v>
                </c:pt>
                <c:pt idx="72">
                  <c:v>60</c:v>
                </c:pt>
                <c:pt idx="73">
                  <c:v>60</c:v>
                </c:pt>
                <c:pt idx="74">
                  <c:v>60</c:v>
                </c:pt>
                <c:pt idx="75">
                  <c:v>60</c:v>
                </c:pt>
                <c:pt idx="76">
                  <c:v>60</c:v>
                </c:pt>
                <c:pt idx="77">
                  <c:v>60</c:v>
                </c:pt>
                <c:pt idx="78">
                  <c:v>60</c:v>
                </c:pt>
                <c:pt idx="79">
                  <c:v>60</c:v>
                </c:pt>
                <c:pt idx="80">
                  <c:v>60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40</c:v>
                </c:pt>
                <c:pt idx="90">
                  <c:v>40</c:v>
                </c:pt>
                <c:pt idx="91">
                  <c:v>60</c:v>
                </c:pt>
                <c:pt idx="92">
                  <c:v>60</c:v>
                </c:pt>
                <c:pt idx="93">
                  <c:v>60</c:v>
                </c:pt>
                <c:pt idx="94">
                  <c:v>60</c:v>
                </c:pt>
                <c:pt idx="95">
                  <c:v>60</c:v>
                </c:pt>
                <c:pt idx="96">
                  <c:v>60</c:v>
                </c:pt>
                <c:pt idx="97">
                  <c:v>60</c:v>
                </c:pt>
                <c:pt idx="98">
                  <c:v>60</c:v>
                </c:pt>
                <c:pt idx="99">
                  <c:v>60</c:v>
                </c:pt>
                <c:pt idx="100">
                  <c:v>60</c:v>
                </c:pt>
                <c:pt idx="101">
                  <c:v>60</c:v>
                </c:pt>
                <c:pt idx="102">
                  <c:v>60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60</c:v>
                </c:pt>
                <c:pt idx="114">
                  <c:v>60</c:v>
                </c:pt>
                <c:pt idx="115">
                  <c:v>60</c:v>
                </c:pt>
                <c:pt idx="116">
                  <c:v>60</c:v>
                </c:pt>
                <c:pt idx="117">
                  <c:v>60</c:v>
                </c:pt>
                <c:pt idx="118">
                  <c:v>60</c:v>
                </c:pt>
                <c:pt idx="119">
                  <c:v>60</c:v>
                </c:pt>
                <c:pt idx="120">
                  <c:v>60</c:v>
                </c:pt>
                <c:pt idx="121">
                  <c:v>40</c:v>
                </c:pt>
                <c:pt idx="122">
                  <c:v>40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60</c:v>
                </c:pt>
                <c:pt idx="165">
                  <c:v>60</c:v>
                </c:pt>
                <c:pt idx="166">
                  <c:v>60</c:v>
                </c:pt>
                <c:pt idx="167">
                  <c:v>60</c:v>
                </c:pt>
                <c:pt idx="168">
                  <c:v>60</c:v>
                </c:pt>
                <c:pt idx="169">
                  <c:v>60</c:v>
                </c:pt>
                <c:pt idx="170">
                  <c:v>60</c:v>
                </c:pt>
                <c:pt idx="171">
                  <c:v>60</c:v>
                </c:pt>
                <c:pt idx="172">
                  <c:v>60</c:v>
                </c:pt>
                <c:pt idx="173">
                  <c:v>60</c:v>
                </c:pt>
                <c:pt idx="174">
                  <c:v>40</c:v>
                </c:pt>
                <c:pt idx="175">
                  <c:v>40</c:v>
                </c:pt>
                <c:pt idx="176">
                  <c:v>40</c:v>
                </c:pt>
                <c:pt idx="177">
                  <c:v>40</c:v>
                </c:pt>
                <c:pt idx="178">
                  <c:v>40</c:v>
                </c:pt>
                <c:pt idx="179">
                  <c:v>40</c:v>
                </c:pt>
                <c:pt idx="180">
                  <c:v>60</c:v>
                </c:pt>
                <c:pt idx="181">
                  <c:v>60</c:v>
                </c:pt>
                <c:pt idx="182">
                  <c:v>60</c:v>
                </c:pt>
                <c:pt idx="183">
                  <c:v>60</c:v>
                </c:pt>
                <c:pt idx="184">
                  <c:v>60</c:v>
                </c:pt>
                <c:pt idx="185">
                  <c:v>60</c:v>
                </c:pt>
                <c:pt idx="186">
                  <c:v>55</c:v>
                </c:pt>
                <c:pt idx="187">
                  <c:v>55</c:v>
                </c:pt>
                <c:pt idx="188">
                  <c:v>60</c:v>
                </c:pt>
                <c:pt idx="189">
                  <c:v>60</c:v>
                </c:pt>
                <c:pt idx="190">
                  <c:v>55</c:v>
                </c:pt>
                <c:pt idx="191">
                  <c:v>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6B9-4199-8CB5-476F5761BE3C}"/>
            </c:ext>
          </c:extLst>
        </c:ser>
        <c:ser>
          <c:idx val="2"/>
          <c:order val="3"/>
          <c:tx>
            <c:strRef>
              <c:f>'[Graf rychlosti.xlsx]TR'!$D$1</c:f>
              <c:strCache>
                <c:ptCount val="1"/>
                <c:pt idx="0">
                  <c:v>v/max norma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[1]TR!$A$2:$A$193</c:f>
              <c:numCache>
                <c:formatCode>0.000</c:formatCode>
                <c:ptCount val="192"/>
                <c:pt idx="0" formatCode="General">
                  <c:v>0</c:v>
                </c:pt>
                <c:pt idx="1">
                  <c:v>1.3540000000000001</c:v>
                </c:pt>
                <c:pt idx="2">
                  <c:v>1.3540000000000001</c:v>
                </c:pt>
                <c:pt idx="3">
                  <c:v>1.3979999999999999</c:v>
                </c:pt>
                <c:pt idx="4">
                  <c:v>1.3979999999999999</c:v>
                </c:pt>
                <c:pt idx="5">
                  <c:v>1.5029999999999999</c:v>
                </c:pt>
                <c:pt idx="6">
                  <c:v>1.5029999999999999</c:v>
                </c:pt>
                <c:pt idx="7">
                  <c:v>1.55</c:v>
                </c:pt>
                <c:pt idx="8">
                  <c:v>1.55</c:v>
                </c:pt>
                <c:pt idx="9">
                  <c:v>1.637</c:v>
                </c:pt>
                <c:pt idx="10">
                  <c:v>1.887</c:v>
                </c:pt>
                <c:pt idx="11">
                  <c:v>1.9159999999999999</c:v>
                </c:pt>
                <c:pt idx="12">
                  <c:v>1.9159999999999999</c:v>
                </c:pt>
                <c:pt idx="13">
                  <c:v>2.0499999999999998</c:v>
                </c:pt>
                <c:pt idx="14">
                  <c:v>2.0499999999999998</c:v>
                </c:pt>
                <c:pt idx="15">
                  <c:v>2.17</c:v>
                </c:pt>
                <c:pt idx="16">
                  <c:v>2.17</c:v>
                </c:pt>
                <c:pt idx="17">
                  <c:v>2.19</c:v>
                </c:pt>
                <c:pt idx="18">
                  <c:v>2.2730000000000001</c:v>
                </c:pt>
                <c:pt idx="19">
                  <c:v>2.2730000000000001</c:v>
                </c:pt>
                <c:pt idx="20">
                  <c:v>2.524</c:v>
                </c:pt>
                <c:pt idx="21">
                  <c:v>2.524</c:v>
                </c:pt>
                <c:pt idx="22">
                  <c:v>3.052</c:v>
                </c:pt>
                <c:pt idx="23">
                  <c:v>3.052</c:v>
                </c:pt>
                <c:pt idx="24">
                  <c:v>3.23</c:v>
                </c:pt>
                <c:pt idx="25">
                  <c:v>3.23</c:v>
                </c:pt>
                <c:pt idx="26">
                  <c:v>4.04</c:v>
                </c:pt>
                <c:pt idx="27">
                  <c:v>4.04</c:v>
                </c:pt>
                <c:pt idx="28">
                  <c:v>4.3739999999999997</c:v>
                </c:pt>
                <c:pt idx="29">
                  <c:v>4.3739999999999997</c:v>
                </c:pt>
                <c:pt idx="30">
                  <c:v>4.4000000000000004</c:v>
                </c:pt>
                <c:pt idx="31">
                  <c:v>4.4000000000000004</c:v>
                </c:pt>
                <c:pt idx="32">
                  <c:v>4.492</c:v>
                </c:pt>
                <c:pt idx="33">
                  <c:v>4.492</c:v>
                </c:pt>
                <c:pt idx="34">
                  <c:v>4.8239999999999998</c:v>
                </c:pt>
                <c:pt idx="35">
                  <c:v>4.8239999999999998</c:v>
                </c:pt>
                <c:pt idx="36">
                  <c:v>4.84</c:v>
                </c:pt>
                <c:pt idx="37">
                  <c:v>4.84</c:v>
                </c:pt>
                <c:pt idx="38">
                  <c:v>5.05</c:v>
                </c:pt>
                <c:pt idx="39">
                  <c:v>5.05</c:v>
                </c:pt>
                <c:pt idx="40">
                  <c:v>5.0670000000000002</c:v>
                </c:pt>
                <c:pt idx="41">
                  <c:v>5.0670000000000002</c:v>
                </c:pt>
                <c:pt idx="42">
                  <c:v>5.2709999999999999</c:v>
                </c:pt>
                <c:pt idx="43">
                  <c:v>5.2709999999999999</c:v>
                </c:pt>
                <c:pt idx="44">
                  <c:v>5.6340000000000003</c:v>
                </c:pt>
                <c:pt idx="45">
                  <c:v>5.6340000000000003</c:v>
                </c:pt>
                <c:pt idx="46">
                  <c:v>6.0460000000000003</c:v>
                </c:pt>
                <c:pt idx="47">
                  <c:v>6.0460000000000003</c:v>
                </c:pt>
                <c:pt idx="48">
                  <c:v>6.7</c:v>
                </c:pt>
                <c:pt idx="49">
                  <c:v>6.7</c:v>
                </c:pt>
                <c:pt idx="50">
                  <c:v>6.7510000000000003</c:v>
                </c:pt>
                <c:pt idx="51">
                  <c:v>6.7510000000000003</c:v>
                </c:pt>
                <c:pt idx="52">
                  <c:v>6.7869999999999999</c:v>
                </c:pt>
                <c:pt idx="53">
                  <c:v>6.7869999999999999</c:v>
                </c:pt>
                <c:pt idx="54">
                  <c:v>6.85</c:v>
                </c:pt>
                <c:pt idx="55">
                  <c:v>6.85</c:v>
                </c:pt>
                <c:pt idx="56">
                  <c:v>6.9870000000000001</c:v>
                </c:pt>
                <c:pt idx="57">
                  <c:v>6.9870000000000001</c:v>
                </c:pt>
                <c:pt idx="58">
                  <c:v>7.0449999999999999</c:v>
                </c:pt>
                <c:pt idx="59">
                  <c:v>7.0449999999999999</c:v>
                </c:pt>
                <c:pt idx="60">
                  <c:v>7.12</c:v>
                </c:pt>
                <c:pt idx="61">
                  <c:v>7.12</c:v>
                </c:pt>
                <c:pt idx="62">
                  <c:v>7.17</c:v>
                </c:pt>
                <c:pt idx="63">
                  <c:v>7.17</c:v>
                </c:pt>
                <c:pt idx="64">
                  <c:v>7.1909999999999998</c:v>
                </c:pt>
                <c:pt idx="65">
                  <c:v>7.1909999999999998</c:v>
                </c:pt>
                <c:pt idx="66">
                  <c:v>7.3360000000000003</c:v>
                </c:pt>
                <c:pt idx="67">
                  <c:v>7.3360000000000003</c:v>
                </c:pt>
                <c:pt idx="68">
                  <c:v>7.45</c:v>
                </c:pt>
                <c:pt idx="69">
                  <c:v>7.45</c:v>
                </c:pt>
                <c:pt idx="70">
                  <c:v>7.5140000000000002</c:v>
                </c:pt>
                <c:pt idx="71">
                  <c:v>7.5140000000000002</c:v>
                </c:pt>
                <c:pt idx="72">
                  <c:v>7.9269999999999996</c:v>
                </c:pt>
                <c:pt idx="73">
                  <c:v>7.9269999999999996</c:v>
                </c:pt>
                <c:pt idx="74">
                  <c:v>8.5939999999999994</c:v>
                </c:pt>
                <c:pt idx="75">
                  <c:v>8.5939999999999994</c:v>
                </c:pt>
                <c:pt idx="76">
                  <c:v>8.9760000000000009</c:v>
                </c:pt>
                <c:pt idx="77">
                  <c:v>8.9760000000000009</c:v>
                </c:pt>
                <c:pt idx="78">
                  <c:v>9.3230000000000004</c:v>
                </c:pt>
                <c:pt idx="79">
                  <c:v>9.3230000000000004</c:v>
                </c:pt>
                <c:pt idx="80">
                  <c:v>10.013999999999999</c:v>
                </c:pt>
                <c:pt idx="81">
                  <c:v>10.013999999999999</c:v>
                </c:pt>
                <c:pt idx="82">
                  <c:v>10.425000000000001</c:v>
                </c:pt>
                <c:pt idx="83">
                  <c:v>10.425000000000001</c:v>
                </c:pt>
                <c:pt idx="84">
                  <c:v>10.754</c:v>
                </c:pt>
                <c:pt idx="85">
                  <c:v>10.754</c:v>
                </c:pt>
                <c:pt idx="86">
                  <c:v>10.981</c:v>
                </c:pt>
                <c:pt idx="87">
                  <c:v>10.981</c:v>
                </c:pt>
                <c:pt idx="88">
                  <c:v>11.000999999999999</c:v>
                </c:pt>
                <c:pt idx="89">
                  <c:v>11.000999999999999</c:v>
                </c:pt>
                <c:pt idx="90">
                  <c:v>11.285</c:v>
                </c:pt>
                <c:pt idx="91">
                  <c:v>11.285</c:v>
                </c:pt>
                <c:pt idx="92">
                  <c:v>11.476000000000001</c:v>
                </c:pt>
                <c:pt idx="93">
                  <c:v>11.476000000000001</c:v>
                </c:pt>
                <c:pt idx="94">
                  <c:v>11.734999999999999</c:v>
                </c:pt>
                <c:pt idx="95">
                  <c:v>11.734999999999999</c:v>
                </c:pt>
                <c:pt idx="96">
                  <c:v>12.545</c:v>
                </c:pt>
                <c:pt idx="97">
                  <c:v>12.545</c:v>
                </c:pt>
                <c:pt idx="98">
                  <c:v>13.648</c:v>
                </c:pt>
                <c:pt idx="99">
                  <c:v>13.648</c:v>
                </c:pt>
                <c:pt idx="100">
                  <c:v>14.154999999999999</c:v>
                </c:pt>
                <c:pt idx="101">
                  <c:v>14.154999999999999</c:v>
                </c:pt>
                <c:pt idx="102">
                  <c:v>14.513</c:v>
                </c:pt>
                <c:pt idx="103">
                  <c:v>14.513</c:v>
                </c:pt>
                <c:pt idx="104">
                  <c:v>14.65</c:v>
                </c:pt>
                <c:pt idx="105">
                  <c:v>14.65</c:v>
                </c:pt>
                <c:pt idx="106">
                  <c:v>14.755000000000001</c:v>
                </c:pt>
                <c:pt idx="107">
                  <c:v>14.755000000000001</c:v>
                </c:pt>
                <c:pt idx="108">
                  <c:v>14.807</c:v>
                </c:pt>
                <c:pt idx="109">
                  <c:v>14.807</c:v>
                </c:pt>
                <c:pt idx="110">
                  <c:v>14.85</c:v>
                </c:pt>
                <c:pt idx="111">
                  <c:v>14.85</c:v>
                </c:pt>
                <c:pt idx="112">
                  <c:v>14.997</c:v>
                </c:pt>
                <c:pt idx="113">
                  <c:v>14.997</c:v>
                </c:pt>
                <c:pt idx="114">
                  <c:v>16.448</c:v>
                </c:pt>
                <c:pt idx="115">
                  <c:v>16.448</c:v>
                </c:pt>
                <c:pt idx="116">
                  <c:v>16.934999999999999</c:v>
                </c:pt>
                <c:pt idx="117">
                  <c:v>16.934999999999999</c:v>
                </c:pt>
                <c:pt idx="118">
                  <c:v>17.25</c:v>
                </c:pt>
                <c:pt idx="119">
                  <c:v>17.25</c:v>
                </c:pt>
                <c:pt idx="120">
                  <c:v>17.363</c:v>
                </c:pt>
                <c:pt idx="121">
                  <c:v>17.363</c:v>
                </c:pt>
                <c:pt idx="122">
                  <c:v>17.696000000000002</c:v>
                </c:pt>
                <c:pt idx="123">
                  <c:v>17.696000000000002</c:v>
                </c:pt>
                <c:pt idx="124">
                  <c:v>17.97</c:v>
                </c:pt>
                <c:pt idx="125">
                  <c:v>17.97</c:v>
                </c:pt>
                <c:pt idx="126">
                  <c:v>18.100000000000001</c:v>
                </c:pt>
                <c:pt idx="127">
                  <c:v>18.100000000000001</c:v>
                </c:pt>
                <c:pt idx="128">
                  <c:v>18.652999999999999</c:v>
                </c:pt>
                <c:pt idx="129">
                  <c:v>18.652999999999999</c:v>
                </c:pt>
                <c:pt idx="130">
                  <c:v>18.899000000000001</c:v>
                </c:pt>
                <c:pt idx="131">
                  <c:v>18.899000000000001</c:v>
                </c:pt>
                <c:pt idx="132">
                  <c:v>19.748999999999999</c:v>
                </c:pt>
                <c:pt idx="133">
                  <c:v>19.748999999999999</c:v>
                </c:pt>
                <c:pt idx="134">
                  <c:v>20.81</c:v>
                </c:pt>
                <c:pt idx="135">
                  <c:v>20.81</c:v>
                </c:pt>
                <c:pt idx="136">
                  <c:v>20.861999999999998</c:v>
                </c:pt>
                <c:pt idx="137">
                  <c:v>20.861999999999998</c:v>
                </c:pt>
                <c:pt idx="138">
                  <c:v>21.481999999999999</c:v>
                </c:pt>
                <c:pt idx="139">
                  <c:v>21.481999999999999</c:v>
                </c:pt>
                <c:pt idx="140">
                  <c:v>22.302</c:v>
                </c:pt>
                <c:pt idx="141">
                  <c:v>22.55</c:v>
                </c:pt>
                <c:pt idx="142">
                  <c:v>22.55</c:v>
                </c:pt>
                <c:pt idx="143">
                  <c:v>22.81</c:v>
                </c:pt>
                <c:pt idx="144">
                  <c:v>22.81</c:v>
                </c:pt>
                <c:pt idx="145">
                  <c:v>23.109000000000002</c:v>
                </c:pt>
                <c:pt idx="146">
                  <c:v>23.109000000000002</c:v>
                </c:pt>
                <c:pt idx="147">
                  <c:v>23.140999999999998</c:v>
                </c:pt>
                <c:pt idx="148">
                  <c:v>23.140999999999998</c:v>
                </c:pt>
                <c:pt idx="149">
                  <c:v>23.25</c:v>
                </c:pt>
                <c:pt idx="150">
                  <c:v>23.25</c:v>
                </c:pt>
                <c:pt idx="151">
                  <c:v>23.41</c:v>
                </c:pt>
                <c:pt idx="152">
                  <c:v>23.41</c:v>
                </c:pt>
                <c:pt idx="153">
                  <c:v>23.673999999999999</c:v>
                </c:pt>
                <c:pt idx="154">
                  <c:v>23.673999999999999</c:v>
                </c:pt>
                <c:pt idx="155">
                  <c:v>23.713000000000001</c:v>
                </c:pt>
                <c:pt idx="156">
                  <c:v>23.713000000000001</c:v>
                </c:pt>
                <c:pt idx="157">
                  <c:v>23.849</c:v>
                </c:pt>
                <c:pt idx="158">
                  <c:v>23.849</c:v>
                </c:pt>
                <c:pt idx="159">
                  <c:v>23.92</c:v>
                </c:pt>
                <c:pt idx="160">
                  <c:v>23.92</c:v>
                </c:pt>
                <c:pt idx="161">
                  <c:v>24.704999999999998</c:v>
                </c:pt>
                <c:pt idx="162">
                  <c:v>24.704999999999998</c:v>
                </c:pt>
                <c:pt idx="163">
                  <c:v>24.959</c:v>
                </c:pt>
                <c:pt idx="164">
                  <c:v>24.959</c:v>
                </c:pt>
                <c:pt idx="165">
                  <c:v>25.544</c:v>
                </c:pt>
                <c:pt idx="166">
                  <c:v>25.544</c:v>
                </c:pt>
                <c:pt idx="167">
                  <c:v>25.856999999999999</c:v>
                </c:pt>
                <c:pt idx="168">
                  <c:v>25.856999999999999</c:v>
                </c:pt>
                <c:pt idx="169">
                  <c:v>26.594999999999999</c:v>
                </c:pt>
                <c:pt idx="170">
                  <c:v>26.594999999999999</c:v>
                </c:pt>
                <c:pt idx="171">
                  <c:v>26.69</c:v>
                </c:pt>
                <c:pt idx="172">
                  <c:v>26.69</c:v>
                </c:pt>
                <c:pt idx="173">
                  <c:v>26.75</c:v>
                </c:pt>
                <c:pt idx="174">
                  <c:v>26.75</c:v>
                </c:pt>
                <c:pt idx="175">
                  <c:v>27.2</c:v>
                </c:pt>
                <c:pt idx="176">
                  <c:v>27.2</c:v>
                </c:pt>
                <c:pt idx="177">
                  <c:v>27.68</c:v>
                </c:pt>
                <c:pt idx="178">
                  <c:v>27.68</c:v>
                </c:pt>
                <c:pt idx="179">
                  <c:v>28.021999999999998</c:v>
                </c:pt>
                <c:pt idx="180">
                  <c:v>28.021999999999998</c:v>
                </c:pt>
                <c:pt idx="181">
                  <c:v>29.15</c:v>
                </c:pt>
                <c:pt idx="182">
                  <c:v>29.15</c:v>
                </c:pt>
                <c:pt idx="183">
                  <c:v>32.988</c:v>
                </c:pt>
                <c:pt idx="184">
                  <c:v>32.988</c:v>
                </c:pt>
                <c:pt idx="185">
                  <c:v>33.392000000000003</c:v>
                </c:pt>
                <c:pt idx="186">
                  <c:v>33.392000000000003</c:v>
                </c:pt>
                <c:pt idx="187">
                  <c:v>33.920999999999999</c:v>
                </c:pt>
                <c:pt idx="188">
                  <c:v>33.920999999999999</c:v>
                </c:pt>
                <c:pt idx="189">
                  <c:v>35.796999999999997</c:v>
                </c:pt>
                <c:pt idx="190">
                  <c:v>35.796999999999997</c:v>
                </c:pt>
                <c:pt idx="191">
                  <c:v>38.895000000000003</c:v>
                </c:pt>
              </c:numCache>
            </c:numRef>
          </c:xVal>
          <c:yVal>
            <c:numRef>
              <c:f>[1]TR!$D$2:$D$193</c:f>
              <c:numCache>
                <c:formatCode>General</c:formatCode>
                <c:ptCount val="192"/>
                <c:pt idx="0">
                  <c:v>40</c:v>
                </c:pt>
                <c:pt idx="1">
                  <c:v>40</c:v>
                </c:pt>
                <c:pt idx="18">
                  <c:v>80</c:v>
                </c:pt>
                <c:pt idx="19">
                  <c:v>60</c:v>
                </c:pt>
                <c:pt idx="20">
                  <c:v>60</c:v>
                </c:pt>
                <c:pt idx="21">
                  <c:v>80</c:v>
                </c:pt>
                <c:pt idx="26">
                  <c:v>100</c:v>
                </c:pt>
                <c:pt idx="27">
                  <c:v>60</c:v>
                </c:pt>
                <c:pt idx="28">
                  <c:v>60</c:v>
                </c:pt>
                <c:pt idx="29">
                  <c:v>60</c:v>
                </c:pt>
                <c:pt idx="30">
                  <c:v>60</c:v>
                </c:pt>
                <c:pt idx="31">
                  <c:v>60</c:v>
                </c:pt>
                <c:pt idx="32">
                  <c:v>60</c:v>
                </c:pt>
                <c:pt idx="33">
                  <c:v>80</c:v>
                </c:pt>
                <c:pt idx="34">
                  <c:v>80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60</c:v>
                </c:pt>
                <c:pt idx="46">
                  <c:v>60</c:v>
                </c:pt>
                <c:pt idx="47">
                  <c:v>100</c:v>
                </c:pt>
                <c:pt idx="56">
                  <c:v>75</c:v>
                </c:pt>
                <c:pt idx="57">
                  <c:v>60</c:v>
                </c:pt>
                <c:pt idx="58">
                  <c:v>60</c:v>
                </c:pt>
                <c:pt idx="59">
                  <c:v>60</c:v>
                </c:pt>
                <c:pt idx="60">
                  <c:v>60</c:v>
                </c:pt>
                <c:pt idx="61">
                  <c:v>60</c:v>
                </c:pt>
                <c:pt idx="62">
                  <c:v>60</c:v>
                </c:pt>
                <c:pt idx="63">
                  <c:v>60</c:v>
                </c:pt>
                <c:pt idx="64">
                  <c:v>60</c:v>
                </c:pt>
                <c:pt idx="65">
                  <c:v>60</c:v>
                </c:pt>
                <c:pt idx="66">
                  <c:v>60</c:v>
                </c:pt>
                <c:pt idx="67">
                  <c:v>60</c:v>
                </c:pt>
                <c:pt idx="68">
                  <c:v>60</c:v>
                </c:pt>
                <c:pt idx="69">
                  <c:v>60</c:v>
                </c:pt>
                <c:pt idx="70">
                  <c:v>60</c:v>
                </c:pt>
                <c:pt idx="71">
                  <c:v>60</c:v>
                </c:pt>
                <c:pt idx="72">
                  <c:v>60</c:v>
                </c:pt>
                <c:pt idx="73">
                  <c:v>60</c:v>
                </c:pt>
                <c:pt idx="74">
                  <c:v>60</c:v>
                </c:pt>
                <c:pt idx="75">
                  <c:v>75</c:v>
                </c:pt>
                <c:pt idx="76">
                  <c:v>75</c:v>
                </c:pt>
                <c:pt idx="77">
                  <c:v>60</c:v>
                </c:pt>
                <c:pt idx="78">
                  <c:v>60</c:v>
                </c:pt>
                <c:pt idx="79">
                  <c:v>60</c:v>
                </c:pt>
                <c:pt idx="80">
                  <c:v>60</c:v>
                </c:pt>
                <c:pt idx="81">
                  <c:v>50</c:v>
                </c:pt>
                <c:pt idx="82">
                  <c:v>50</c:v>
                </c:pt>
                <c:pt idx="83">
                  <c:v>65</c:v>
                </c:pt>
                <c:pt idx="92">
                  <c:v>70</c:v>
                </c:pt>
                <c:pt idx="93">
                  <c:v>60</c:v>
                </c:pt>
                <c:pt idx="94">
                  <c:v>60</c:v>
                </c:pt>
                <c:pt idx="95">
                  <c:v>90</c:v>
                </c:pt>
                <c:pt idx="96">
                  <c:v>90</c:v>
                </c:pt>
                <c:pt idx="97">
                  <c:v>60</c:v>
                </c:pt>
                <c:pt idx="98">
                  <c:v>60</c:v>
                </c:pt>
                <c:pt idx="99">
                  <c:v>60</c:v>
                </c:pt>
                <c:pt idx="100">
                  <c:v>60</c:v>
                </c:pt>
                <c:pt idx="101">
                  <c:v>60</c:v>
                </c:pt>
                <c:pt idx="102">
                  <c:v>60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100</c:v>
                </c:pt>
                <c:pt idx="114">
                  <c:v>100</c:v>
                </c:pt>
                <c:pt idx="115">
                  <c:v>60</c:v>
                </c:pt>
                <c:pt idx="116">
                  <c:v>60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60</c:v>
                </c:pt>
                <c:pt idx="165">
                  <c:v>60</c:v>
                </c:pt>
                <c:pt idx="166">
                  <c:v>60</c:v>
                </c:pt>
                <c:pt idx="167">
                  <c:v>60</c:v>
                </c:pt>
                <c:pt idx="168">
                  <c:v>90</c:v>
                </c:pt>
                <c:pt idx="183">
                  <c:v>100</c:v>
                </c:pt>
                <c:pt idx="184">
                  <c:v>40</c:v>
                </c:pt>
                <c:pt idx="185">
                  <c:v>40</c:v>
                </c:pt>
                <c:pt idx="186">
                  <c:v>40</c:v>
                </c:pt>
                <c:pt idx="187">
                  <c:v>40</c:v>
                </c:pt>
                <c:pt idx="188">
                  <c:v>40</c:v>
                </c:pt>
                <c:pt idx="189">
                  <c:v>40</c:v>
                </c:pt>
                <c:pt idx="190">
                  <c:v>40</c:v>
                </c:pt>
                <c:pt idx="191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6B9-4199-8CB5-476F5761BE3C}"/>
            </c:ext>
          </c:extLst>
        </c:ser>
        <c:ser>
          <c:idx val="1"/>
          <c:order val="4"/>
          <c:tx>
            <c:strRef>
              <c:f>'[Graf rychlosti.xlsx]TR'!$C$1</c:f>
              <c:strCache>
                <c:ptCount val="1"/>
                <c:pt idx="0">
                  <c:v>V150 varianta maximální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[1]TR!$A$2:$A$193</c:f>
              <c:numCache>
                <c:formatCode>0.000</c:formatCode>
                <c:ptCount val="192"/>
                <c:pt idx="0" formatCode="General">
                  <c:v>0</c:v>
                </c:pt>
                <c:pt idx="1">
                  <c:v>1.3540000000000001</c:v>
                </c:pt>
                <c:pt idx="2">
                  <c:v>1.3540000000000001</c:v>
                </c:pt>
                <c:pt idx="3">
                  <c:v>1.3979999999999999</c:v>
                </c:pt>
                <c:pt idx="4">
                  <c:v>1.3979999999999999</c:v>
                </c:pt>
                <c:pt idx="5">
                  <c:v>1.5029999999999999</c:v>
                </c:pt>
                <c:pt idx="6">
                  <c:v>1.5029999999999999</c:v>
                </c:pt>
                <c:pt idx="7">
                  <c:v>1.55</c:v>
                </c:pt>
                <c:pt idx="8">
                  <c:v>1.55</c:v>
                </c:pt>
                <c:pt idx="9">
                  <c:v>1.637</c:v>
                </c:pt>
                <c:pt idx="10">
                  <c:v>1.887</c:v>
                </c:pt>
                <c:pt idx="11">
                  <c:v>1.9159999999999999</c:v>
                </c:pt>
                <c:pt idx="12">
                  <c:v>1.9159999999999999</c:v>
                </c:pt>
                <c:pt idx="13">
                  <c:v>2.0499999999999998</c:v>
                </c:pt>
                <c:pt idx="14">
                  <c:v>2.0499999999999998</c:v>
                </c:pt>
                <c:pt idx="15">
                  <c:v>2.17</c:v>
                </c:pt>
                <c:pt idx="16">
                  <c:v>2.17</c:v>
                </c:pt>
                <c:pt idx="17">
                  <c:v>2.19</c:v>
                </c:pt>
                <c:pt idx="18">
                  <c:v>2.2730000000000001</c:v>
                </c:pt>
                <c:pt idx="19">
                  <c:v>2.2730000000000001</c:v>
                </c:pt>
                <c:pt idx="20">
                  <c:v>2.524</c:v>
                </c:pt>
                <c:pt idx="21">
                  <c:v>2.524</c:v>
                </c:pt>
                <c:pt idx="22">
                  <c:v>3.052</c:v>
                </c:pt>
                <c:pt idx="23">
                  <c:v>3.052</c:v>
                </c:pt>
                <c:pt idx="24">
                  <c:v>3.23</c:v>
                </c:pt>
                <c:pt idx="25">
                  <c:v>3.23</c:v>
                </c:pt>
                <c:pt idx="26">
                  <c:v>4.04</c:v>
                </c:pt>
                <c:pt idx="27">
                  <c:v>4.04</c:v>
                </c:pt>
                <c:pt idx="28">
                  <c:v>4.3739999999999997</c:v>
                </c:pt>
                <c:pt idx="29">
                  <c:v>4.3739999999999997</c:v>
                </c:pt>
                <c:pt idx="30">
                  <c:v>4.4000000000000004</c:v>
                </c:pt>
                <c:pt idx="31">
                  <c:v>4.4000000000000004</c:v>
                </c:pt>
                <c:pt idx="32">
                  <c:v>4.492</c:v>
                </c:pt>
                <c:pt idx="33">
                  <c:v>4.492</c:v>
                </c:pt>
                <c:pt idx="34">
                  <c:v>4.8239999999999998</c:v>
                </c:pt>
                <c:pt idx="35">
                  <c:v>4.8239999999999998</c:v>
                </c:pt>
                <c:pt idx="36">
                  <c:v>4.84</c:v>
                </c:pt>
                <c:pt idx="37">
                  <c:v>4.84</c:v>
                </c:pt>
                <c:pt idx="38">
                  <c:v>5.05</c:v>
                </c:pt>
                <c:pt idx="39">
                  <c:v>5.05</c:v>
                </c:pt>
                <c:pt idx="40">
                  <c:v>5.0670000000000002</c:v>
                </c:pt>
                <c:pt idx="41">
                  <c:v>5.0670000000000002</c:v>
                </c:pt>
                <c:pt idx="42">
                  <c:v>5.2709999999999999</c:v>
                </c:pt>
                <c:pt idx="43">
                  <c:v>5.2709999999999999</c:v>
                </c:pt>
                <c:pt idx="44">
                  <c:v>5.6340000000000003</c:v>
                </c:pt>
                <c:pt idx="45">
                  <c:v>5.6340000000000003</c:v>
                </c:pt>
                <c:pt idx="46">
                  <c:v>6.0460000000000003</c:v>
                </c:pt>
                <c:pt idx="47">
                  <c:v>6.0460000000000003</c:v>
                </c:pt>
                <c:pt idx="48">
                  <c:v>6.7</c:v>
                </c:pt>
                <c:pt idx="49">
                  <c:v>6.7</c:v>
                </c:pt>
                <c:pt idx="50">
                  <c:v>6.7510000000000003</c:v>
                </c:pt>
                <c:pt idx="51">
                  <c:v>6.7510000000000003</c:v>
                </c:pt>
                <c:pt idx="52">
                  <c:v>6.7869999999999999</c:v>
                </c:pt>
                <c:pt idx="53">
                  <c:v>6.7869999999999999</c:v>
                </c:pt>
                <c:pt idx="54">
                  <c:v>6.85</c:v>
                </c:pt>
                <c:pt idx="55">
                  <c:v>6.85</c:v>
                </c:pt>
                <c:pt idx="56">
                  <c:v>6.9870000000000001</c:v>
                </c:pt>
                <c:pt idx="57">
                  <c:v>6.9870000000000001</c:v>
                </c:pt>
                <c:pt idx="58">
                  <c:v>7.0449999999999999</c:v>
                </c:pt>
                <c:pt idx="59">
                  <c:v>7.0449999999999999</c:v>
                </c:pt>
                <c:pt idx="60">
                  <c:v>7.12</c:v>
                </c:pt>
                <c:pt idx="61">
                  <c:v>7.12</c:v>
                </c:pt>
                <c:pt idx="62">
                  <c:v>7.17</c:v>
                </c:pt>
                <c:pt idx="63">
                  <c:v>7.17</c:v>
                </c:pt>
                <c:pt idx="64">
                  <c:v>7.1909999999999998</c:v>
                </c:pt>
                <c:pt idx="65">
                  <c:v>7.1909999999999998</c:v>
                </c:pt>
                <c:pt idx="66">
                  <c:v>7.3360000000000003</c:v>
                </c:pt>
                <c:pt idx="67">
                  <c:v>7.3360000000000003</c:v>
                </c:pt>
                <c:pt idx="68">
                  <c:v>7.45</c:v>
                </c:pt>
                <c:pt idx="69">
                  <c:v>7.45</c:v>
                </c:pt>
                <c:pt idx="70">
                  <c:v>7.5140000000000002</c:v>
                </c:pt>
                <c:pt idx="71">
                  <c:v>7.5140000000000002</c:v>
                </c:pt>
                <c:pt idx="72">
                  <c:v>7.9269999999999996</c:v>
                </c:pt>
                <c:pt idx="73">
                  <c:v>7.9269999999999996</c:v>
                </c:pt>
                <c:pt idx="74">
                  <c:v>8.5939999999999994</c:v>
                </c:pt>
                <c:pt idx="75">
                  <c:v>8.5939999999999994</c:v>
                </c:pt>
                <c:pt idx="76">
                  <c:v>8.9760000000000009</c:v>
                </c:pt>
                <c:pt idx="77">
                  <c:v>8.9760000000000009</c:v>
                </c:pt>
                <c:pt idx="78">
                  <c:v>9.3230000000000004</c:v>
                </c:pt>
                <c:pt idx="79">
                  <c:v>9.3230000000000004</c:v>
                </c:pt>
                <c:pt idx="80">
                  <c:v>10.013999999999999</c:v>
                </c:pt>
                <c:pt idx="81">
                  <c:v>10.013999999999999</c:v>
                </c:pt>
                <c:pt idx="82">
                  <c:v>10.425000000000001</c:v>
                </c:pt>
                <c:pt idx="83">
                  <c:v>10.425000000000001</c:v>
                </c:pt>
                <c:pt idx="84">
                  <c:v>10.754</c:v>
                </c:pt>
                <c:pt idx="85">
                  <c:v>10.754</c:v>
                </c:pt>
                <c:pt idx="86">
                  <c:v>10.981</c:v>
                </c:pt>
                <c:pt idx="87">
                  <c:v>10.981</c:v>
                </c:pt>
                <c:pt idx="88">
                  <c:v>11.000999999999999</c:v>
                </c:pt>
                <c:pt idx="89">
                  <c:v>11.000999999999999</c:v>
                </c:pt>
                <c:pt idx="90">
                  <c:v>11.285</c:v>
                </c:pt>
                <c:pt idx="91">
                  <c:v>11.285</c:v>
                </c:pt>
                <c:pt idx="92">
                  <c:v>11.476000000000001</c:v>
                </c:pt>
                <c:pt idx="93">
                  <c:v>11.476000000000001</c:v>
                </c:pt>
                <c:pt idx="94">
                  <c:v>11.734999999999999</c:v>
                </c:pt>
                <c:pt idx="95">
                  <c:v>11.734999999999999</c:v>
                </c:pt>
                <c:pt idx="96">
                  <c:v>12.545</c:v>
                </c:pt>
                <c:pt idx="97">
                  <c:v>12.545</c:v>
                </c:pt>
                <c:pt idx="98">
                  <c:v>13.648</c:v>
                </c:pt>
                <c:pt idx="99">
                  <c:v>13.648</c:v>
                </c:pt>
                <c:pt idx="100">
                  <c:v>14.154999999999999</c:v>
                </c:pt>
                <c:pt idx="101">
                  <c:v>14.154999999999999</c:v>
                </c:pt>
                <c:pt idx="102">
                  <c:v>14.513</c:v>
                </c:pt>
                <c:pt idx="103">
                  <c:v>14.513</c:v>
                </c:pt>
                <c:pt idx="104">
                  <c:v>14.65</c:v>
                </c:pt>
                <c:pt idx="105">
                  <c:v>14.65</c:v>
                </c:pt>
                <c:pt idx="106">
                  <c:v>14.755000000000001</c:v>
                </c:pt>
                <c:pt idx="107">
                  <c:v>14.755000000000001</c:v>
                </c:pt>
                <c:pt idx="108">
                  <c:v>14.807</c:v>
                </c:pt>
                <c:pt idx="109">
                  <c:v>14.807</c:v>
                </c:pt>
                <c:pt idx="110">
                  <c:v>14.85</c:v>
                </c:pt>
                <c:pt idx="111">
                  <c:v>14.85</c:v>
                </c:pt>
                <c:pt idx="112">
                  <c:v>14.997</c:v>
                </c:pt>
                <c:pt idx="113">
                  <c:v>14.997</c:v>
                </c:pt>
                <c:pt idx="114">
                  <c:v>16.448</c:v>
                </c:pt>
                <c:pt idx="115">
                  <c:v>16.448</c:v>
                </c:pt>
                <c:pt idx="116">
                  <c:v>16.934999999999999</c:v>
                </c:pt>
                <c:pt idx="117">
                  <c:v>16.934999999999999</c:v>
                </c:pt>
                <c:pt idx="118">
                  <c:v>17.25</c:v>
                </c:pt>
                <c:pt idx="119">
                  <c:v>17.25</c:v>
                </c:pt>
                <c:pt idx="120">
                  <c:v>17.363</c:v>
                </c:pt>
                <c:pt idx="121">
                  <c:v>17.363</c:v>
                </c:pt>
                <c:pt idx="122">
                  <c:v>17.696000000000002</c:v>
                </c:pt>
                <c:pt idx="123">
                  <c:v>17.696000000000002</c:v>
                </c:pt>
                <c:pt idx="124">
                  <c:v>17.97</c:v>
                </c:pt>
                <c:pt idx="125">
                  <c:v>17.97</c:v>
                </c:pt>
                <c:pt idx="126">
                  <c:v>18.100000000000001</c:v>
                </c:pt>
                <c:pt idx="127">
                  <c:v>18.100000000000001</c:v>
                </c:pt>
                <c:pt idx="128">
                  <c:v>18.652999999999999</c:v>
                </c:pt>
                <c:pt idx="129">
                  <c:v>18.652999999999999</c:v>
                </c:pt>
                <c:pt idx="130">
                  <c:v>18.899000000000001</c:v>
                </c:pt>
                <c:pt idx="131">
                  <c:v>18.899000000000001</c:v>
                </c:pt>
                <c:pt idx="132">
                  <c:v>19.748999999999999</c:v>
                </c:pt>
                <c:pt idx="133">
                  <c:v>19.748999999999999</c:v>
                </c:pt>
                <c:pt idx="134">
                  <c:v>20.81</c:v>
                </c:pt>
                <c:pt idx="135">
                  <c:v>20.81</c:v>
                </c:pt>
                <c:pt idx="136">
                  <c:v>20.861999999999998</c:v>
                </c:pt>
                <c:pt idx="137">
                  <c:v>20.861999999999998</c:v>
                </c:pt>
                <c:pt idx="138">
                  <c:v>21.481999999999999</c:v>
                </c:pt>
                <c:pt idx="139">
                  <c:v>21.481999999999999</c:v>
                </c:pt>
                <c:pt idx="140">
                  <c:v>22.302</c:v>
                </c:pt>
                <c:pt idx="141">
                  <c:v>22.55</c:v>
                </c:pt>
                <c:pt idx="142">
                  <c:v>22.55</c:v>
                </c:pt>
                <c:pt idx="143">
                  <c:v>22.81</c:v>
                </c:pt>
                <c:pt idx="144">
                  <c:v>22.81</c:v>
                </c:pt>
                <c:pt idx="145">
                  <c:v>23.109000000000002</c:v>
                </c:pt>
                <c:pt idx="146">
                  <c:v>23.109000000000002</c:v>
                </c:pt>
                <c:pt idx="147">
                  <c:v>23.140999999999998</c:v>
                </c:pt>
                <c:pt idx="148">
                  <c:v>23.140999999999998</c:v>
                </c:pt>
                <c:pt idx="149">
                  <c:v>23.25</c:v>
                </c:pt>
                <c:pt idx="150">
                  <c:v>23.25</c:v>
                </c:pt>
                <c:pt idx="151">
                  <c:v>23.41</c:v>
                </c:pt>
                <c:pt idx="152">
                  <c:v>23.41</c:v>
                </c:pt>
                <c:pt idx="153">
                  <c:v>23.673999999999999</c:v>
                </c:pt>
                <c:pt idx="154">
                  <c:v>23.673999999999999</c:v>
                </c:pt>
                <c:pt idx="155">
                  <c:v>23.713000000000001</c:v>
                </c:pt>
                <c:pt idx="156">
                  <c:v>23.713000000000001</c:v>
                </c:pt>
                <c:pt idx="157">
                  <c:v>23.849</c:v>
                </c:pt>
                <c:pt idx="158">
                  <c:v>23.849</c:v>
                </c:pt>
                <c:pt idx="159">
                  <c:v>23.92</c:v>
                </c:pt>
                <c:pt idx="160">
                  <c:v>23.92</c:v>
                </c:pt>
                <c:pt idx="161">
                  <c:v>24.704999999999998</c:v>
                </c:pt>
                <c:pt idx="162">
                  <c:v>24.704999999999998</c:v>
                </c:pt>
                <c:pt idx="163">
                  <c:v>24.959</c:v>
                </c:pt>
                <c:pt idx="164">
                  <c:v>24.959</c:v>
                </c:pt>
                <c:pt idx="165">
                  <c:v>25.544</c:v>
                </c:pt>
                <c:pt idx="166">
                  <c:v>25.544</c:v>
                </c:pt>
                <c:pt idx="167">
                  <c:v>25.856999999999999</c:v>
                </c:pt>
                <c:pt idx="168">
                  <c:v>25.856999999999999</c:v>
                </c:pt>
                <c:pt idx="169">
                  <c:v>26.594999999999999</c:v>
                </c:pt>
                <c:pt idx="170">
                  <c:v>26.594999999999999</c:v>
                </c:pt>
                <c:pt idx="171">
                  <c:v>26.69</c:v>
                </c:pt>
                <c:pt idx="172">
                  <c:v>26.69</c:v>
                </c:pt>
                <c:pt idx="173">
                  <c:v>26.75</c:v>
                </c:pt>
                <c:pt idx="174">
                  <c:v>26.75</c:v>
                </c:pt>
                <c:pt idx="175">
                  <c:v>27.2</c:v>
                </c:pt>
                <c:pt idx="176">
                  <c:v>27.2</c:v>
                </c:pt>
                <c:pt idx="177">
                  <c:v>27.68</c:v>
                </c:pt>
                <c:pt idx="178">
                  <c:v>27.68</c:v>
                </c:pt>
                <c:pt idx="179">
                  <c:v>28.021999999999998</c:v>
                </c:pt>
                <c:pt idx="180">
                  <c:v>28.021999999999998</c:v>
                </c:pt>
                <c:pt idx="181">
                  <c:v>29.15</c:v>
                </c:pt>
                <c:pt idx="182">
                  <c:v>29.15</c:v>
                </c:pt>
                <c:pt idx="183">
                  <c:v>32.988</c:v>
                </c:pt>
                <c:pt idx="184">
                  <c:v>32.988</c:v>
                </c:pt>
                <c:pt idx="185">
                  <c:v>33.392000000000003</c:v>
                </c:pt>
                <c:pt idx="186">
                  <c:v>33.392000000000003</c:v>
                </c:pt>
                <c:pt idx="187">
                  <c:v>33.920999999999999</c:v>
                </c:pt>
                <c:pt idx="188">
                  <c:v>33.920999999999999</c:v>
                </c:pt>
                <c:pt idx="189">
                  <c:v>35.796999999999997</c:v>
                </c:pt>
                <c:pt idx="190">
                  <c:v>35.796999999999997</c:v>
                </c:pt>
                <c:pt idx="191">
                  <c:v>38.895000000000003</c:v>
                </c:pt>
              </c:numCache>
            </c:numRef>
          </c:xVal>
          <c:yVal>
            <c:numRef>
              <c:f>[1]TR!$C$2:$C$193</c:f>
              <c:numCache>
                <c:formatCode>General</c:formatCode>
                <c:ptCount val="192"/>
                <c:pt idx="0">
                  <c:v>40</c:v>
                </c:pt>
                <c:pt idx="1">
                  <c:v>40</c:v>
                </c:pt>
                <c:pt idx="2">
                  <c:v>45</c:v>
                </c:pt>
                <c:pt idx="3">
                  <c:v>45</c:v>
                </c:pt>
                <c:pt idx="4">
                  <c:v>55</c:v>
                </c:pt>
                <c:pt idx="5">
                  <c:v>55</c:v>
                </c:pt>
                <c:pt idx="6">
                  <c:v>85</c:v>
                </c:pt>
                <c:pt idx="7">
                  <c:v>85</c:v>
                </c:pt>
                <c:pt idx="8">
                  <c:v>85</c:v>
                </c:pt>
                <c:pt idx="9">
                  <c:v>85</c:v>
                </c:pt>
                <c:pt idx="10">
                  <c:v>85</c:v>
                </c:pt>
                <c:pt idx="11">
                  <c:v>85</c:v>
                </c:pt>
                <c:pt idx="12">
                  <c:v>85</c:v>
                </c:pt>
                <c:pt idx="13">
                  <c:v>85</c:v>
                </c:pt>
                <c:pt idx="14">
                  <c:v>85</c:v>
                </c:pt>
                <c:pt idx="15">
                  <c:v>85</c:v>
                </c:pt>
                <c:pt idx="16">
                  <c:v>85</c:v>
                </c:pt>
                <c:pt idx="17">
                  <c:v>85</c:v>
                </c:pt>
                <c:pt idx="18">
                  <c:v>85</c:v>
                </c:pt>
                <c:pt idx="19">
                  <c:v>70</c:v>
                </c:pt>
                <c:pt idx="20">
                  <c:v>70</c:v>
                </c:pt>
                <c:pt idx="21">
                  <c:v>85</c:v>
                </c:pt>
                <c:pt idx="22">
                  <c:v>85</c:v>
                </c:pt>
                <c:pt idx="23">
                  <c:v>85</c:v>
                </c:pt>
                <c:pt idx="24">
                  <c:v>85</c:v>
                </c:pt>
                <c:pt idx="25">
                  <c:v>100</c:v>
                </c:pt>
                <c:pt idx="26">
                  <c:v>100</c:v>
                </c:pt>
                <c:pt idx="27">
                  <c:v>80</c:v>
                </c:pt>
                <c:pt idx="28">
                  <c:v>80</c:v>
                </c:pt>
                <c:pt idx="29">
                  <c:v>80</c:v>
                </c:pt>
                <c:pt idx="30">
                  <c:v>80</c:v>
                </c:pt>
                <c:pt idx="31">
                  <c:v>80</c:v>
                </c:pt>
                <c:pt idx="32">
                  <c:v>80</c:v>
                </c:pt>
                <c:pt idx="33">
                  <c:v>80</c:v>
                </c:pt>
                <c:pt idx="34">
                  <c:v>80</c:v>
                </c:pt>
                <c:pt idx="35">
                  <c:v>80</c:v>
                </c:pt>
                <c:pt idx="36">
                  <c:v>80</c:v>
                </c:pt>
                <c:pt idx="37">
                  <c:v>75</c:v>
                </c:pt>
                <c:pt idx="38">
                  <c:v>75</c:v>
                </c:pt>
                <c:pt idx="39">
                  <c:v>75</c:v>
                </c:pt>
                <c:pt idx="40">
                  <c:v>75</c:v>
                </c:pt>
                <c:pt idx="41">
                  <c:v>75</c:v>
                </c:pt>
                <c:pt idx="42">
                  <c:v>75</c:v>
                </c:pt>
                <c:pt idx="43">
                  <c:v>75</c:v>
                </c:pt>
                <c:pt idx="44">
                  <c:v>75</c:v>
                </c:pt>
                <c:pt idx="45">
                  <c:v>65</c:v>
                </c:pt>
                <c:pt idx="46">
                  <c:v>65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80</c:v>
                </c:pt>
                <c:pt idx="52">
                  <c:v>80</c:v>
                </c:pt>
                <c:pt idx="53">
                  <c:v>80</c:v>
                </c:pt>
                <c:pt idx="54">
                  <c:v>80</c:v>
                </c:pt>
                <c:pt idx="55">
                  <c:v>80</c:v>
                </c:pt>
                <c:pt idx="56">
                  <c:v>80</c:v>
                </c:pt>
                <c:pt idx="57">
                  <c:v>70</c:v>
                </c:pt>
                <c:pt idx="58">
                  <c:v>70</c:v>
                </c:pt>
                <c:pt idx="59">
                  <c:v>70</c:v>
                </c:pt>
                <c:pt idx="60">
                  <c:v>70</c:v>
                </c:pt>
                <c:pt idx="61">
                  <c:v>70</c:v>
                </c:pt>
                <c:pt idx="62">
                  <c:v>70</c:v>
                </c:pt>
                <c:pt idx="63">
                  <c:v>75</c:v>
                </c:pt>
                <c:pt idx="64">
                  <c:v>75</c:v>
                </c:pt>
                <c:pt idx="65">
                  <c:v>75</c:v>
                </c:pt>
                <c:pt idx="66">
                  <c:v>75</c:v>
                </c:pt>
                <c:pt idx="67">
                  <c:v>75</c:v>
                </c:pt>
                <c:pt idx="68">
                  <c:v>75</c:v>
                </c:pt>
                <c:pt idx="69">
                  <c:v>75</c:v>
                </c:pt>
                <c:pt idx="70">
                  <c:v>75</c:v>
                </c:pt>
                <c:pt idx="71">
                  <c:v>75</c:v>
                </c:pt>
                <c:pt idx="72">
                  <c:v>75</c:v>
                </c:pt>
                <c:pt idx="73">
                  <c:v>65</c:v>
                </c:pt>
                <c:pt idx="74">
                  <c:v>65</c:v>
                </c:pt>
                <c:pt idx="75">
                  <c:v>75</c:v>
                </c:pt>
                <c:pt idx="76">
                  <c:v>75</c:v>
                </c:pt>
                <c:pt idx="77">
                  <c:v>75</c:v>
                </c:pt>
                <c:pt idx="78">
                  <c:v>75</c:v>
                </c:pt>
                <c:pt idx="79">
                  <c:v>65</c:v>
                </c:pt>
                <c:pt idx="80">
                  <c:v>65</c:v>
                </c:pt>
                <c:pt idx="81">
                  <c:v>55</c:v>
                </c:pt>
                <c:pt idx="82">
                  <c:v>55</c:v>
                </c:pt>
                <c:pt idx="83">
                  <c:v>65</c:v>
                </c:pt>
                <c:pt idx="84">
                  <c:v>65</c:v>
                </c:pt>
                <c:pt idx="85">
                  <c:v>65</c:v>
                </c:pt>
                <c:pt idx="86">
                  <c:v>65</c:v>
                </c:pt>
                <c:pt idx="87">
                  <c:v>60</c:v>
                </c:pt>
                <c:pt idx="88">
                  <c:v>60</c:v>
                </c:pt>
                <c:pt idx="89">
                  <c:v>70</c:v>
                </c:pt>
                <c:pt idx="90">
                  <c:v>70</c:v>
                </c:pt>
                <c:pt idx="91">
                  <c:v>70</c:v>
                </c:pt>
                <c:pt idx="92">
                  <c:v>70</c:v>
                </c:pt>
                <c:pt idx="93">
                  <c:v>65</c:v>
                </c:pt>
                <c:pt idx="94">
                  <c:v>65</c:v>
                </c:pt>
                <c:pt idx="95">
                  <c:v>100</c:v>
                </c:pt>
                <c:pt idx="96">
                  <c:v>100</c:v>
                </c:pt>
                <c:pt idx="97">
                  <c:v>75</c:v>
                </c:pt>
                <c:pt idx="98">
                  <c:v>75</c:v>
                </c:pt>
                <c:pt idx="99">
                  <c:v>65</c:v>
                </c:pt>
                <c:pt idx="100">
                  <c:v>65</c:v>
                </c:pt>
                <c:pt idx="101">
                  <c:v>65</c:v>
                </c:pt>
                <c:pt idx="102">
                  <c:v>65</c:v>
                </c:pt>
                <c:pt idx="103">
                  <c:v>65</c:v>
                </c:pt>
                <c:pt idx="104">
                  <c:v>65</c:v>
                </c:pt>
                <c:pt idx="105">
                  <c:v>55</c:v>
                </c:pt>
                <c:pt idx="106">
                  <c:v>55</c:v>
                </c:pt>
                <c:pt idx="107">
                  <c:v>55</c:v>
                </c:pt>
                <c:pt idx="108">
                  <c:v>55</c:v>
                </c:pt>
                <c:pt idx="109">
                  <c:v>55</c:v>
                </c:pt>
                <c:pt idx="110">
                  <c:v>55</c:v>
                </c:pt>
                <c:pt idx="111">
                  <c:v>65</c:v>
                </c:pt>
                <c:pt idx="112">
                  <c:v>65</c:v>
                </c:pt>
                <c:pt idx="113">
                  <c:v>100</c:v>
                </c:pt>
                <c:pt idx="114">
                  <c:v>100</c:v>
                </c:pt>
                <c:pt idx="115">
                  <c:v>75</c:v>
                </c:pt>
                <c:pt idx="116">
                  <c:v>75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80</c:v>
                </c:pt>
                <c:pt idx="126">
                  <c:v>80</c:v>
                </c:pt>
                <c:pt idx="127">
                  <c:v>80</c:v>
                </c:pt>
                <c:pt idx="128">
                  <c:v>80</c:v>
                </c:pt>
                <c:pt idx="129">
                  <c:v>55</c:v>
                </c:pt>
                <c:pt idx="130">
                  <c:v>55</c:v>
                </c:pt>
                <c:pt idx="131">
                  <c:v>100</c:v>
                </c:pt>
                <c:pt idx="132">
                  <c:v>100</c:v>
                </c:pt>
                <c:pt idx="133">
                  <c:v>55</c:v>
                </c:pt>
                <c:pt idx="134">
                  <c:v>55</c:v>
                </c:pt>
                <c:pt idx="135">
                  <c:v>55</c:v>
                </c:pt>
                <c:pt idx="136">
                  <c:v>55</c:v>
                </c:pt>
                <c:pt idx="137">
                  <c:v>55</c:v>
                </c:pt>
                <c:pt idx="138">
                  <c:v>55</c:v>
                </c:pt>
                <c:pt idx="139">
                  <c:v>75</c:v>
                </c:pt>
                <c:pt idx="140">
                  <c:v>75</c:v>
                </c:pt>
                <c:pt idx="141">
                  <c:v>75</c:v>
                </c:pt>
                <c:pt idx="142">
                  <c:v>75</c:v>
                </c:pt>
                <c:pt idx="143">
                  <c:v>75</c:v>
                </c:pt>
                <c:pt idx="144">
                  <c:v>75</c:v>
                </c:pt>
                <c:pt idx="145">
                  <c:v>75</c:v>
                </c:pt>
                <c:pt idx="146">
                  <c:v>75</c:v>
                </c:pt>
                <c:pt idx="147">
                  <c:v>75</c:v>
                </c:pt>
                <c:pt idx="148">
                  <c:v>65</c:v>
                </c:pt>
                <c:pt idx="149">
                  <c:v>65</c:v>
                </c:pt>
                <c:pt idx="150">
                  <c:v>65</c:v>
                </c:pt>
                <c:pt idx="151">
                  <c:v>65</c:v>
                </c:pt>
                <c:pt idx="152">
                  <c:v>65</c:v>
                </c:pt>
                <c:pt idx="153">
                  <c:v>65</c:v>
                </c:pt>
                <c:pt idx="154">
                  <c:v>65</c:v>
                </c:pt>
                <c:pt idx="155">
                  <c:v>65</c:v>
                </c:pt>
                <c:pt idx="156">
                  <c:v>65</c:v>
                </c:pt>
                <c:pt idx="157">
                  <c:v>65</c:v>
                </c:pt>
                <c:pt idx="158">
                  <c:v>65</c:v>
                </c:pt>
                <c:pt idx="159">
                  <c:v>65</c:v>
                </c:pt>
                <c:pt idx="160">
                  <c:v>65</c:v>
                </c:pt>
                <c:pt idx="161">
                  <c:v>65</c:v>
                </c:pt>
                <c:pt idx="162">
                  <c:v>65</c:v>
                </c:pt>
                <c:pt idx="163">
                  <c:v>65</c:v>
                </c:pt>
                <c:pt idx="164">
                  <c:v>80</c:v>
                </c:pt>
                <c:pt idx="165">
                  <c:v>80</c:v>
                </c:pt>
                <c:pt idx="166">
                  <c:v>80</c:v>
                </c:pt>
                <c:pt idx="167">
                  <c:v>80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65</c:v>
                </c:pt>
                <c:pt idx="181">
                  <c:v>65</c:v>
                </c:pt>
                <c:pt idx="182">
                  <c:v>100</c:v>
                </c:pt>
                <c:pt idx="183">
                  <c:v>100</c:v>
                </c:pt>
                <c:pt idx="184">
                  <c:v>60</c:v>
                </c:pt>
                <c:pt idx="185">
                  <c:v>60</c:v>
                </c:pt>
                <c:pt idx="186">
                  <c:v>55</c:v>
                </c:pt>
                <c:pt idx="187">
                  <c:v>55</c:v>
                </c:pt>
                <c:pt idx="188">
                  <c:v>65</c:v>
                </c:pt>
                <c:pt idx="189">
                  <c:v>65</c:v>
                </c:pt>
                <c:pt idx="190">
                  <c:v>55</c:v>
                </c:pt>
                <c:pt idx="191">
                  <c:v>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6B9-4199-8CB5-476F5761BE3C}"/>
            </c:ext>
          </c:extLst>
        </c:ser>
        <c:ser>
          <c:idx val="0"/>
          <c:order val="5"/>
          <c:tx>
            <c:strRef>
              <c:f>'[Graf rychlosti.xlsx]TR'!$B$1</c:f>
              <c:strCache>
                <c:ptCount val="1"/>
                <c:pt idx="0">
                  <c:v>v/max N varianta maximální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[1]TR!$A$2:$A$193</c:f>
              <c:numCache>
                <c:formatCode>0.000</c:formatCode>
                <c:ptCount val="192"/>
                <c:pt idx="0" formatCode="General">
                  <c:v>0</c:v>
                </c:pt>
                <c:pt idx="1">
                  <c:v>1.3540000000000001</c:v>
                </c:pt>
                <c:pt idx="2">
                  <c:v>1.3540000000000001</c:v>
                </c:pt>
                <c:pt idx="3">
                  <c:v>1.3979999999999999</c:v>
                </c:pt>
                <c:pt idx="4">
                  <c:v>1.3979999999999999</c:v>
                </c:pt>
                <c:pt idx="5">
                  <c:v>1.5029999999999999</c:v>
                </c:pt>
                <c:pt idx="6">
                  <c:v>1.5029999999999999</c:v>
                </c:pt>
                <c:pt idx="7">
                  <c:v>1.55</c:v>
                </c:pt>
                <c:pt idx="8">
                  <c:v>1.55</c:v>
                </c:pt>
                <c:pt idx="9">
                  <c:v>1.637</c:v>
                </c:pt>
                <c:pt idx="10">
                  <c:v>1.887</c:v>
                </c:pt>
                <c:pt idx="11">
                  <c:v>1.9159999999999999</c:v>
                </c:pt>
                <c:pt idx="12">
                  <c:v>1.9159999999999999</c:v>
                </c:pt>
                <c:pt idx="13">
                  <c:v>2.0499999999999998</c:v>
                </c:pt>
                <c:pt idx="14">
                  <c:v>2.0499999999999998</c:v>
                </c:pt>
                <c:pt idx="15">
                  <c:v>2.17</c:v>
                </c:pt>
                <c:pt idx="16">
                  <c:v>2.17</c:v>
                </c:pt>
                <c:pt idx="17">
                  <c:v>2.19</c:v>
                </c:pt>
                <c:pt idx="18">
                  <c:v>2.2730000000000001</c:v>
                </c:pt>
                <c:pt idx="19">
                  <c:v>2.2730000000000001</c:v>
                </c:pt>
                <c:pt idx="20">
                  <c:v>2.524</c:v>
                </c:pt>
                <c:pt idx="21">
                  <c:v>2.524</c:v>
                </c:pt>
                <c:pt idx="22">
                  <c:v>3.052</c:v>
                </c:pt>
                <c:pt idx="23">
                  <c:v>3.052</c:v>
                </c:pt>
                <c:pt idx="24">
                  <c:v>3.23</c:v>
                </c:pt>
                <c:pt idx="25">
                  <c:v>3.23</c:v>
                </c:pt>
                <c:pt idx="26">
                  <c:v>4.04</c:v>
                </c:pt>
                <c:pt idx="27">
                  <c:v>4.04</c:v>
                </c:pt>
                <c:pt idx="28">
                  <c:v>4.3739999999999997</c:v>
                </c:pt>
                <c:pt idx="29">
                  <c:v>4.3739999999999997</c:v>
                </c:pt>
                <c:pt idx="30">
                  <c:v>4.4000000000000004</c:v>
                </c:pt>
                <c:pt idx="31">
                  <c:v>4.4000000000000004</c:v>
                </c:pt>
                <c:pt idx="32">
                  <c:v>4.492</c:v>
                </c:pt>
                <c:pt idx="33">
                  <c:v>4.492</c:v>
                </c:pt>
                <c:pt idx="34">
                  <c:v>4.8239999999999998</c:v>
                </c:pt>
                <c:pt idx="35">
                  <c:v>4.8239999999999998</c:v>
                </c:pt>
                <c:pt idx="36">
                  <c:v>4.84</c:v>
                </c:pt>
                <c:pt idx="37">
                  <c:v>4.84</c:v>
                </c:pt>
                <c:pt idx="38">
                  <c:v>5.05</c:v>
                </c:pt>
                <c:pt idx="39">
                  <c:v>5.05</c:v>
                </c:pt>
                <c:pt idx="40">
                  <c:v>5.0670000000000002</c:v>
                </c:pt>
                <c:pt idx="41">
                  <c:v>5.0670000000000002</c:v>
                </c:pt>
                <c:pt idx="42">
                  <c:v>5.2709999999999999</c:v>
                </c:pt>
                <c:pt idx="43">
                  <c:v>5.2709999999999999</c:v>
                </c:pt>
                <c:pt idx="44">
                  <c:v>5.6340000000000003</c:v>
                </c:pt>
                <c:pt idx="45">
                  <c:v>5.6340000000000003</c:v>
                </c:pt>
                <c:pt idx="46">
                  <c:v>6.0460000000000003</c:v>
                </c:pt>
                <c:pt idx="47">
                  <c:v>6.0460000000000003</c:v>
                </c:pt>
                <c:pt idx="48">
                  <c:v>6.7</c:v>
                </c:pt>
                <c:pt idx="49">
                  <c:v>6.7</c:v>
                </c:pt>
                <c:pt idx="50">
                  <c:v>6.7510000000000003</c:v>
                </c:pt>
                <c:pt idx="51">
                  <c:v>6.7510000000000003</c:v>
                </c:pt>
                <c:pt idx="52">
                  <c:v>6.7869999999999999</c:v>
                </c:pt>
                <c:pt idx="53">
                  <c:v>6.7869999999999999</c:v>
                </c:pt>
                <c:pt idx="54">
                  <c:v>6.85</c:v>
                </c:pt>
                <c:pt idx="55">
                  <c:v>6.85</c:v>
                </c:pt>
                <c:pt idx="56">
                  <c:v>6.9870000000000001</c:v>
                </c:pt>
                <c:pt idx="57">
                  <c:v>6.9870000000000001</c:v>
                </c:pt>
                <c:pt idx="58">
                  <c:v>7.0449999999999999</c:v>
                </c:pt>
                <c:pt idx="59">
                  <c:v>7.0449999999999999</c:v>
                </c:pt>
                <c:pt idx="60">
                  <c:v>7.12</c:v>
                </c:pt>
                <c:pt idx="61">
                  <c:v>7.12</c:v>
                </c:pt>
                <c:pt idx="62">
                  <c:v>7.17</c:v>
                </c:pt>
                <c:pt idx="63">
                  <c:v>7.17</c:v>
                </c:pt>
                <c:pt idx="64">
                  <c:v>7.1909999999999998</c:v>
                </c:pt>
                <c:pt idx="65">
                  <c:v>7.1909999999999998</c:v>
                </c:pt>
                <c:pt idx="66">
                  <c:v>7.3360000000000003</c:v>
                </c:pt>
                <c:pt idx="67">
                  <c:v>7.3360000000000003</c:v>
                </c:pt>
                <c:pt idx="68">
                  <c:v>7.45</c:v>
                </c:pt>
                <c:pt idx="69">
                  <c:v>7.45</c:v>
                </c:pt>
                <c:pt idx="70">
                  <c:v>7.5140000000000002</c:v>
                </c:pt>
                <c:pt idx="71">
                  <c:v>7.5140000000000002</c:v>
                </c:pt>
                <c:pt idx="72">
                  <c:v>7.9269999999999996</c:v>
                </c:pt>
                <c:pt idx="73">
                  <c:v>7.9269999999999996</c:v>
                </c:pt>
                <c:pt idx="74">
                  <c:v>8.5939999999999994</c:v>
                </c:pt>
                <c:pt idx="75">
                  <c:v>8.5939999999999994</c:v>
                </c:pt>
                <c:pt idx="76">
                  <c:v>8.9760000000000009</c:v>
                </c:pt>
                <c:pt idx="77">
                  <c:v>8.9760000000000009</c:v>
                </c:pt>
                <c:pt idx="78">
                  <c:v>9.3230000000000004</c:v>
                </c:pt>
                <c:pt idx="79">
                  <c:v>9.3230000000000004</c:v>
                </c:pt>
                <c:pt idx="80">
                  <c:v>10.013999999999999</c:v>
                </c:pt>
                <c:pt idx="81">
                  <c:v>10.013999999999999</c:v>
                </c:pt>
                <c:pt idx="82">
                  <c:v>10.425000000000001</c:v>
                </c:pt>
                <c:pt idx="83">
                  <c:v>10.425000000000001</c:v>
                </c:pt>
                <c:pt idx="84">
                  <c:v>10.754</c:v>
                </c:pt>
                <c:pt idx="85">
                  <c:v>10.754</c:v>
                </c:pt>
                <c:pt idx="86">
                  <c:v>10.981</c:v>
                </c:pt>
                <c:pt idx="87">
                  <c:v>10.981</c:v>
                </c:pt>
                <c:pt idx="88">
                  <c:v>11.000999999999999</c:v>
                </c:pt>
                <c:pt idx="89">
                  <c:v>11.000999999999999</c:v>
                </c:pt>
                <c:pt idx="90">
                  <c:v>11.285</c:v>
                </c:pt>
                <c:pt idx="91">
                  <c:v>11.285</c:v>
                </c:pt>
                <c:pt idx="92">
                  <c:v>11.476000000000001</c:v>
                </c:pt>
                <c:pt idx="93">
                  <c:v>11.476000000000001</c:v>
                </c:pt>
                <c:pt idx="94">
                  <c:v>11.734999999999999</c:v>
                </c:pt>
                <c:pt idx="95">
                  <c:v>11.734999999999999</c:v>
                </c:pt>
                <c:pt idx="96">
                  <c:v>12.545</c:v>
                </c:pt>
                <c:pt idx="97">
                  <c:v>12.545</c:v>
                </c:pt>
                <c:pt idx="98">
                  <c:v>13.648</c:v>
                </c:pt>
                <c:pt idx="99">
                  <c:v>13.648</c:v>
                </c:pt>
                <c:pt idx="100">
                  <c:v>14.154999999999999</c:v>
                </c:pt>
                <c:pt idx="101">
                  <c:v>14.154999999999999</c:v>
                </c:pt>
                <c:pt idx="102">
                  <c:v>14.513</c:v>
                </c:pt>
                <c:pt idx="103">
                  <c:v>14.513</c:v>
                </c:pt>
                <c:pt idx="104">
                  <c:v>14.65</c:v>
                </c:pt>
                <c:pt idx="105">
                  <c:v>14.65</c:v>
                </c:pt>
                <c:pt idx="106">
                  <c:v>14.755000000000001</c:v>
                </c:pt>
                <c:pt idx="107">
                  <c:v>14.755000000000001</c:v>
                </c:pt>
                <c:pt idx="108">
                  <c:v>14.807</c:v>
                </c:pt>
                <c:pt idx="109">
                  <c:v>14.807</c:v>
                </c:pt>
                <c:pt idx="110">
                  <c:v>14.85</c:v>
                </c:pt>
                <c:pt idx="111">
                  <c:v>14.85</c:v>
                </c:pt>
                <c:pt idx="112">
                  <c:v>14.997</c:v>
                </c:pt>
                <c:pt idx="113">
                  <c:v>14.997</c:v>
                </c:pt>
                <c:pt idx="114">
                  <c:v>16.448</c:v>
                </c:pt>
                <c:pt idx="115">
                  <c:v>16.448</c:v>
                </c:pt>
                <c:pt idx="116">
                  <c:v>16.934999999999999</c:v>
                </c:pt>
                <c:pt idx="117">
                  <c:v>16.934999999999999</c:v>
                </c:pt>
                <c:pt idx="118">
                  <c:v>17.25</c:v>
                </c:pt>
                <c:pt idx="119">
                  <c:v>17.25</c:v>
                </c:pt>
                <c:pt idx="120">
                  <c:v>17.363</c:v>
                </c:pt>
                <c:pt idx="121">
                  <c:v>17.363</c:v>
                </c:pt>
                <c:pt idx="122">
                  <c:v>17.696000000000002</c:v>
                </c:pt>
                <c:pt idx="123">
                  <c:v>17.696000000000002</c:v>
                </c:pt>
                <c:pt idx="124">
                  <c:v>17.97</c:v>
                </c:pt>
                <c:pt idx="125">
                  <c:v>17.97</c:v>
                </c:pt>
                <c:pt idx="126">
                  <c:v>18.100000000000001</c:v>
                </c:pt>
                <c:pt idx="127">
                  <c:v>18.100000000000001</c:v>
                </c:pt>
                <c:pt idx="128">
                  <c:v>18.652999999999999</c:v>
                </c:pt>
                <c:pt idx="129">
                  <c:v>18.652999999999999</c:v>
                </c:pt>
                <c:pt idx="130">
                  <c:v>18.899000000000001</c:v>
                </c:pt>
                <c:pt idx="131">
                  <c:v>18.899000000000001</c:v>
                </c:pt>
                <c:pt idx="132">
                  <c:v>19.748999999999999</c:v>
                </c:pt>
                <c:pt idx="133">
                  <c:v>19.748999999999999</c:v>
                </c:pt>
                <c:pt idx="134">
                  <c:v>20.81</c:v>
                </c:pt>
                <c:pt idx="135">
                  <c:v>20.81</c:v>
                </c:pt>
                <c:pt idx="136">
                  <c:v>20.861999999999998</c:v>
                </c:pt>
                <c:pt idx="137">
                  <c:v>20.861999999999998</c:v>
                </c:pt>
                <c:pt idx="138">
                  <c:v>21.481999999999999</c:v>
                </c:pt>
                <c:pt idx="139">
                  <c:v>21.481999999999999</c:v>
                </c:pt>
                <c:pt idx="140">
                  <c:v>22.302</c:v>
                </c:pt>
                <c:pt idx="141">
                  <c:v>22.55</c:v>
                </c:pt>
                <c:pt idx="142">
                  <c:v>22.55</c:v>
                </c:pt>
                <c:pt idx="143">
                  <c:v>22.81</c:v>
                </c:pt>
                <c:pt idx="144">
                  <c:v>22.81</c:v>
                </c:pt>
                <c:pt idx="145">
                  <c:v>23.109000000000002</c:v>
                </c:pt>
                <c:pt idx="146">
                  <c:v>23.109000000000002</c:v>
                </c:pt>
                <c:pt idx="147">
                  <c:v>23.140999999999998</c:v>
                </c:pt>
                <c:pt idx="148">
                  <c:v>23.140999999999998</c:v>
                </c:pt>
                <c:pt idx="149">
                  <c:v>23.25</c:v>
                </c:pt>
                <c:pt idx="150">
                  <c:v>23.25</c:v>
                </c:pt>
                <c:pt idx="151">
                  <c:v>23.41</c:v>
                </c:pt>
                <c:pt idx="152">
                  <c:v>23.41</c:v>
                </c:pt>
                <c:pt idx="153">
                  <c:v>23.673999999999999</c:v>
                </c:pt>
                <c:pt idx="154">
                  <c:v>23.673999999999999</c:v>
                </c:pt>
                <c:pt idx="155">
                  <c:v>23.713000000000001</c:v>
                </c:pt>
                <c:pt idx="156">
                  <c:v>23.713000000000001</c:v>
                </c:pt>
                <c:pt idx="157">
                  <c:v>23.849</c:v>
                </c:pt>
                <c:pt idx="158">
                  <c:v>23.849</c:v>
                </c:pt>
                <c:pt idx="159">
                  <c:v>23.92</c:v>
                </c:pt>
                <c:pt idx="160">
                  <c:v>23.92</c:v>
                </c:pt>
                <c:pt idx="161">
                  <c:v>24.704999999999998</c:v>
                </c:pt>
                <c:pt idx="162">
                  <c:v>24.704999999999998</c:v>
                </c:pt>
                <c:pt idx="163">
                  <c:v>24.959</c:v>
                </c:pt>
                <c:pt idx="164">
                  <c:v>24.959</c:v>
                </c:pt>
                <c:pt idx="165">
                  <c:v>25.544</c:v>
                </c:pt>
                <c:pt idx="166">
                  <c:v>25.544</c:v>
                </c:pt>
                <c:pt idx="167">
                  <c:v>25.856999999999999</c:v>
                </c:pt>
                <c:pt idx="168">
                  <c:v>25.856999999999999</c:v>
                </c:pt>
                <c:pt idx="169">
                  <c:v>26.594999999999999</c:v>
                </c:pt>
                <c:pt idx="170">
                  <c:v>26.594999999999999</c:v>
                </c:pt>
                <c:pt idx="171">
                  <c:v>26.69</c:v>
                </c:pt>
                <c:pt idx="172">
                  <c:v>26.69</c:v>
                </c:pt>
                <c:pt idx="173">
                  <c:v>26.75</c:v>
                </c:pt>
                <c:pt idx="174">
                  <c:v>26.75</c:v>
                </c:pt>
                <c:pt idx="175">
                  <c:v>27.2</c:v>
                </c:pt>
                <c:pt idx="176">
                  <c:v>27.2</c:v>
                </c:pt>
                <c:pt idx="177">
                  <c:v>27.68</c:v>
                </c:pt>
                <c:pt idx="178">
                  <c:v>27.68</c:v>
                </c:pt>
                <c:pt idx="179">
                  <c:v>28.021999999999998</c:v>
                </c:pt>
                <c:pt idx="180">
                  <c:v>28.021999999999998</c:v>
                </c:pt>
                <c:pt idx="181">
                  <c:v>29.15</c:v>
                </c:pt>
                <c:pt idx="182">
                  <c:v>29.15</c:v>
                </c:pt>
                <c:pt idx="183">
                  <c:v>32.988</c:v>
                </c:pt>
                <c:pt idx="184">
                  <c:v>32.988</c:v>
                </c:pt>
                <c:pt idx="185">
                  <c:v>33.392000000000003</c:v>
                </c:pt>
                <c:pt idx="186">
                  <c:v>33.392000000000003</c:v>
                </c:pt>
                <c:pt idx="187">
                  <c:v>33.920999999999999</c:v>
                </c:pt>
                <c:pt idx="188">
                  <c:v>33.920999999999999</c:v>
                </c:pt>
                <c:pt idx="189">
                  <c:v>35.796999999999997</c:v>
                </c:pt>
                <c:pt idx="190">
                  <c:v>35.796999999999997</c:v>
                </c:pt>
                <c:pt idx="191">
                  <c:v>38.895000000000003</c:v>
                </c:pt>
              </c:numCache>
            </c:numRef>
          </c:xVal>
          <c:yVal>
            <c:numRef>
              <c:f>[1]TR!$B$2:$B$193</c:f>
              <c:numCache>
                <c:formatCode>General</c:formatCode>
                <c:ptCount val="192"/>
                <c:pt idx="0">
                  <c:v>40</c:v>
                </c:pt>
                <c:pt idx="1">
                  <c:v>40</c:v>
                </c:pt>
                <c:pt idx="2" formatCode="0">
                  <c:v>40</c:v>
                </c:pt>
                <c:pt idx="3" formatCode="0">
                  <c:v>40</c:v>
                </c:pt>
                <c:pt idx="4" formatCode="0">
                  <c:v>50</c:v>
                </c:pt>
                <c:pt idx="5" formatCode="0">
                  <c:v>50</c:v>
                </c:pt>
                <c:pt idx="6" formatCode="0">
                  <c:v>80</c:v>
                </c:pt>
                <c:pt idx="7" formatCode="0">
                  <c:v>80</c:v>
                </c:pt>
                <c:pt idx="8" formatCode="0">
                  <c:v>80</c:v>
                </c:pt>
                <c:pt idx="9" formatCode="0">
                  <c:v>80</c:v>
                </c:pt>
                <c:pt idx="10" formatCode="0">
                  <c:v>80</c:v>
                </c:pt>
                <c:pt idx="11" formatCode="0">
                  <c:v>80</c:v>
                </c:pt>
                <c:pt idx="12" formatCode="0">
                  <c:v>80</c:v>
                </c:pt>
                <c:pt idx="13" formatCode="0">
                  <c:v>80</c:v>
                </c:pt>
                <c:pt idx="14" formatCode="0">
                  <c:v>80</c:v>
                </c:pt>
                <c:pt idx="15" formatCode="0">
                  <c:v>80</c:v>
                </c:pt>
                <c:pt idx="16" formatCode="0">
                  <c:v>80</c:v>
                </c:pt>
                <c:pt idx="17" formatCode="0">
                  <c:v>80</c:v>
                </c:pt>
                <c:pt idx="18" formatCode="0">
                  <c:v>80</c:v>
                </c:pt>
                <c:pt idx="19" formatCode="0">
                  <c:v>65</c:v>
                </c:pt>
                <c:pt idx="20" formatCode="0">
                  <c:v>65</c:v>
                </c:pt>
                <c:pt idx="21" formatCode="0">
                  <c:v>80</c:v>
                </c:pt>
                <c:pt idx="22" formatCode="0">
                  <c:v>80</c:v>
                </c:pt>
                <c:pt idx="23" formatCode="0">
                  <c:v>80</c:v>
                </c:pt>
                <c:pt idx="24" formatCode="0">
                  <c:v>80</c:v>
                </c:pt>
                <c:pt idx="25" formatCode="0">
                  <c:v>100</c:v>
                </c:pt>
                <c:pt idx="26" formatCode="0">
                  <c:v>100</c:v>
                </c:pt>
                <c:pt idx="27" formatCode="0">
                  <c:v>75</c:v>
                </c:pt>
                <c:pt idx="28" formatCode="0">
                  <c:v>75</c:v>
                </c:pt>
                <c:pt idx="29" formatCode="0">
                  <c:v>75</c:v>
                </c:pt>
                <c:pt idx="30" formatCode="0">
                  <c:v>75</c:v>
                </c:pt>
                <c:pt idx="31" formatCode="0">
                  <c:v>75</c:v>
                </c:pt>
                <c:pt idx="32" formatCode="0">
                  <c:v>75</c:v>
                </c:pt>
                <c:pt idx="33" formatCode="0">
                  <c:v>75</c:v>
                </c:pt>
                <c:pt idx="34" formatCode="0">
                  <c:v>75</c:v>
                </c:pt>
                <c:pt idx="35" formatCode="0">
                  <c:v>75</c:v>
                </c:pt>
                <c:pt idx="36" formatCode="0">
                  <c:v>75</c:v>
                </c:pt>
                <c:pt idx="37" formatCode="0">
                  <c:v>70</c:v>
                </c:pt>
                <c:pt idx="38" formatCode="0">
                  <c:v>70</c:v>
                </c:pt>
                <c:pt idx="39" formatCode="0">
                  <c:v>70</c:v>
                </c:pt>
                <c:pt idx="40" formatCode="0">
                  <c:v>70</c:v>
                </c:pt>
                <c:pt idx="41" formatCode="0">
                  <c:v>70</c:v>
                </c:pt>
                <c:pt idx="42" formatCode="0">
                  <c:v>70</c:v>
                </c:pt>
                <c:pt idx="43" formatCode="0">
                  <c:v>70</c:v>
                </c:pt>
                <c:pt idx="44" formatCode="0">
                  <c:v>70</c:v>
                </c:pt>
                <c:pt idx="45" formatCode="0">
                  <c:v>60</c:v>
                </c:pt>
                <c:pt idx="46" formatCode="0">
                  <c:v>60</c:v>
                </c:pt>
                <c:pt idx="47" formatCode="0">
                  <c:v>100</c:v>
                </c:pt>
                <c:pt idx="48" formatCode="0">
                  <c:v>100</c:v>
                </c:pt>
                <c:pt idx="49" formatCode="0">
                  <c:v>100</c:v>
                </c:pt>
                <c:pt idx="50" formatCode="0">
                  <c:v>100</c:v>
                </c:pt>
                <c:pt idx="51" formatCode="0">
                  <c:v>75</c:v>
                </c:pt>
                <c:pt idx="52" formatCode="0">
                  <c:v>75</c:v>
                </c:pt>
                <c:pt idx="53" formatCode="0">
                  <c:v>75</c:v>
                </c:pt>
                <c:pt idx="54" formatCode="0">
                  <c:v>75</c:v>
                </c:pt>
                <c:pt idx="55" formatCode="0">
                  <c:v>75</c:v>
                </c:pt>
                <c:pt idx="56" formatCode="0">
                  <c:v>75</c:v>
                </c:pt>
                <c:pt idx="57" formatCode="0">
                  <c:v>65</c:v>
                </c:pt>
                <c:pt idx="58" formatCode="0">
                  <c:v>65</c:v>
                </c:pt>
                <c:pt idx="59" formatCode="0">
                  <c:v>65</c:v>
                </c:pt>
                <c:pt idx="60" formatCode="0">
                  <c:v>65</c:v>
                </c:pt>
                <c:pt idx="61" formatCode="0">
                  <c:v>65</c:v>
                </c:pt>
                <c:pt idx="62" formatCode="0">
                  <c:v>65</c:v>
                </c:pt>
                <c:pt idx="63" formatCode="0">
                  <c:v>70</c:v>
                </c:pt>
                <c:pt idx="64" formatCode="0">
                  <c:v>70</c:v>
                </c:pt>
                <c:pt idx="65" formatCode="0">
                  <c:v>70</c:v>
                </c:pt>
                <c:pt idx="66" formatCode="0">
                  <c:v>70</c:v>
                </c:pt>
                <c:pt idx="67" formatCode="0">
                  <c:v>70</c:v>
                </c:pt>
                <c:pt idx="68" formatCode="0">
                  <c:v>70</c:v>
                </c:pt>
                <c:pt idx="69" formatCode="0">
                  <c:v>70</c:v>
                </c:pt>
                <c:pt idx="70" formatCode="0">
                  <c:v>70</c:v>
                </c:pt>
                <c:pt idx="71" formatCode="0">
                  <c:v>70</c:v>
                </c:pt>
                <c:pt idx="72" formatCode="0">
                  <c:v>70</c:v>
                </c:pt>
                <c:pt idx="73" formatCode="0">
                  <c:v>65</c:v>
                </c:pt>
                <c:pt idx="74" formatCode="0">
                  <c:v>65</c:v>
                </c:pt>
                <c:pt idx="75" formatCode="0">
                  <c:v>70</c:v>
                </c:pt>
                <c:pt idx="76" formatCode="0">
                  <c:v>70</c:v>
                </c:pt>
                <c:pt idx="77" formatCode="0">
                  <c:v>70</c:v>
                </c:pt>
                <c:pt idx="78" formatCode="0">
                  <c:v>70</c:v>
                </c:pt>
                <c:pt idx="79" formatCode="0">
                  <c:v>60</c:v>
                </c:pt>
                <c:pt idx="80" formatCode="0">
                  <c:v>60</c:v>
                </c:pt>
                <c:pt idx="81" formatCode="0">
                  <c:v>50</c:v>
                </c:pt>
                <c:pt idx="82" formatCode="0">
                  <c:v>50</c:v>
                </c:pt>
                <c:pt idx="83" formatCode="0">
                  <c:v>60</c:v>
                </c:pt>
                <c:pt idx="84" formatCode="0">
                  <c:v>60</c:v>
                </c:pt>
                <c:pt idx="85" formatCode="0">
                  <c:v>60</c:v>
                </c:pt>
                <c:pt idx="86" formatCode="0">
                  <c:v>60</c:v>
                </c:pt>
                <c:pt idx="87" formatCode="0">
                  <c:v>60</c:v>
                </c:pt>
                <c:pt idx="88" formatCode="0">
                  <c:v>60</c:v>
                </c:pt>
                <c:pt idx="89" formatCode="0">
                  <c:v>70</c:v>
                </c:pt>
                <c:pt idx="90" formatCode="0">
                  <c:v>70</c:v>
                </c:pt>
                <c:pt idx="91" formatCode="0">
                  <c:v>70</c:v>
                </c:pt>
                <c:pt idx="92" formatCode="0">
                  <c:v>70</c:v>
                </c:pt>
                <c:pt idx="93" formatCode="0">
                  <c:v>60</c:v>
                </c:pt>
                <c:pt idx="94" formatCode="0">
                  <c:v>60</c:v>
                </c:pt>
                <c:pt idx="95" formatCode="0">
                  <c:v>90</c:v>
                </c:pt>
                <c:pt idx="96" formatCode="0">
                  <c:v>90</c:v>
                </c:pt>
                <c:pt idx="97" formatCode="0">
                  <c:v>70</c:v>
                </c:pt>
                <c:pt idx="98" formatCode="0">
                  <c:v>70</c:v>
                </c:pt>
                <c:pt idx="99" formatCode="0">
                  <c:v>60</c:v>
                </c:pt>
                <c:pt idx="100" formatCode="0">
                  <c:v>60</c:v>
                </c:pt>
                <c:pt idx="101" formatCode="0">
                  <c:v>60</c:v>
                </c:pt>
                <c:pt idx="102" formatCode="0">
                  <c:v>60</c:v>
                </c:pt>
                <c:pt idx="103" formatCode="0">
                  <c:v>60</c:v>
                </c:pt>
                <c:pt idx="104" formatCode="0">
                  <c:v>60</c:v>
                </c:pt>
                <c:pt idx="105" formatCode="0">
                  <c:v>50</c:v>
                </c:pt>
                <c:pt idx="106" formatCode="0">
                  <c:v>50</c:v>
                </c:pt>
                <c:pt idx="107" formatCode="0">
                  <c:v>50</c:v>
                </c:pt>
                <c:pt idx="108" formatCode="0">
                  <c:v>50</c:v>
                </c:pt>
                <c:pt idx="109" formatCode="0">
                  <c:v>50</c:v>
                </c:pt>
                <c:pt idx="110" formatCode="0">
                  <c:v>50</c:v>
                </c:pt>
                <c:pt idx="111" formatCode="0">
                  <c:v>60</c:v>
                </c:pt>
                <c:pt idx="112" formatCode="0">
                  <c:v>60</c:v>
                </c:pt>
                <c:pt idx="113" formatCode="0">
                  <c:v>100</c:v>
                </c:pt>
                <c:pt idx="114" formatCode="0">
                  <c:v>100</c:v>
                </c:pt>
                <c:pt idx="115" formatCode="0">
                  <c:v>70</c:v>
                </c:pt>
                <c:pt idx="116" formatCode="0">
                  <c:v>70</c:v>
                </c:pt>
                <c:pt idx="117" formatCode="0">
                  <c:v>100</c:v>
                </c:pt>
                <c:pt idx="118" formatCode="0">
                  <c:v>100</c:v>
                </c:pt>
                <c:pt idx="119" formatCode="0">
                  <c:v>100</c:v>
                </c:pt>
                <c:pt idx="120" formatCode="0">
                  <c:v>100</c:v>
                </c:pt>
                <c:pt idx="121" formatCode="0">
                  <c:v>100</c:v>
                </c:pt>
                <c:pt idx="122" formatCode="0">
                  <c:v>100</c:v>
                </c:pt>
                <c:pt idx="123" formatCode="0">
                  <c:v>100</c:v>
                </c:pt>
                <c:pt idx="124" formatCode="0">
                  <c:v>100</c:v>
                </c:pt>
                <c:pt idx="125" formatCode="0">
                  <c:v>75</c:v>
                </c:pt>
                <c:pt idx="126" formatCode="0">
                  <c:v>75</c:v>
                </c:pt>
                <c:pt idx="127" formatCode="0">
                  <c:v>75</c:v>
                </c:pt>
                <c:pt idx="128" formatCode="0">
                  <c:v>75</c:v>
                </c:pt>
                <c:pt idx="129" formatCode="0">
                  <c:v>50</c:v>
                </c:pt>
                <c:pt idx="130" formatCode="0">
                  <c:v>50</c:v>
                </c:pt>
                <c:pt idx="131" formatCode="0">
                  <c:v>100</c:v>
                </c:pt>
                <c:pt idx="132" formatCode="0">
                  <c:v>100</c:v>
                </c:pt>
                <c:pt idx="133" formatCode="0">
                  <c:v>50</c:v>
                </c:pt>
                <c:pt idx="134" formatCode="0">
                  <c:v>50</c:v>
                </c:pt>
                <c:pt idx="135" formatCode="0">
                  <c:v>50</c:v>
                </c:pt>
                <c:pt idx="136" formatCode="0">
                  <c:v>50</c:v>
                </c:pt>
                <c:pt idx="137" formatCode="0">
                  <c:v>50</c:v>
                </c:pt>
                <c:pt idx="138" formatCode="0">
                  <c:v>50</c:v>
                </c:pt>
                <c:pt idx="139" formatCode="0">
                  <c:v>70</c:v>
                </c:pt>
                <c:pt idx="140" formatCode="0">
                  <c:v>70</c:v>
                </c:pt>
                <c:pt idx="141" formatCode="0">
                  <c:v>70</c:v>
                </c:pt>
                <c:pt idx="142" formatCode="0">
                  <c:v>70</c:v>
                </c:pt>
                <c:pt idx="143" formatCode="0">
                  <c:v>70</c:v>
                </c:pt>
                <c:pt idx="144" formatCode="0">
                  <c:v>70</c:v>
                </c:pt>
                <c:pt idx="145" formatCode="0">
                  <c:v>70</c:v>
                </c:pt>
                <c:pt idx="146" formatCode="0">
                  <c:v>70</c:v>
                </c:pt>
                <c:pt idx="147" formatCode="0">
                  <c:v>70</c:v>
                </c:pt>
                <c:pt idx="148" formatCode="0">
                  <c:v>60</c:v>
                </c:pt>
                <c:pt idx="149" formatCode="0">
                  <c:v>60</c:v>
                </c:pt>
                <c:pt idx="150" formatCode="0">
                  <c:v>60</c:v>
                </c:pt>
                <c:pt idx="151" formatCode="0">
                  <c:v>60</c:v>
                </c:pt>
                <c:pt idx="152" formatCode="0">
                  <c:v>60</c:v>
                </c:pt>
                <c:pt idx="153" formatCode="0">
                  <c:v>60</c:v>
                </c:pt>
                <c:pt idx="154" formatCode="0">
                  <c:v>60</c:v>
                </c:pt>
                <c:pt idx="155" formatCode="0">
                  <c:v>60</c:v>
                </c:pt>
                <c:pt idx="156" formatCode="0">
                  <c:v>65</c:v>
                </c:pt>
                <c:pt idx="157" formatCode="0">
                  <c:v>65</c:v>
                </c:pt>
                <c:pt idx="158" formatCode="0">
                  <c:v>65</c:v>
                </c:pt>
                <c:pt idx="159" formatCode="0">
                  <c:v>65</c:v>
                </c:pt>
                <c:pt idx="160" formatCode="0">
                  <c:v>65</c:v>
                </c:pt>
                <c:pt idx="161" formatCode="0">
                  <c:v>65</c:v>
                </c:pt>
                <c:pt idx="162" formatCode="0">
                  <c:v>60</c:v>
                </c:pt>
                <c:pt idx="163" formatCode="0">
                  <c:v>60</c:v>
                </c:pt>
                <c:pt idx="164" formatCode="0">
                  <c:v>70</c:v>
                </c:pt>
                <c:pt idx="165" formatCode="0">
                  <c:v>70</c:v>
                </c:pt>
                <c:pt idx="166" formatCode="0">
                  <c:v>70</c:v>
                </c:pt>
                <c:pt idx="167" formatCode="0">
                  <c:v>70</c:v>
                </c:pt>
                <c:pt idx="168" formatCode="0">
                  <c:v>90</c:v>
                </c:pt>
                <c:pt idx="169" formatCode="0">
                  <c:v>90</c:v>
                </c:pt>
                <c:pt idx="170" formatCode="0">
                  <c:v>100</c:v>
                </c:pt>
                <c:pt idx="171" formatCode="0">
                  <c:v>100</c:v>
                </c:pt>
                <c:pt idx="172" formatCode="0">
                  <c:v>100</c:v>
                </c:pt>
                <c:pt idx="173" formatCode="0">
                  <c:v>100</c:v>
                </c:pt>
                <c:pt idx="174" formatCode="0">
                  <c:v>100</c:v>
                </c:pt>
                <c:pt idx="175" formatCode="0">
                  <c:v>100</c:v>
                </c:pt>
                <c:pt idx="176" formatCode="0">
                  <c:v>100</c:v>
                </c:pt>
                <c:pt idx="177" formatCode="0">
                  <c:v>100</c:v>
                </c:pt>
                <c:pt idx="178" formatCode="0">
                  <c:v>100</c:v>
                </c:pt>
                <c:pt idx="179" formatCode="0">
                  <c:v>100</c:v>
                </c:pt>
                <c:pt idx="180" formatCode="0">
                  <c:v>65</c:v>
                </c:pt>
                <c:pt idx="181" formatCode="0">
                  <c:v>65</c:v>
                </c:pt>
                <c:pt idx="182" formatCode="0">
                  <c:v>100</c:v>
                </c:pt>
                <c:pt idx="183" formatCode="0">
                  <c:v>100</c:v>
                </c:pt>
                <c:pt idx="184" formatCode="0">
                  <c:v>60</c:v>
                </c:pt>
                <c:pt idx="185" formatCode="0">
                  <c:v>60</c:v>
                </c:pt>
                <c:pt idx="186" formatCode="0">
                  <c:v>55</c:v>
                </c:pt>
                <c:pt idx="187" formatCode="0">
                  <c:v>55</c:v>
                </c:pt>
                <c:pt idx="188" formatCode="0">
                  <c:v>65</c:v>
                </c:pt>
                <c:pt idx="189" formatCode="0">
                  <c:v>65</c:v>
                </c:pt>
                <c:pt idx="190" formatCode="0">
                  <c:v>55</c:v>
                </c:pt>
                <c:pt idx="191" formatCode="0">
                  <c:v>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6B9-4199-8CB5-476F5761B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5676848"/>
        <c:axId val="792322368"/>
      </c:scatterChart>
      <c:valAx>
        <c:axId val="705676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staničení</a:t>
                </a:r>
                <a:r>
                  <a:rPr lang="cs-CZ" baseline="0" dirty="0"/>
                  <a:t> (km)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0.89905797279467725"/>
              <c:y val="0.79942299732730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2322368"/>
        <c:crosses val="autoZero"/>
        <c:crossBetween val="midCat"/>
      </c:valAx>
      <c:valAx>
        <c:axId val="79232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v/max (km/h)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56768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8AE666-829D-48E8-9FC3-85FF0D1DB2B5}" type="datetime1">
              <a:rPr lang="cs-CZ" smtClean="0"/>
              <a:t>24. 2. 2024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200E62-9364-4CB9-89C4-77645E764019}" type="datetime1">
              <a:rPr lang="cs-CZ" smtClean="0"/>
              <a:t>24. 2. 2024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D239E7-27CF-40C7-8F0A-BFE4D4394C35}" type="datetime1">
              <a:rPr lang="cs-CZ" smtClean="0"/>
              <a:t>24. 2. 2024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79535A-A064-470E-AB26-E7F9E0FAA2CE}" type="datetime1">
              <a:rPr lang="cs-CZ" smtClean="0"/>
              <a:t>24. 2. 2024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A97A77-74DD-4E76-8172-DB6859F6630F}" type="datetime1">
              <a:rPr lang="cs-CZ" smtClean="0"/>
              <a:t>24. 2. 2024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CB81F3-DDE0-4DA4-BA3D-DCA17B514D85}" type="datetime1">
              <a:rPr lang="cs-CZ" smtClean="0"/>
              <a:t>24. 2. 2024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E4E29C-9478-40CB-B885-8083C7A499E9}" type="datetime1">
              <a:rPr lang="cs-CZ" smtClean="0"/>
              <a:t>24. 2. 2024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D01282-382C-4BEC-BF1E-B43C436AE95C}" type="datetime1">
              <a:rPr lang="cs-CZ" smtClean="0"/>
              <a:t>24. 2. 2024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FFA001-1288-4B91-8F38-F652FDAD1948}" type="datetime1">
              <a:rPr lang="cs-CZ" smtClean="0"/>
              <a:t>24. 2. 2024</a:t>
            </a:fld>
            <a:endParaRPr lang="en-US" dirty="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F2F52B-EF36-4385-B68C-26B683FC6FB0}" type="datetime1">
              <a:rPr lang="cs-CZ" smtClean="0"/>
              <a:t>24. 2. 2024</a:t>
            </a:fld>
            <a:endParaRPr lang="en-US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2C2BC2-E937-462E-A053-77029519E0A6}" type="datetime1">
              <a:rPr lang="cs-CZ" smtClean="0"/>
              <a:t>24. 2. 2024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E82B159-E07C-4CB9-92A4-E7A9600AB687}" type="datetime1">
              <a:rPr lang="cs-CZ" smtClean="0"/>
              <a:t>24. 2. 2024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3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E121A66-A1E7-4CF3-A514-5864B0060CFE}" type="datetime1">
              <a:rPr lang="cs-CZ" smtClean="0"/>
              <a:t>24. 2. 2024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A0AA7D3-9C6A-469F-BADB-E9850326DE88}" type="datetime1">
              <a:rPr lang="cs-CZ" smtClean="0"/>
              <a:t>24. 2. 2024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www.geocaching.com/geocache/GC1Y3XD_spsd-masn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Obdélní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Autofit/>
          </a:bodyPr>
          <a:lstStyle/>
          <a:p>
            <a:pPr rtl="0"/>
            <a:r>
              <a:rPr lang="cs" sz="6000" dirty="0"/>
              <a:t>Koncepce provozu na trati Rakovník – Mladotice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c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Jan Velička</a:t>
            </a:r>
          </a:p>
          <a:p>
            <a:pPr rtl="0"/>
            <a:r>
              <a:rPr lang="c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Cena děkana FD ČVUT 2024</a:t>
            </a:r>
            <a:endParaRPr lang="c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Obsah obrázku venku, obloha, cesta, strom&#10;&#10;Popis byl vytvořen automaticky">
            <a:extLst>
              <a:ext uri="{FF2B5EF4-FFF2-40B4-BE49-F238E27FC236}">
                <a16:creationId xmlns:a16="http://schemas.microsoft.com/office/drawing/2014/main" id="{EDE888C7-8F79-6877-E46A-20C4C77D7E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24" r="36988"/>
          <a:stretch/>
        </p:blipFill>
        <p:spPr>
          <a:xfrm>
            <a:off x="0" y="0"/>
            <a:ext cx="5289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B86CDC-5294-C032-AE00-F57BEDF9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104" y="3074306"/>
            <a:ext cx="10058400" cy="1450757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39E073-19AD-9115-5D4F-0C0660BDB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104" y="4748954"/>
            <a:ext cx="10058400" cy="3760891"/>
          </a:xfrm>
        </p:spPr>
        <p:txBody>
          <a:bodyPr/>
          <a:lstStyle/>
          <a:p>
            <a:r>
              <a:rPr lang="cs-CZ" dirty="0"/>
              <a:t>Tato prezentace vychází ze samostatné práce Koncepce provozu na trati Rakovník – Mladotice. Autorem práce je Jan Velička. Pokud není uvedeno jinak, informace, nebo obrázky jsou čerpány odtud.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992C82-ED0F-75AF-4E1C-338CED163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z="1400" smtClean="0"/>
              <a:t>24. 2. 2024</a:t>
            </a:fld>
            <a:endParaRPr lang="en-US" sz="1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C1106D2-8354-82DE-708F-5A4611F4C198}"/>
              </a:ext>
            </a:extLst>
          </p:cNvPr>
          <p:cNvSpPr txBox="1"/>
          <p:nvPr/>
        </p:nvSpPr>
        <p:spPr>
          <a:xfrm>
            <a:off x="1077340" y="838703"/>
            <a:ext cx="92858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Děkuji za pozornost!</a:t>
            </a:r>
          </a:p>
          <a:p>
            <a:r>
              <a:rPr lang="cs-CZ" sz="66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Máte nějaké otázky?</a:t>
            </a:r>
          </a:p>
        </p:txBody>
      </p:sp>
    </p:spTree>
    <p:extLst>
      <p:ext uri="{BB962C8B-B14F-4D97-AF65-F5344CB8AC3E}">
        <p14:creationId xmlns:p14="http://schemas.microsoft.com/office/powerpoint/2010/main" val="925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F685E96D-D930-C6D1-00DD-3069641D25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92"/>
          <a:stretch/>
        </p:blipFill>
        <p:spPr>
          <a:xfrm>
            <a:off x="10733518" y="0"/>
            <a:ext cx="1458482" cy="321553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ED720F9-B732-6B29-7C6E-CCD22D15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5" t="13003" r="3763"/>
          <a:stretch/>
        </p:blipFill>
        <p:spPr bwMode="auto">
          <a:xfrm>
            <a:off x="9128679" y="0"/>
            <a:ext cx="1604839" cy="269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E55D577-15D1-AC42-E725-E1FEBEE93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84" y="252379"/>
            <a:ext cx="4280872" cy="754300"/>
          </a:xfrm>
        </p:spPr>
        <p:txBody>
          <a:bodyPr>
            <a:normAutofit/>
          </a:bodyPr>
          <a:lstStyle/>
          <a:p>
            <a:r>
              <a:rPr lang="cs-CZ" sz="4000" u="sng" dirty="0"/>
              <a:t>O škole, o mně</a:t>
            </a:r>
          </a:p>
        </p:txBody>
      </p:sp>
      <p:pic>
        <p:nvPicPr>
          <p:cNvPr id="7" name="Zástupný obsah 6" descr="Obsah obrázku přeprava, venku, obloha, železnice&#10;&#10;Popis byl vytvořen automaticky">
            <a:extLst>
              <a:ext uri="{FF2B5EF4-FFF2-40B4-BE49-F238E27FC236}">
                <a16:creationId xmlns:a16="http://schemas.microsoft.com/office/drawing/2014/main" id="{CBA564BD-24C0-713F-E1B4-4CA3B255B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8"/>
          <a:stretch/>
        </p:blipFill>
        <p:spPr>
          <a:xfrm>
            <a:off x="4665377" y="0"/>
            <a:ext cx="4638490" cy="4693156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99D6211-9C4C-3D1D-E9D7-286EDA0F0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4684" y="1197159"/>
            <a:ext cx="4280872" cy="498145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student 4. ročníku VOŠ a SPŠ dopravní Praha 1, Masná 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obor Provoz a ekonomika dopravy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FFFFFF"/>
                </a:solidFill>
              </a:rPr>
              <a:t>zaměření Železniční doprava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3. ročník účasti v CD FD ČVUT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ostatní zájmy: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hra na housle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lidový tanec, zpěv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průvodce v ČD muzeu Lužná u 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a mnoho dalšího…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477C40-C819-2C2D-1857-EB8A5E8F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E82B159-E07C-4CB9-92A4-E7A9600AB687}" type="datetime1">
              <a:rPr lang="cs-CZ" sz="1400" smtClean="0"/>
              <a:t>24. 2. 2024</a:t>
            </a:fld>
            <a:endParaRPr lang="en-US" sz="1400" dirty="0"/>
          </a:p>
        </p:txBody>
      </p:sp>
      <p:pic>
        <p:nvPicPr>
          <p:cNvPr id="10" name="Obrázek 9" descr="Obsah obrázku oblečení, osoba, boty, úsměv&#10;&#10;Popis byl vytvořen automaticky">
            <a:extLst>
              <a:ext uri="{FF2B5EF4-FFF2-40B4-BE49-F238E27FC236}">
                <a16:creationId xmlns:a16="http://schemas.microsoft.com/office/drawing/2014/main" id="{9E2CADA8-F120-570E-9956-50596EB9E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967" y="2295836"/>
            <a:ext cx="3418033" cy="4562164"/>
          </a:xfrm>
          <a:prstGeom prst="rect">
            <a:avLst/>
          </a:prstGeom>
        </p:spPr>
      </p:pic>
      <p:pic>
        <p:nvPicPr>
          <p:cNvPr id="1030" name="Picture 6" descr="GC1Y3XD SPSD Masna (Unknown Cache) in Hlavní město Praha, Czechia created  by homor">
            <a:extLst>
              <a:ext uri="{FF2B5EF4-FFF2-40B4-BE49-F238E27FC236}">
                <a16:creationId xmlns:a16="http://schemas.microsoft.com/office/drawing/2014/main" id="{98874EC3-5A1F-E86A-5EEF-4CD603149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77" y="3776557"/>
            <a:ext cx="4108590" cy="308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63227CD0-D4E5-1634-C895-D5B7B6570168}"/>
              </a:ext>
            </a:extLst>
          </p:cNvPr>
          <p:cNvSpPr txBox="1"/>
          <p:nvPr/>
        </p:nvSpPr>
        <p:spPr>
          <a:xfrm>
            <a:off x="4654207" y="5928929"/>
            <a:ext cx="147585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hlinkClick r:id="rId7"/>
              </a:rPr>
              <a:t>https://www.geocaching.com/geocache/GC1Y3XD_spsd-masna</a:t>
            </a:r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57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A416973-868E-45CA-0404-37DCEE24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dirty="0"/>
              <a:t>O projektu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96D6640-1F6F-4B43-1160-540CCB3F2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pPr lvl="1"/>
            <a:r>
              <a:rPr lang="cs-CZ" sz="2400" dirty="0"/>
              <a:t>od 1.1. 1997 výluka Mladotice – Kralovice </a:t>
            </a:r>
          </a:p>
          <a:p>
            <a:pPr lvl="1"/>
            <a:r>
              <a:rPr lang="cs-CZ" sz="2400" dirty="0"/>
              <a:t>návrh na rekonstrukci</a:t>
            </a:r>
          </a:p>
          <a:p>
            <a:pPr lvl="1"/>
            <a:r>
              <a:rPr lang="cs-CZ" sz="2400" dirty="0"/>
              <a:t>ve stávající stopě</a:t>
            </a:r>
          </a:p>
          <a:p>
            <a:pPr lvl="1"/>
            <a:r>
              <a:rPr lang="cs-CZ" sz="2400" dirty="0"/>
              <a:t>vhodný provozní koncept</a:t>
            </a:r>
          </a:p>
          <a:p>
            <a:pPr lvl="1"/>
            <a:r>
              <a:rPr lang="cs-CZ" sz="2400" dirty="0"/>
              <a:t>podpora pravidelného dojíždění i turismu</a:t>
            </a:r>
          </a:p>
          <a:p>
            <a:pPr lvl="1"/>
            <a:r>
              <a:rPr lang="cs-CZ" sz="2400" dirty="0"/>
              <a:t>prosazení významu trati</a:t>
            </a:r>
          </a:p>
          <a:p>
            <a:pPr marL="201168" lvl="1" indent="0">
              <a:buNone/>
            </a:pPr>
            <a:endParaRPr lang="en-US" sz="2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6C0851D-6940-5574-7379-A19F0478F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965" y="2120900"/>
            <a:ext cx="3481693" cy="3748194"/>
          </a:xfrm>
          <a:prstGeom prst="rect">
            <a:avLst/>
          </a:prstGeom>
          <a:noFill/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977006B-4295-9FF9-302C-CD67A56E97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D2C2BC2-E937-462E-A053-77029519E0A6}" type="datetime1">
              <a:rPr lang="cs-CZ" sz="1400" smtClean="0"/>
              <a:pPr rtl="0">
                <a:spcAft>
                  <a:spcPts val="600"/>
                </a:spcAft>
              </a:pPr>
              <a:t>24. 2. 2024</a:t>
            </a:fld>
            <a:endParaRPr lang="en-US" sz="1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4972DD5-6334-076D-1BA2-6E9242E5364E}"/>
              </a:ext>
            </a:extLst>
          </p:cNvPr>
          <p:cNvSpPr txBox="1"/>
          <p:nvPr/>
        </p:nvSpPr>
        <p:spPr>
          <a:xfrm>
            <a:off x="9527973" y="5883302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mapa SŽ</a:t>
            </a:r>
          </a:p>
        </p:txBody>
      </p:sp>
    </p:spTree>
    <p:extLst>
      <p:ext uri="{BB962C8B-B14F-4D97-AF65-F5344CB8AC3E}">
        <p14:creationId xmlns:p14="http://schemas.microsoft.com/office/powerpoint/2010/main" val="27039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AFDD9-9283-EBA2-CBBF-BECB25229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05362" cy="1458307"/>
          </a:xfrm>
        </p:spPr>
        <p:txBody>
          <a:bodyPr/>
          <a:lstStyle/>
          <a:p>
            <a:r>
              <a:rPr lang="cs-CZ" dirty="0"/>
              <a:t>Varianta Minimální 1 a Minimální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9481D7-EA5D-1387-5D4C-2C8469294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- rozsah provozu osobních vlaků:</a:t>
            </a:r>
          </a:p>
          <a:p>
            <a:pPr lvl="1"/>
            <a:r>
              <a:rPr lang="cs-CZ" sz="2400" dirty="0"/>
              <a:t>1 pár vlaků za 2-3 hodiny</a:t>
            </a:r>
          </a:p>
          <a:p>
            <a:r>
              <a:rPr lang="cs-CZ" sz="2400" dirty="0"/>
              <a:t>- jízdní doba:</a:t>
            </a:r>
          </a:p>
          <a:p>
            <a:pPr lvl="1"/>
            <a:r>
              <a:rPr lang="cs-CZ" sz="2400" dirty="0"/>
              <a:t>53/52 minut</a:t>
            </a:r>
          </a:p>
          <a:p>
            <a:r>
              <a:rPr lang="cs-CZ" sz="2400" dirty="0"/>
              <a:t>- investiční náklady: </a:t>
            </a:r>
          </a:p>
          <a:p>
            <a:pPr lvl="1"/>
            <a:r>
              <a:rPr lang="cs-CZ" sz="2400" dirty="0"/>
              <a:t>přibližně 700 mil. Kč</a:t>
            </a:r>
          </a:p>
          <a:p>
            <a:r>
              <a:rPr lang="cs-CZ" sz="2400" dirty="0"/>
              <a:t>- náklady na objednávání dopravy:</a:t>
            </a:r>
          </a:p>
          <a:p>
            <a:pPr lvl="1"/>
            <a:r>
              <a:rPr lang="cs-CZ" sz="2400" dirty="0"/>
              <a:t>přibližně 29 mil. Kč ročně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75A907-61E3-6777-F4BD-A69C589C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z="1400" smtClean="0"/>
              <a:t>24. 2. 2024</a:t>
            </a:fld>
            <a:endParaRPr lang="en-US" sz="1400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659481D7-EA5D-1387-5D4C-2C8469294211}"/>
              </a:ext>
            </a:extLst>
          </p:cNvPr>
          <p:cNvSpPr txBox="1">
            <a:spLocks/>
          </p:cNvSpPr>
          <p:nvPr/>
        </p:nvSpPr>
        <p:spPr>
          <a:xfrm>
            <a:off x="5824410" y="2102376"/>
            <a:ext cx="5062932" cy="376089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600" dirty="0"/>
              <a:t>- rozsah provozu osobních vlaků:</a:t>
            </a:r>
          </a:p>
          <a:p>
            <a:pPr lvl="1"/>
            <a:r>
              <a:rPr lang="cs-CZ" sz="2600" dirty="0"/>
              <a:t>1 pár vlaků za 1-2 hodiny</a:t>
            </a:r>
          </a:p>
          <a:p>
            <a:r>
              <a:rPr lang="cs-CZ" sz="2600" dirty="0"/>
              <a:t>- jízdní doba:</a:t>
            </a:r>
          </a:p>
          <a:p>
            <a:pPr lvl="1"/>
            <a:r>
              <a:rPr lang="cs-CZ" sz="2600" dirty="0"/>
              <a:t>53/52 minut</a:t>
            </a:r>
          </a:p>
          <a:p>
            <a:r>
              <a:rPr lang="cs-CZ" sz="2600" dirty="0"/>
              <a:t>- investiční náklady: </a:t>
            </a:r>
          </a:p>
          <a:p>
            <a:pPr lvl="1"/>
            <a:r>
              <a:rPr lang="cs-CZ" sz="2600" dirty="0"/>
              <a:t>přibližně 715 mil. Kč</a:t>
            </a:r>
          </a:p>
          <a:p>
            <a:r>
              <a:rPr lang="cs-CZ" sz="2600" dirty="0"/>
              <a:t>- náklady na objednávání dopravy:</a:t>
            </a:r>
          </a:p>
          <a:p>
            <a:pPr lvl="1"/>
            <a:r>
              <a:rPr lang="cs-CZ" sz="2600" dirty="0"/>
              <a:t>přibližně 50 mil. Kč ročně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374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9795793-82C1-CF48-FB23-23555EB94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2C2BC2-E937-462E-A053-77029519E0A6}" type="datetime1">
              <a:rPr lang="cs-CZ" smtClean="0"/>
              <a:t>24. 2. 2024</a:t>
            </a:fld>
            <a:endParaRPr lang="en-US" dirty="0"/>
          </a:p>
        </p:txBody>
      </p:sp>
      <p:pic>
        <p:nvPicPr>
          <p:cNvPr id="3" name="Picture 1878305496" descr="Obsah obrázku text, řada/pruh, Paralelní, číslo&#10;&#10;Popis byl vytvořen automaticky">
            <a:extLst>
              <a:ext uri="{FF2B5EF4-FFF2-40B4-BE49-F238E27FC236}">
                <a16:creationId xmlns:a16="http://schemas.microsoft.com/office/drawing/2014/main" id="{81BCABEB-01C7-63EF-7160-B9ED356A55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8ED2A-187E-DE57-9AB0-9624075B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Varianta Maximální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DE86C56-955C-BE2F-74E9-88E09BC14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79" y="2042446"/>
            <a:ext cx="5679535" cy="4067798"/>
          </a:xfrm>
        </p:spPr>
        <p:txBody>
          <a:bodyPr>
            <a:noAutofit/>
          </a:bodyPr>
          <a:lstStyle/>
          <a:p>
            <a:r>
              <a:rPr lang="cs-CZ" sz="2400" dirty="0"/>
              <a:t>- rozsah provozu osobních vlaků:	</a:t>
            </a:r>
          </a:p>
          <a:p>
            <a:pPr lvl="1"/>
            <a:r>
              <a:rPr lang="cs-CZ" sz="2400" dirty="0"/>
              <a:t>1 pár vlaků za 1 hodinu	</a:t>
            </a:r>
          </a:p>
          <a:p>
            <a:r>
              <a:rPr lang="cs-CZ" sz="2400" dirty="0"/>
              <a:t>- jízdní doba:</a:t>
            </a:r>
          </a:p>
          <a:p>
            <a:pPr lvl="1"/>
            <a:r>
              <a:rPr lang="cs-CZ" sz="2400" dirty="0"/>
              <a:t>43/44 minut</a:t>
            </a:r>
          </a:p>
          <a:p>
            <a:r>
              <a:rPr lang="cs-CZ" sz="2400" dirty="0"/>
              <a:t>- investiční náklady: </a:t>
            </a:r>
          </a:p>
          <a:p>
            <a:pPr lvl="1"/>
            <a:r>
              <a:rPr lang="cs-CZ" sz="2400" dirty="0"/>
              <a:t>přibližně 1,5 mld. Kč</a:t>
            </a:r>
          </a:p>
          <a:p>
            <a:r>
              <a:rPr lang="cs-CZ" sz="2400" dirty="0"/>
              <a:t>- náklady na objednávání dopravy:</a:t>
            </a:r>
          </a:p>
          <a:p>
            <a:pPr lvl="1"/>
            <a:r>
              <a:rPr lang="cs-CZ" sz="2400" dirty="0"/>
              <a:t>přibližně 114 mil. Kč ročně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AD7D14F-3F56-5850-7521-D85607CE7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5944" y="2042445"/>
            <a:ext cx="4639736" cy="3826649"/>
          </a:xfrm>
        </p:spPr>
        <p:txBody>
          <a:bodyPr>
            <a:normAutofit/>
          </a:bodyPr>
          <a:lstStyle/>
          <a:p>
            <a:r>
              <a:rPr lang="cs-CZ" sz="2400" dirty="0"/>
              <a:t>- rozsah provozu rychlíků:</a:t>
            </a:r>
          </a:p>
          <a:p>
            <a:pPr lvl="1"/>
            <a:r>
              <a:rPr lang="cs-CZ" sz="2400" dirty="0"/>
              <a:t>1 pár vlaků 2 hodiny</a:t>
            </a:r>
          </a:p>
          <a:p>
            <a:r>
              <a:rPr lang="cs-CZ" sz="2400" dirty="0"/>
              <a:t>- jízdní doba:</a:t>
            </a:r>
          </a:p>
          <a:p>
            <a:pPr lvl="1"/>
            <a:r>
              <a:rPr lang="cs-CZ" sz="2400" dirty="0"/>
              <a:t>36,5 minuty</a:t>
            </a:r>
          </a:p>
          <a:p>
            <a:endParaRPr lang="cs-CZ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4FF7B83-13FD-364F-1A22-704C8F82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EFFA001-1288-4B91-8F38-F652FDAD1948}" type="datetime1">
              <a:rPr lang="cs-CZ" sz="1400" smtClean="0"/>
              <a:t>24. 2. 2024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2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9795793-82C1-CF48-FB23-23555EB94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2C2BC2-E937-462E-A053-77029519E0A6}" type="datetime1">
              <a:rPr lang="cs-CZ" sz="1400" smtClean="0"/>
              <a:t>24. 2. 2024</a:t>
            </a:fld>
            <a:endParaRPr lang="en-US" sz="1400" dirty="0"/>
          </a:p>
        </p:txBody>
      </p:sp>
      <p:pic>
        <p:nvPicPr>
          <p:cNvPr id="3" name="Picture 977253485" descr="Obsah obrázku řada/pruh, Barevnost, snímek obrazovky&#10;&#10;Popis byl vytvořen automaticky">
            <a:extLst>
              <a:ext uri="{FF2B5EF4-FFF2-40B4-BE49-F238E27FC236}">
                <a16:creationId xmlns:a16="http://schemas.microsoft.com/office/drawing/2014/main" id="{DF520998-52A7-D7F4-9FDF-9D60EA459F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6"/>
          <a:stretch/>
        </p:blipFill>
        <p:spPr>
          <a:xfrm>
            <a:off x="282011" y="46036"/>
            <a:ext cx="9898416" cy="3259257"/>
          </a:xfrm>
          <a:prstGeom prst="rect">
            <a:avLst/>
          </a:prstGeom>
        </p:spPr>
      </p:pic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83024D73-211D-4749-9711-086B785574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870174"/>
              </p:ext>
            </p:extLst>
          </p:nvPr>
        </p:nvGraphicFramePr>
        <p:xfrm>
          <a:off x="119641" y="3187580"/>
          <a:ext cx="11519731" cy="3259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572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9795793-82C1-CF48-FB23-23555EB94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2C2BC2-E937-462E-A053-77029519E0A6}" type="datetime1">
              <a:rPr lang="cs-CZ" smtClean="0"/>
              <a:t>24. 2. 2024</a:t>
            </a:fld>
            <a:endParaRPr lang="en-US" dirty="0"/>
          </a:p>
        </p:txBody>
      </p:sp>
      <p:pic>
        <p:nvPicPr>
          <p:cNvPr id="4" name="Obrázek 3" descr="Obsah obrázku železnice, venku, obloha, trať&#10;&#10;Popis byl vytvořen automaticky">
            <a:extLst>
              <a:ext uri="{FF2B5EF4-FFF2-40B4-BE49-F238E27FC236}">
                <a16:creationId xmlns:a16="http://schemas.microsoft.com/office/drawing/2014/main" id="{35EE256F-7F9A-6201-E7F0-655D00226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0A18D8B-991F-1542-87E3-89E8566B0CC3}"/>
              </a:ext>
            </a:extLst>
          </p:cNvPr>
          <p:cNvSpPr txBox="1"/>
          <p:nvPr/>
        </p:nvSpPr>
        <p:spPr>
          <a:xfrm>
            <a:off x="7336056" y="256373"/>
            <a:ext cx="434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vlastní vizualizace v Train Simulator </a:t>
            </a:r>
            <a:r>
              <a:rPr lang="cs-CZ" dirty="0" err="1">
                <a:solidFill>
                  <a:schemeClr val="bg1"/>
                </a:solidFill>
              </a:rPr>
              <a:t>classic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A965847-28CB-9B38-5D10-80016D6C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2C2BC2-E937-462E-A053-77029519E0A6}" type="datetime1">
              <a:rPr lang="cs-CZ" smtClean="0"/>
              <a:t>24. 2. 2024</a:t>
            </a:fld>
            <a:endParaRPr lang="en-US" dirty="0"/>
          </a:p>
        </p:txBody>
      </p:sp>
      <p:pic>
        <p:nvPicPr>
          <p:cNvPr id="4" name="Obrázek 3" descr="Obsah obrázku venku, tráva, obloha, trať&#10;&#10;Popis byl vytvořen automaticky">
            <a:extLst>
              <a:ext uri="{FF2B5EF4-FFF2-40B4-BE49-F238E27FC236}">
                <a16:creationId xmlns:a16="http://schemas.microsoft.com/office/drawing/2014/main" id="{48133EFB-6488-5BD1-BD8D-977955511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5_TF56160789" id="{8AF6F0AA-8C72-4967-968E-D4393B06EDB9}" vid="{ACB952D6-6656-4F55-89C5-890C0D27D2F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75B0A1E48B9D48B899B33603E7D7C5" ma:contentTypeVersion="18" ma:contentTypeDescription="Create a new document." ma:contentTypeScope="" ma:versionID="4775bd46b1d14574ad0d77b6b433e06d">
  <xsd:schema xmlns:xsd="http://www.w3.org/2001/XMLSchema" xmlns:xs="http://www.w3.org/2001/XMLSchema" xmlns:p="http://schemas.microsoft.com/office/2006/metadata/properties" xmlns:ns3="f141716c-50d1-4b6b-b0db-6d77c9bd8230" xmlns:ns4="483e9a6b-b03d-484a-aca9-37b1b96aacf6" targetNamespace="http://schemas.microsoft.com/office/2006/metadata/properties" ma:root="true" ma:fieldsID="3c57816b79d6643d02b258f75df82581" ns3:_="" ns4:_="">
    <xsd:import namespace="f141716c-50d1-4b6b-b0db-6d77c9bd8230"/>
    <xsd:import namespace="483e9a6b-b03d-484a-aca9-37b1b96aacf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_activity" minOccurs="0"/>
                <xsd:element ref="ns4:MediaServiceDateTaken" minOccurs="0"/>
                <xsd:element ref="ns4:MediaServiceObjectDetectorVersions" minOccurs="0"/>
                <xsd:element ref="ns4:MediaServiceLocation" minOccurs="0"/>
                <xsd:element ref="ns4:MediaLengthInSecond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1716c-50d1-4b6b-b0db-6d77c9bd823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e9a6b-b03d-484a-aca9-37b1b96aac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83e9a6b-b03d-484a-aca9-37b1b96aacf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871E5A-0607-4BC3-B756-43C3024CD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41716c-50d1-4b6b-b0db-6d77c9bd8230"/>
    <ds:schemaRef ds:uri="483e9a6b-b03d-484a-aca9-37b1b96aac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82461C-A26D-4D36-B5CD-94AD6168BAF7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f141716c-50d1-4b6b-b0db-6d77c9bd8230"/>
    <ds:schemaRef ds:uri="483e9a6b-b03d-484a-aca9-37b1b96aacf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48385D-5DE4-4348-ABCD-5295C46DE7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{05C4ACC5-FEE2-4553-B51F-4CBA30DF5D1E}tf56160789_win32</Template>
  <TotalTime>1</TotalTime>
  <Words>324</Words>
  <Application>Microsoft Office PowerPoint</Application>
  <PresentationFormat>Širokoúhlá obrazovka</PresentationFormat>
  <Paragraphs>68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Calibri</vt:lpstr>
      <vt:lpstr>Franklin Gothic Book</vt:lpstr>
      <vt:lpstr>1_RetrospectVTI</vt:lpstr>
      <vt:lpstr>Koncepce provozu na trati Rakovník – Mladotice </vt:lpstr>
      <vt:lpstr>O škole, o mně</vt:lpstr>
      <vt:lpstr>O projektu</vt:lpstr>
      <vt:lpstr>Varianta Minimální 1 a Minimální 2</vt:lpstr>
      <vt:lpstr>Prezentace aplikace PowerPoint</vt:lpstr>
      <vt:lpstr>Varianta Maximální</vt:lpstr>
      <vt:lpstr>Prezentace aplikace PowerPoint</vt:lpstr>
      <vt:lpstr>Prezentace aplikace PowerPoint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Koncepce provozu na trati Rakovník – Mladotice</dc:title>
  <dc:creator>Velička Jan</dc:creator>
  <cp:lastModifiedBy>Jarmila Kulíšková</cp:lastModifiedBy>
  <cp:revision>3</cp:revision>
  <dcterms:created xsi:type="dcterms:W3CDTF">2024-01-28T14:00:17Z</dcterms:created>
  <dcterms:modified xsi:type="dcterms:W3CDTF">2024-02-24T15:43:41Z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0x0101002175B0A1E48B9D48B899B33603E7D7C5</vt:lpwstr>
  </property>
</Properties>
</file>