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61" r:id="rId6"/>
    <p:sldId id="262" r:id="rId7"/>
    <p:sldId id="266" r:id="rId8"/>
    <p:sldId id="267" r:id="rId9"/>
    <p:sldId id="268" r:id="rId10"/>
    <p:sldId id="265" r:id="rId11"/>
    <p:sldId id="259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16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3FD0B8-C376-0184-D665-EE465E6ED1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8A7AE2A-CE0A-56CA-4BAC-791F0C8838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5185690-BECC-DF16-CF01-D20A17D77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58401-DB83-4171-BA2C-61502B73F1C3}" type="datetimeFigureOut">
              <a:rPr lang="cs-CZ" smtClean="0"/>
              <a:t>20.02.2024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5585E51-AAA0-2AF5-20A1-5A505673A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4D37D45-76EC-5ED2-0047-DBF408222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B5C9-76B5-4B18-8B8F-59A903DBF2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415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62CAAE-FACE-424A-9C2A-A51657921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BE563C5-0A91-9CB4-9609-6A6AB6486F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41E1089-4223-E13C-022A-A37E4E599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58401-DB83-4171-BA2C-61502B73F1C3}" type="datetimeFigureOut">
              <a:rPr lang="cs-CZ" smtClean="0"/>
              <a:t>20.02.2024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332E8D8-BE43-7371-4E6E-88AB15B08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05543D9-38EF-A94D-1A4A-E4698D782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B5C9-76B5-4B18-8B8F-59A903DBF2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8665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BD267AB-B9AC-A03D-4FD8-BF1B79C0CB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BCA36CE-A4BC-431C-07A8-CD3C9EB236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920D5A6-F0C4-18E4-8B6B-B1577FFD7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58401-DB83-4171-BA2C-61502B73F1C3}" type="datetimeFigureOut">
              <a:rPr lang="cs-CZ" smtClean="0"/>
              <a:t>20.02.2024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20B60EA-9E8D-4649-0925-8751E4DBC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34C2166-3246-F515-5200-B1033BBFC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B5C9-76B5-4B18-8B8F-59A903DBF2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6112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6DBA9A-EDC7-A5B6-A73E-3C04A6BA5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D9E9753-A967-5A33-CF6C-9F415DCECD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1DE3509-B8DB-8551-7E2F-7BDCD7F83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58401-DB83-4171-BA2C-61502B73F1C3}" type="datetimeFigureOut">
              <a:rPr lang="cs-CZ" smtClean="0"/>
              <a:t>20.02.2024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E8C220B-04C6-F6F0-C788-9D885880E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C06286C-3A1B-1738-A8A8-DB21CDA3B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B5C9-76B5-4B18-8B8F-59A903DBF2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0305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11A18D-B926-4A47-5550-816D97980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E699C65-DEE7-6B84-8115-7394005AD2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B51D41A-BBB6-7CF0-F257-F80E46316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58401-DB83-4171-BA2C-61502B73F1C3}" type="datetimeFigureOut">
              <a:rPr lang="cs-CZ" smtClean="0"/>
              <a:t>20.02.2024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AB5B919-97CB-172E-B11A-D5EEE4928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E432DBB-D81F-745A-3BF5-9167B9908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B5C9-76B5-4B18-8B8F-59A903DBF2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8831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BA4BD1-6047-2CFF-1633-038A67F26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30846E0-2AB8-B922-844F-0479F266FF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08026D2-4C02-D6DB-0053-E5E632E47D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AC9BEE6-8B6A-66DF-5100-72D355E92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58401-DB83-4171-BA2C-61502B73F1C3}" type="datetimeFigureOut">
              <a:rPr lang="cs-CZ" smtClean="0"/>
              <a:t>20.02.2024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95ABECD-D7C9-D9F4-D4AA-06A7BE285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DC714CB-A5DE-74DC-641B-482BAC77E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B5C9-76B5-4B18-8B8F-59A903DBF2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2543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500ECF-FF0A-D3F8-B73B-7D7BF26F0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0D36ABA-04EB-9FB0-8E70-7640150ADC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C6D348C-CB8F-D451-A91B-F08931040F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1134FAA-BC56-ED23-FF0B-E16E839BA2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BF3CDB1B-1B56-5493-83F9-DC186E2D3F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059CD87F-F8AB-57AE-1458-D5B00E924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58401-DB83-4171-BA2C-61502B73F1C3}" type="datetimeFigureOut">
              <a:rPr lang="cs-CZ" smtClean="0"/>
              <a:t>20.02.2024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BCB6E5B0-8FE7-E166-A843-82ACD6B0D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D867E8B-DB85-963A-468F-67A69472A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B5C9-76B5-4B18-8B8F-59A903DBF2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3060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4F7BEB-642D-F5DC-D13D-9968455B7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5F5CC2C-9B63-573A-429C-1B507DC70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58401-DB83-4171-BA2C-61502B73F1C3}" type="datetimeFigureOut">
              <a:rPr lang="cs-CZ" smtClean="0"/>
              <a:t>20.02.2024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287CA07-56D1-5DAB-A16B-B9BB9EF44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D537382-9A6F-BA7F-CBD5-A7A88CBE2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B5C9-76B5-4B18-8B8F-59A903DBF2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5730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00557E9C-33C8-53B4-ABA0-4139C6B1C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58401-DB83-4171-BA2C-61502B73F1C3}" type="datetimeFigureOut">
              <a:rPr lang="cs-CZ" smtClean="0"/>
              <a:t>20.02.2024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A953EEA-DDED-98CD-4105-2529B7975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4FF3222-7813-1CA0-2F3B-FD4C3816E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B5C9-76B5-4B18-8B8F-59A903DBF2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7476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D782F8-0C44-1B6B-3F3F-F145EF814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8AC50F5-A619-958F-E4FE-CFAD14BB8A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24BEDD9-DABD-113B-3438-292FB50041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3EA8828-80F6-CF8E-6F34-D9E21D6C5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58401-DB83-4171-BA2C-61502B73F1C3}" type="datetimeFigureOut">
              <a:rPr lang="cs-CZ" smtClean="0"/>
              <a:t>20.02.2024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9B97FE0-F318-1FA4-3BAF-D8F0575A2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0142B38-51C2-8934-3F0E-C84DE35D3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B5C9-76B5-4B18-8B8F-59A903DBF2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4217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D9FAA8-E411-89AA-F818-3BAAA6B00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A4D35B2-2755-ACC3-1401-E350502E2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ED24C75-AFCE-376B-B819-138CA1C322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D3459A0-62B3-DB11-DC39-EE80DBFC8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58401-DB83-4171-BA2C-61502B73F1C3}" type="datetimeFigureOut">
              <a:rPr lang="cs-CZ" smtClean="0"/>
              <a:t>20.02.2024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879A20A-8674-F101-3F41-C6630E698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C275AE9-7DE3-5968-61FE-AD00F8766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B5C9-76B5-4B18-8B8F-59A903DBF2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1409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D0E8564-DB15-BEF8-6604-26A6DC6D3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E59D67D-DC04-71F9-96CC-E5CAC83035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3E8ADDB-7EDB-1A7B-B10F-FEA949DD73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958401-DB83-4171-BA2C-61502B73F1C3}" type="datetimeFigureOut">
              <a:rPr lang="cs-CZ" smtClean="0"/>
              <a:t>20.02.2024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06B9276-B8E3-6284-2E6B-87FB945495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13B6ECA-AA99-101D-C004-91CC8949A3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DB5C9-76B5-4B18-8B8F-59A903DBF2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5026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xtradovolena.com/wp-content/uploads/2014/06/logo-ck-alexandria.jpg" TargetMode="External"/><Relationship Id="rId2" Type="http://schemas.openxmlformats.org/officeDocument/2006/relationships/hyperlink" Target="https://s.pilotsglobal.com/img/4/6/9/3/0/46930622e76a0886891b1c95417e0a90.sv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AAE94E3-A7DB-4868-B1E3-E49703488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2606AC8-2B55-0807-6112-E5D4991101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9560" y="856180"/>
            <a:ext cx="5279408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700"/>
              <a:t>Cena Děkana ČVUT Dopravní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123821"/>
            <a:ext cx="4975066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5B14793-648E-B6DF-E5E9-5707C2AB1B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0719" y="2330505"/>
            <a:ext cx="5278066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b="1"/>
              <a:t>Letiště České Budějovice 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000"/>
              <a:t>Autor: Ondřej Bittnar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000"/>
              <a:t>4. ročník – Provoz a ekonomika dopravy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000"/>
              <a:t>VOŠ a SPŠD Dopravní 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000"/>
              <a:t>Praha 1, Masná 18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7447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1D0A86A-2B88-E131-5DB2-4D280A951D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3423" y="823840"/>
            <a:ext cx="4397433" cy="203486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8CB5D2D7-DF65-4E86-BFBA-FFB9B5AC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05479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46FF2DC-771E-ACF2-E8B6-E427260C2A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4718" y="3707894"/>
            <a:ext cx="4092978" cy="251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189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93230AD-054B-E800-A717-E614B67E8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Děkuji za pozornost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2888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41D4FA-E524-F3A5-639E-EC1FDF49C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D852ED2-E295-EC0D-5594-94B9C3A56E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Pohovor s ředitelem letiště Českých Budějovic pan Ing. Ivan Trhlík </a:t>
            </a:r>
          </a:p>
          <a:p>
            <a:r>
              <a:rPr lang="cs-CZ" dirty="0">
                <a:hlinkClick r:id="rId2"/>
              </a:rPr>
              <a:t>https://s.pilotsglobal.com/img/4/6/9/3/0/46930622e76a0886891b1c95417e0a90.svg</a:t>
            </a:r>
            <a:endParaRPr lang="cs-CZ" dirty="0"/>
          </a:p>
          <a:p>
            <a:r>
              <a:rPr lang="cs-CZ" dirty="0">
                <a:hlinkClick r:id="rId2"/>
              </a:rPr>
              <a:t>https://s.pilotsglobal.com/img/4/6/9/3/0/46930622e76a0886891b1c95417e0a90.svg</a:t>
            </a:r>
            <a:endParaRPr lang="cs-CZ" dirty="0"/>
          </a:p>
          <a:p>
            <a:r>
              <a:rPr lang="cs-CZ" dirty="0">
                <a:hlinkClick r:id="rId3"/>
              </a:rPr>
              <a:t>https://www.extradovolena.com/wp-content/uploads/2014/06/logo-ck-alexandria.jpg</a:t>
            </a:r>
            <a:endParaRPr lang="cs-CZ" dirty="0"/>
          </a:p>
          <a:p>
            <a:r>
              <a:rPr lang="cs-CZ" dirty="0"/>
              <a:t>https://www.jcted.cz/public/temp/photos/articles/40948/643557__.jpg?lm=1553845075</a:t>
            </a:r>
          </a:p>
        </p:txBody>
      </p:sp>
    </p:spTree>
    <p:extLst>
      <p:ext uri="{BB962C8B-B14F-4D97-AF65-F5344CB8AC3E}">
        <p14:creationId xmlns:p14="http://schemas.microsoft.com/office/powerpoint/2010/main" val="768405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7287F34-55E7-ED39-70E4-5D5AAF8B5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458" y="-117521"/>
            <a:ext cx="5110477" cy="1505043"/>
          </a:xfrm>
        </p:spPr>
        <p:txBody>
          <a:bodyPr anchor="ctr">
            <a:normAutofit/>
          </a:bodyPr>
          <a:lstStyle/>
          <a:p>
            <a:r>
              <a:rPr lang="cs-CZ" sz="4000" dirty="0"/>
              <a:t>Představení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2A2ED33-CF66-3475-681D-FAB372FA8B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459" y="1270000"/>
            <a:ext cx="5567677" cy="533583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cs-CZ" dirty="0"/>
              <a:t>Dobrý den, jmenuji se Ondřej Bittnar a moje práce je zaměřena na letiště České Budějovice.</a:t>
            </a:r>
          </a:p>
          <a:p>
            <a:pPr marL="0" indent="0">
              <a:buNone/>
            </a:pPr>
            <a:r>
              <a:rPr lang="cs-CZ" dirty="0"/>
              <a:t>Aktuálně studuji 4. ročník střední průmyslové školy dopravní v oboru Dopravní služby v cestovním ruchu.</a:t>
            </a:r>
          </a:p>
          <a:p>
            <a:pPr marL="0" indent="0">
              <a:buNone/>
            </a:pPr>
            <a:r>
              <a:rPr lang="cs-CZ" dirty="0"/>
              <a:t>V této prezentaci si představíme samotné letiště, aktuální stav, budoucnost, destinace, dosah letiště a cestovní kanceláře, které zde působí.</a:t>
            </a:r>
          </a:p>
          <a:p>
            <a:pPr marL="0" indent="0">
              <a:buNone/>
            </a:pPr>
            <a:endParaRPr lang="cs-CZ" sz="2000" b="1" dirty="0"/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6" name="Picture 4" descr="Letadlo na rozjezdové dráze">
            <a:extLst>
              <a:ext uri="{FF2B5EF4-FFF2-40B4-BE49-F238E27FC236}">
                <a16:creationId xmlns:a16="http://schemas.microsoft.com/office/drawing/2014/main" id="{29EF355E-B62D-0B36-F810-77581F41A7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439" r="29120" b="-1"/>
          <a:stretch/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07868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49FB5C3-7336-4FE0-A30C-CC0A3646D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9A6B5CE-CB1D-48EE-8B43-E952235C8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3F3EAA5-4E15-400B-BBA3-82B3F49A21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2BA2E40-BE9B-4C54-9CDD-40EE804CCE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0DA909B4-15FF-46A6-8A7F-7AEF977FE9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517897"/>
            <a:ext cx="11111729" cy="58579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F24FFEB-27F6-2420-1239-44F6940A2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025" y="922644"/>
            <a:ext cx="5040285" cy="1169585"/>
          </a:xfrm>
        </p:spPr>
        <p:txBody>
          <a:bodyPr anchor="b">
            <a:normAutofit/>
          </a:bodyPr>
          <a:lstStyle/>
          <a:p>
            <a:r>
              <a:rPr lang="cs-CZ" sz="3700"/>
              <a:t>Letiště České Budějovice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382A32C-5B0C-4B1C-A074-76C6DBCC9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55714" y="2263365"/>
            <a:ext cx="49377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1846492-E83D-E08A-D1C0-449EA209E1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715" y="2508105"/>
            <a:ext cx="5040285" cy="3632493"/>
          </a:xfrm>
        </p:spPr>
        <p:txBody>
          <a:bodyPr anchor="ctr">
            <a:normAutofit/>
          </a:bodyPr>
          <a:lstStyle/>
          <a:p>
            <a:r>
              <a:rPr lang="cs-CZ" dirty="0"/>
              <a:t>Jihočeský kraj – město Český Budějovice</a:t>
            </a:r>
          </a:p>
          <a:p>
            <a:r>
              <a:rPr lang="cs-CZ" dirty="0"/>
              <a:t>Na jihu od Českých Budějovic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Další umírající letiště v Česku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Aktuálně bez provozu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Připraveno k plnému fungování</a:t>
            </a:r>
          </a:p>
          <a:p>
            <a:endParaRPr lang="cs-CZ" sz="20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287A88F-7062-19DF-07CD-98E8964126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6667" y="786540"/>
            <a:ext cx="4389120" cy="2556662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356FD39F-5437-4160-6409-5E4C1A4AF6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6667" y="3850676"/>
            <a:ext cx="4389120" cy="202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783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B708185-20C0-40F2-8F2D-8EB9E34B3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9A6B5CE-CB1D-48EE-8B43-E952235C8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3F3EAA5-4E15-400B-BBA3-82B3F49A21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2BA2E40-BE9B-4C54-9CDD-40EE804CCE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0DA909B4-15FF-46A6-8A7F-7AEF977FE9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517897"/>
            <a:ext cx="11111729" cy="58579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1609CEA-4C0A-9ECA-222B-04193A5F1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025" y="922644"/>
            <a:ext cx="5040285" cy="1169585"/>
          </a:xfrm>
        </p:spPr>
        <p:txBody>
          <a:bodyPr anchor="b">
            <a:normAutofit/>
          </a:bodyPr>
          <a:lstStyle/>
          <a:p>
            <a:r>
              <a:rPr lang="cs-CZ" sz="3700"/>
              <a:t>Aktuální stav letiště v ČB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382A32C-5B0C-4B1C-A074-76C6DBCC9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55714" y="2263365"/>
            <a:ext cx="49377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2FE67FC-ECFA-8B3B-B02E-9A6429A00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7024" y="1984082"/>
            <a:ext cx="5040285" cy="3632493"/>
          </a:xfrm>
        </p:spPr>
        <p:txBody>
          <a:bodyPr anchor="ctr">
            <a:normAutofit/>
          </a:bodyPr>
          <a:lstStyle/>
          <a:p>
            <a:r>
              <a:rPr lang="cs-CZ" dirty="0"/>
              <a:t>Letní sezóna 2023 – charterový provoz </a:t>
            </a:r>
          </a:p>
          <a:p>
            <a:r>
              <a:rPr lang="cs-CZ" dirty="0"/>
              <a:t>Provozovatel leteckých linek </a:t>
            </a:r>
            <a:r>
              <a:rPr lang="cs-CZ" dirty="0" err="1"/>
              <a:t>Smartwings</a:t>
            </a:r>
            <a:endParaRPr lang="cs-CZ" dirty="0"/>
          </a:p>
          <a:p>
            <a:endParaRPr lang="cs-CZ" sz="20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D5F9F23-D7E2-FB58-3B0F-429A3039A0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" b="5336"/>
          <a:stretch/>
        </p:blipFill>
        <p:spPr>
          <a:xfrm>
            <a:off x="7385495" y="177373"/>
            <a:ext cx="2809904" cy="2660126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81A7E2E0-E0E9-5025-D1E0-22FF9CD48B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5488" y="4498061"/>
            <a:ext cx="3730437" cy="1725327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AB1BFDB1-52A8-4BAE-CD77-01EB20A2B1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1047" y="2738641"/>
            <a:ext cx="4163929" cy="312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166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49FB5C3-7336-4FE0-A30C-CC0A3646D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9A6B5CE-CB1D-48EE-8B43-E952235C8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3F3EAA5-4E15-400B-BBA3-82B3F49A21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2BA2E40-BE9B-4C54-9CDD-40EE804CCE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0DA909B4-15FF-46A6-8A7F-7AEF977FE9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517897"/>
            <a:ext cx="11111729" cy="58579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382A32C-5B0C-4B1C-A074-76C6DBCC9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55714" y="2263365"/>
            <a:ext cx="49377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25196F-40A2-B18A-326A-61352605E6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8881" y="464276"/>
            <a:ext cx="5040285" cy="5875827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Letiště je provozu schopno.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Vybavenost letiště:</a:t>
            </a:r>
          </a:p>
          <a:p>
            <a:r>
              <a:rPr lang="cs-CZ" dirty="0"/>
              <a:t>Pushback</a:t>
            </a:r>
          </a:p>
          <a:p>
            <a:r>
              <a:rPr lang="cs-CZ" dirty="0"/>
              <a:t>Odmrazování letadla</a:t>
            </a:r>
          </a:p>
          <a:p>
            <a:r>
              <a:rPr lang="cs-CZ" dirty="0"/>
              <a:t>Palivová nádrž</a:t>
            </a:r>
          </a:p>
          <a:p>
            <a:r>
              <a:rPr lang="cs-CZ" dirty="0"/>
              <a:t>Handling </a:t>
            </a:r>
          </a:p>
          <a:p>
            <a:r>
              <a:rPr lang="cs-CZ" dirty="0"/>
              <a:t>Dostatek zaměstnanců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9EE86F6-3E27-11E8-D46F-78262A405C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8519" y="2887095"/>
            <a:ext cx="4252843" cy="3115209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312D2DCC-DAD7-61D9-B506-894F029504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3002" y="486103"/>
            <a:ext cx="4389120" cy="202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258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8">
            <a:extLst>
              <a:ext uri="{FF2B5EF4-FFF2-40B4-BE49-F238E27FC236}">
                <a16:creationId xmlns:a16="http://schemas.microsoft.com/office/drawing/2014/main" id="{6EFC920F-B85A-4068-BD93-41064EDE9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10">
            <a:extLst>
              <a:ext uri="{FF2B5EF4-FFF2-40B4-BE49-F238E27FC236}">
                <a16:creationId xmlns:a16="http://schemas.microsoft.com/office/drawing/2014/main" id="{1C559108-BBAE-426C-8564-051D2BA6DD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23" name="Rectangle 11">
              <a:extLst>
                <a:ext uri="{FF2B5EF4-FFF2-40B4-BE49-F238E27FC236}">
                  <a16:creationId xmlns:a16="http://schemas.microsoft.com/office/drawing/2014/main" id="{42BC35EE-6650-42D2-AEFB-4B7CD1AFC9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12">
              <a:extLst>
                <a:ext uri="{FF2B5EF4-FFF2-40B4-BE49-F238E27FC236}">
                  <a16:creationId xmlns:a16="http://schemas.microsoft.com/office/drawing/2014/main" id="{0952C743-9049-4DFB-878B-2AB07B6E4F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14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F872F4F-A713-DA2F-821D-74B81E225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425" y="1238081"/>
            <a:ext cx="4709345" cy="962953"/>
          </a:xfrm>
        </p:spPr>
        <p:txBody>
          <a:bodyPr anchor="b">
            <a:normAutofit/>
          </a:bodyPr>
          <a:lstStyle/>
          <a:p>
            <a:r>
              <a:rPr lang="cs-CZ" sz="3800" dirty="0"/>
              <a:t>Destinace rok 2024</a:t>
            </a:r>
          </a:p>
        </p:txBody>
      </p:sp>
      <p:sp>
        <p:nvSpPr>
          <p:cNvPr id="26" name="Rectangle 16">
            <a:extLst>
              <a:ext uri="{FF2B5EF4-FFF2-40B4-BE49-F238E27FC236}">
                <a16:creationId xmlns:a16="http://schemas.microsoft.com/office/drawing/2014/main" id="{1382A32C-5B0C-4B1C-A074-76C6DBCC9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39885" y="2372170"/>
            <a:ext cx="438912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A5BCEC8-CE6B-7A8B-532E-B5CE45A42D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0736" y="2508105"/>
            <a:ext cx="4709345" cy="3632493"/>
          </a:xfrm>
        </p:spPr>
        <p:txBody>
          <a:bodyPr anchor="ctr">
            <a:normAutofit/>
          </a:bodyPr>
          <a:lstStyle/>
          <a:p>
            <a:r>
              <a:rPr lang="cs-CZ" dirty="0"/>
              <a:t>Španělsko – Palma de Mallorca</a:t>
            </a:r>
          </a:p>
          <a:p>
            <a:r>
              <a:rPr lang="cs-CZ" dirty="0"/>
              <a:t>Řecko – Kréta a Rhodos</a:t>
            </a:r>
          </a:p>
          <a:p>
            <a:r>
              <a:rPr lang="cs-CZ" dirty="0"/>
              <a:t>Bulharsko – Burgas</a:t>
            </a:r>
          </a:p>
          <a:p>
            <a:r>
              <a:rPr lang="cs-CZ" dirty="0"/>
              <a:t>Turecko – </a:t>
            </a:r>
            <a:r>
              <a:rPr lang="cs-CZ" dirty="0" err="1"/>
              <a:t>Antalya</a:t>
            </a:r>
            <a:r>
              <a:rPr lang="cs-CZ" dirty="0"/>
              <a:t> </a:t>
            </a:r>
          </a:p>
          <a:p>
            <a:r>
              <a:rPr lang="cs-CZ" dirty="0"/>
              <a:t>Egypt - </a:t>
            </a:r>
            <a:r>
              <a:rPr lang="cs-CZ" dirty="0" err="1"/>
              <a:t>Taba</a:t>
            </a:r>
            <a:endParaRPr lang="cs-CZ" dirty="0"/>
          </a:p>
          <a:p>
            <a:endParaRPr lang="cs-CZ" sz="20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C320613-D8ED-0B71-2F77-D5B86688B5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73" r="-2" b="-2"/>
          <a:stretch/>
        </p:blipFill>
        <p:spPr>
          <a:xfrm>
            <a:off x="6538366" y="1383738"/>
            <a:ext cx="4929098" cy="475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493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5142612-D6A8-27B6-D66D-33F14614D8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3422E1D-EBF2-F34B-B672-34820F0F13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3880006-DE08-A021-F86B-0FB657E5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B7C356A-8214-593A-760D-F3C051E4F9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BD5AC41-59BA-1F46-8045-455B43262A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AE710FAC-3887-EB7B-8357-0BA4FDAE9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517897"/>
            <a:ext cx="11111729" cy="58579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CC4C268-85F5-0F5A-700F-4CE00E05A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025" y="922644"/>
            <a:ext cx="5040285" cy="1169585"/>
          </a:xfrm>
        </p:spPr>
        <p:txBody>
          <a:bodyPr anchor="b">
            <a:normAutofit/>
          </a:bodyPr>
          <a:lstStyle/>
          <a:p>
            <a:r>
              <a:rPr lang="cs-CZ" sz="4000" dirty="0"/>
              <a:t>Cestující a dosah letiště</a:t>
            </a:r>
            <a:endParaRPr lang="cs-CZ" sz="37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EEC7E76-FDD9-978A-BF92-66E086B76F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55714" y="2263365"/>
            <a:ext cx="49377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D787749-34C0-BE31-EBB7-C15A1D880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6599" y="2496976"/>
            <a:ext cx="5040285" cy="3632493"/>
          </a:xfrm>
        </p:spPr>
        <p:txBody>
          <a:bodyPr anchor="ctr">
            <a:normAutofit/>
          </a:bodyPr>
          <a:lstStyle/>
          <a:p>
            <a:r>
              <a:rPr lang="cs-CZ" dirty="0"/>
              <a:t>Odbavilo 10 000 cestujících za r. 2023</a:t>
            </a:r>
          </a:p>
          <a:p>
            <a:r>
              <a:rPr lang="cs-CZ" dirty="0"/>
              <a:t>Velká spokojenost cestujících</a:t>
            </a:r>
          </a:p>
          <a:p>
            <a:r>
              <a:rPr lang="cs-CZ" dirty="0"/>
              <a:t>Rodiny blízko domova</a:t>
            </a:r>
          </a:p>
          <a:p>
            <a:endParaRPr lang="cs-CZ" dirty="0"/>
          </a:p>
          <a:p>
            <a:r>
              <a:rPr lang="cs-CZ" dirty="0"/>
              <a:t>Nový cestující až z Karlových Varů či Jihlavy (rok 2024)</a:t>
            </a:r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9420833C-A41E-3D39-2CA5-E89C41908A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042" y="2544759"/>
            <a:ext cx="5060119" cy="3383573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3912F5C-752E-F914-9D61-8C46EBD104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5855" y="233397"/>
            <a:ext cx="4389120" cy="202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707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A7A855C-1C90-ABE6-4ED0-1C0909B314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978C9C8-E3EA-B3FE-5563-06C121E7A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66261B3-E26A-B713-037B-F738E5444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1C04266-DA74-BC79-198C-9EFAABD9DC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E0DE92A-A0E4-B2EF-EFEA-7FF4D1ABC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C956C8AC-41FF-8DA6-41DE-30A51ADF47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517897"/>
            <a:ext cx="11111729" cy="58579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C1F3963-CA39-981C-196A-ED72B8C3D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025" y="922644"/>
            <a:ext cx="5040285" cy="1169585"/>
          </a:xfrm>
        </p:spPr>
        <p:txBody>
          <a:bodyPr anchor="b">
            <a:normAutofit/>
          </a:bodyPr>
          <a:lstStyle/>
          <a:p>
            <a:r>
              <a:rPr lang="cs-CZ" sz="3700" dirty="0"/>
              <a:t>Budoucnost letiště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0027130-40DD-4FC3-3FB5-2AE9835C7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55714" y="2263365"/>
            <a:ext cx="49377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BA1C0C7-9669-FC56-93D6-8DFB5039F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6599" y="2496976"/>
            <a:ext cx="5040285" cy="3632493"/>
          </a:xfrm>
        </p:spPr>
        <p:txBody>
          <a:bodyPr anchor="ctr">
            <a:normAutofit/>
          </a:bodyPr>
          <a:lstStyle/>
          <a:p>
            <a:r>
              <a:rPr lang="cs-CZ" dirty="0"/>
              <a:t>Snaha o pravidelné linky</a:t>
            </a:r>
          </a:p>
          <a:p>
            <a:r>
              <a:rPr lang="cs-CZ" dirty="0"/>
              <a:t>Vybudování hangáru na opravu letadel (viz Praha)</a:t>
            </a:r>
          </a:p>
          <a:p>
            <a:r>
              <a:rPr lang="cs-CZ" dirty="0"/>
              <a:t>Rozšíření letiště: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Víc přepážek Check in 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Více stojánek</a:t>
            </a:r>
          </a:p>
          <a:p>
            <a:pPr marL="457200" indent="-457200">
              <a:buFont typeface="+mj-lt"/>
              <a:buAutoNum type="arabicPeriod"/>
            </a:pPr>
            <a:endParaRPr lang="cs-CZ" sz="20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F88860E-E85B-DDA4-1510-05C6CFE6A0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8880" y="2988743"/>
            <a:ext cx="4249280" cy="3115326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02F0C9A7-EB35-7442-6797-32D214028F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9040" y="467008"/>
            <a:ext cx="4389120" cy="202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944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BE9729E-2C37-81C1-137A-C015C2E223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7BA2735-BDC7-FB35-4996-23F98ACAF8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58F2C86-89E6-6225-9F74-4846CBE8F4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18E26E6-E8D7-7FF8-3F91-281C2B39CD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96C31DA-604D-E87E-A647-8FD54AB388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4364B29B-B646-C287-FE19-0C5DD20C98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517897"/>
            <a:ext cx="11111729" cy="58579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A6CE71B-2F18-3D4C-399B-15AE26B1D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025" y="922644"/>
            <a:ext cx="5597775" cy="1169585"/>
          </a:xfrm>
        </p:spPr>
        <p:txBody>
          <a:bodyPr anchor="b">
            <a:normAutofit/>
          </a:bodyPr>
          <a:lstStyle/>
          <a:p>
            <a:r>
              <a:rPr lang="cs-CZ" sz="3700" dirty="0"/>
              <a:t>Cestovní kanceláře na letišti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33C2A4C-3524-3E1F-7F35-452CA3F467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55714" y="2263365"/>
            <a:ext cx="49377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A0C9F63-4336-8F53-336C-13040BF32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4330" y="2621819"/>
            <a:ext cx="4937760" cy="3270093"/>
          </a:xfrm>
        </p:spPr>
        <p:txBody>
          <a:bodyPr anchor="ctr">
            <a:normAutofit/>
          </a:bodyPr>
          <a:lstStyle/>
          <a:p>
            <a:r>
              <a:rPr lang="cs-CZ" dirty="0"/>
              <a:t>Cestovní kanceláře působící během roku 2023 – ČEDOK a Alexandria</a:t>
            </a:r>
          </a:p>
          <a:p>
            <a:r>
              <a:rPr lang="cs-CZ" dirty="0"/>
              <a:t>Cizí cestovní kanceláře – zájezdy do Českých Budějovic 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BF5506B-C008-26A3-A5A3-E668DEBECC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5615" y="3820187"/>
            <a:ext cx="4014295" cy="1567872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6840C7D5-F3C5-5EC0-336C-E46E209663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7535" y="1096453"/>
            <a:ext cx="3558939" cy="2332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60049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324</Words>
  <Application>Microsoft Office PowerPoint</Application>
  <PresentationFormat>Širokoúhlá obrazovka</PresentationFormat>
  <Paragraphs>56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Motiv Office</vt:lpstr>
      <vt:lpstr>Cena Děkana ČVUT Dopravní </vt:lpstr>
      <vt:lpstr>Představení </vt:lpstr>
      <vt:lpstr>Letiště České Budějovice </vt:lpstr>
      <vt:lpstr>Aktuální stav letiště v ČB</vt:lpstr>
      <vt:lpstr>Prezentace aplikace PowerPoint</vt:lpstr>
      <vt:lpstr>Destinace rok 2024</vt:lpstr>
      <vt:lpstr>Cestující a dosah letiště</vt:lpstr>
      <vt:lpstr>Budoucnost letiště</vt:lpstr>
      <vt:lpstr>Cestovní kanceláře na letišti</vt:lpstr>
      <vt:lpstr>Děkuji za pozornost</vt:lpstr>
      <vt:lpstr>Zdroje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Cena Děkana ČVUT Dopravní </dc:title>
  <dc:creator>Bittnar Ondřej</dc:creator>
  <cp:lastModifiedBy>Bittnar Ondřej</cp:lastModifiedBy>
  <cp:revision>1</cp:revision>
  <dcterms:created xsi:type="dcterms:W3CDTF">2024-02-20T14:40:50Z</dcterms:created>
  <dcterms:modified xsi:type="dcterms:W3CDTF">2024-02-20T15:33:43Z</dcterms:modified>
</cp:coreProperties>
</file>