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3D89-7559-4E03-AD45-E46E8FE22B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BCC8932-B030-402C-81F7-757B46EF51FD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Řešení dopravy v oblasti ku prospěchu občanům JM</a:t>
          </a:r>
          <a:endParaRPr lang="cs-CZ" dirty="0">
            <a:solidFill>
              <a:schemeClr val="tx1"/>
            </a:solidFill>
          </a:endParaRPr>
        </a:p>
      </dgm:t>
    </dgm:pt>
    <dgm:pt modelId="{DD2D9A19-388E-45E0-8F78-89F737B62236}" type="parTrans" cxnId="{C3702934-B998-416D-B58B-09FC17766389}">
      <dgm:prSet/>
      <dgm:spPr/>
      <dgm:t>
        <a:bodyPr/>
        <a:lstStyle/>
        <a:p>
          <a:endParaRPr lang="cs-CZ"/>
        </a:p>
      </dgm:t>
    </dgm:pt>
    <dgm:pt modelId="{B19633B1-B079-47F4-88FB-468651C976F3}" type="sibTrans" cxnId="{C3702934-B998-416D-B58B-09FC17766389}">
      <dgm:prSet/>
      <dgm:spPr/>
      <dgm:t>
        <a:bodyPr/>
        <a:lstStyle/>
        <a:p>
          <a:endParaRPr lang="cs-CZ"/>
        </a:p>
      </dgm:t>
    </dgm:pt>
    <dgm:pt modelId="{3421348B-18F4-42B6-9FA3-52081E3BF9AE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Rozpočtově úsporné či neutrální</a:t>
          </a:r>
          <a:endParaRPr lang="cs-CZ" dirty="0">
            <a:solidFill>
              <a:schemeClr val="tx1"/>
            </a:solidFill>
          </a:endParaRPr>
        </a:p>
      </dgm:t>
    </dgm:pt>
    <dgm:pt modelId="{BCB422AF-F755-4868-B289-74D9A71D9192}" type="parTrans" cxnId="{6C881C5E-23F7-455D-B6B8-F59E51B7671F}">
      <dgm:prSet/>
      <dgm:spPr/>
      <dgm:t>
        <a:bodyPr/>
        <a:lstStyle/>
        <a:p>
          <a:endParaRPr lang="cs-CZ"/>
        </a:p>
      </dgm:t>
    </dgm:pt>
    <dgm:pt modelId="{A237269E-54FF-4F63-BF46-708873EBCED7}" type="sibTrans" cxnId="{6C881C5E-23F7-455D-B6B8-F59E51B7671F}">
      <dgm:prSet/>
      <dgm:spPr/>
      <dgm:t>
        <a:bodyPr/>
        <a:lstStyle/>
        <a:p>
          <a:endParaRPr lang="cs-CZ"/>
        </a:p>
      </dgm:t>
    </dgm:pt>
    <dgm:pt modelId="{346A9459-D67E-4C72-9186-E096CE7445BC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Optimalizace nabídky vůči poptávce</a:t>
          </a:r>
          <a:endParaRPr lang="cs-CZ" dirty="0">
            <a:solidFill>
              <a:schemeClr val="tx1"/>
            </a:solidFill>
          </a:endParaRPr>
        </a:p>
      </dgm:t>
    </dgm:pt>
    <dgm:pt modelId="{53B48CD8-9F4C-4DC4-9F1C-E6A159E73B96}" type="parTrans" cxnId="{F0858C1D-4C13-4589-AA52-6A5CAF00EFA4}">
      <dgm:prSet/>
      <dgm:spPr/>
      <dgm:t>
        <a:bodyPr/>
        <a:lstStyle/>
        <a:p>
          <a:endParaRPr lang="cs-CZ"/>
        </a:p>
      </dgm:t>
    </dgm:pt>
    <dgm:pt modelId="{61F6D63D-432F-46DE-9CCD-1E7C2323C22E}" type="sibTrans" cxnId="{F0858C1D-4C13-4589-AA52-6A5CAF00EFA4}">
      <dgm:prSet/>
      <dgm:spPr/>
      <dgm:t>
        <a:bodyPr/>
        <a:lstStyle/>
        <a:p>
          <a:endParaRPr lang="cs-CZ"/>
        </a:p>
      </dgm:t>
    </dgm:pt>
    <dgm:pt modelId="{C48585BD-6A4F-4BF5-B2AC-B6F0C3204A87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Realizace vzájemných vazeb autobusů a metra</a:t>
          </a:r>
          <a:endParaRPr lang="cs-CZ" dirty="0">
            <a:solidFill>
              <a:schemeClr val="tx1"/>
            </a:solidFill>
          </a:endParaRPr>
        </a:p>
      </dgm:t>
    </dgm:pt>
    <dgm:pt modelId="{A395810F-8B33-4AE1-87FE-D534334C6252}" type="parTrans" cxnId="{93A00774-4E7E-46CA-B91C-E0825E67C521}">
      <dgm:prSet/>
      <dgm:spPr/>
      <dgm:t>
        <a:bodyPr/>
        <a:lstStyle/>
        <a:p>
          <a:endParaRPr lang="cs-CZ"/>
        </a:p>
      </dgm:t>
    </dgm:pt>
    <dgm:pt modelId="{2063EF04-A8EA-4070-80D5-E4341F52C384}" type="sibTrans" cxnId="{93A00774-4E7E-46CA-B91C-E0825E67C521}">
      <dgm:prSet/>
      <dgm:spPr/>
      <dgm:t>
        <a:bodyPr/>
        <a:lstStyle/>
        <a:p>
          <a:endParaRPr lang="cs-CZ"/>
        </a:p>
      </dgm:t>
    </dgm:pt>
    <dgm:pt modelId="{BAA8A01A-4FBF-4C51-AAE2-E0EF3BDBD56A}" type="pres">
      <dgm:prSet presAssocID="{1FF73D89-7559-4E03-AD45-E46E8FE22B64}" presName="linear" presStyleCnt="0">
        <dgm:presLayoutVars>
          <dgm:dir/>
          <dgm:animLvl val="lvl"/>
          <dgm:resizeHandles val="exact"/>
        </dgm:presLayoutVars>
      </dgm:prSet>
      <dgm:spPr/>
    </dgm:pt>
    <dgm:pt modelId="{95A348A9-145F-471F-8ECF-B686FC6E72B8}" type="pres">
      <dgm:prSet presAssocID="{ABCC8932-B030-402C-81F7-757B46EF51FD}" presName="parentLin" presStyleCnt="0"/>
      <dgm:spPr/>
    </dgm:pt>
    <dgm:pt modelId="{7678F019-0CB8-40CD-A170-CA80B9D6E41F}" type="pres">
      <dgm:prSet presAssocID="{ABCC8932-B030-402C-81F7-757B46EF51FD}" presName="parentLeftMargin" presStyleLbl="node1" presStyleIdx="0" presStyleCnt="4"/>
      <dgm:spPr/>
    </dgm:pt>
    <dgm:pt modelId="{A13ADD95-8A53-47E2-8AD2-7E2E07B42BF7}" type="pres">
      <dgm:prSet presAssocID="{ABCC8932-B030-402C-81F7-757B46EF51FD}" presName="parentText" presStyleLbl="node1" presStyleIdx="0" presStyleCnt="4" custScaleX="119078">
        <dgm:presLayoutVars>
          <dgm:chMax val="0"/>
          <dgm:bulletEnabled val="1"/>
        </dgm:presLayoutVars>
      </dgm:prSet>
      <dgm:spPr/>
    </dgm:pt>
    <dgm:pt modelId="{33FA6622-CE55-407E-AF38-7D677AF0B506}" type="pres">
      <dgm:prSet presAssocID="{ABCC8932-B030-402C-81F7-757B46EF51FD}" presName="negativeSpace" presStyleCnt="0"/>
      <dgm:spPr/>
    </dgm:pt>
    <dgm:pt modelId="{11276E9D-4F4E-48B5-BD29-877E8A431BF8}" type="pres">
      <dgm:prSet presAssocID="{ABCC8932-B030-402C-81F7-757B46EF51FD}" presName="childText" presStyleLbl="conFgAcc1" presStyleIdx="0" presStyleCnt="4">
        <dgm:presLayoutVars>
          <dgm:bulletEnabled val="1"/>
        </dgm:presLayoutVars>
      </dgm:prSet>
      <dgm:spPr/>
    </dgm:pt>
    <dgm:pt modelId="{AEAB8799-B252-4861-AFDC-4637CDF9EE74}" type="pres">
      <dgm:prSet presAssocID="{B19633B1-B079-47F4-88FB-468651C976F3}" presName="spaceBetweenRectangles" presStyleCnt="0"/>
      <dgm:spPr/>
    </dgm:pt>
    <dgm:pt modelId="{D3C1E30E-9DD3-4A3A-8EB5-B436F79B160F}" type="pres">
      <dgm:prSet presAssocID="{3421348B-18F4-42B6-9FA3-52081E3BF9AE}" presName="parentLin" presStyleCnt="0"/>
      <dgm:spPr/>
    </dgm:pt>
    <dgm:pt modelId="{65C57064-F2C1-4BF1-96E1-C1FE7A471422}" type="pres">
      <dgm:prSet presAssocID="{3421348B-18F4-42B6-9FA3-52081E3BF9AE}" presName="parentLeftMargin" presStyleLbl="node1" presStyleIdx="0" presStyleCnt="4"/>
      <dgm:spPr/>
    </dgm:pt>
    <dgm:pt modelId="{BF62E200-DD9E-4AC8-ADAF-EB9F1FCB5E39}" type="pres">
      <dgm:prSet presAssocID="{3421348B-18F4-42B6-9FA3-52081E3BF9AE}" presName="parentText" presStyleLbl="node1" presStyleIdx="1" presStyleCnt="4" custScaleX="119078">
        <dgm:presLayoutVars>
          <dgm:chMax val="0"/>
          <dgm:bulletEnabled val="1"/>
        </dgm:presLayoutVars>
      </dgm:prSet>
      <dgm:spPr/>
    </dgm:pt>
    <dgm:pt modelId="{5470AC3C-2844-4E93-B16D-4066153E9708}" type="pres">
      <dgm:prSet presAssocID="{3421348B-18F4-42B6-9FA3-52081E3BF9AE}" presName="negativeSpace" presStyleCnt="0"/>
      <dgm:spPr/>
    </dgm:pt>
    <dgm:pt modelId="{595559C6-3D12-46AD-BC13-70AC1BB04B8E}" type="pres">
      <dgm:prSet presAssocID="{3421348B-18F4-42B6-9FA3-52081E3BF9AE}" presName="childText" presStyleLbl="conFgAcc1" presStyleIdx="1" presStyleCnt="4">
        <dgm:presLayoutVars>
          <dgm:bulletEnabled val="1"/>
        </dgm:presLayoutVars>
      </dgm:prSet>
      <dgm:spPr/>
    </dgm:pt>
    <dgm:pt modelId="{D6D815A2-5D93-4D4F-8BB8-9A6FE43F8D21}" type="pres">
      <dgm:prSet presAssocID="{A237269E-54FF-4F63-BF46-708873EBCED7}" presName="spaceBetweenRectangles" presStyleCnt="0"/>
      <dgm:spPr/>
    </dgm:pt>
    <dgm:pt modelId="{57B53E40-1C7A-44D0-9211-BBADA3621B48}" type="pres">
      <dgm:prSet presAssocID="{346A9459-D67E-4C72-9186-E096CE7445BC}" presName="parentLin" presStyleCnt="0"/>
      <dgm:spPr/>
    </dgm:pt>
    <dgm:pt modelId="{DEAB8B6A-3F72-49B9-AEAD-6E622CE7DB47}" type="pres">
      <dgm:prSet presAssocID="{346A9459-D67E-4C72-9186-E096CE7445BC}" presName="parentLeftMargin" presStyleLbl="node1" presStyleIdx="1" presStyleCnt="4"/>
      <dgm:spPr/>
    </dgm:pt>
    <dgm:pt modelId="{76058FD1-254A-446E-AA93-93F4D711AE00}" type="pres">
      <dgm:prSet presAssocID="{346A9459-D67E-4C72-9186-E096CE7445BC}" presName="parentText" presStyleLbl="node1" presStyleIdx="2" presStyleCnt="4" custScaleX="119078">
        <dgm:presLayoutVars>
          <dgm:chMax val="0"/>
          <dgm:bulletEnabled val="1"/>
        </dgm:presLayoutVars>
      </dgm:prSet>
      <dgm:spPr/>
    </dgm:pt>
    <dgm:pt modelId="{9D6ED9C3-283F-45D3-BA28-394985726470}" type="pres">
      <dgm:prSet presAssocID="{346A9459-D67E-4C72-9186-E096CE7445BC}" presName="negativeSpace" presStyleCnt="0"/>
      <dgm:spPr/>
    </dgm:pt>
    <dgm:pt modelId="{6787418D-10F0-4DCF-88F7-3FA512D774DA}" type="pres">
      <dgm:prSet presAssocID="{346A9459-D67E-4C72-9186-E096CE7445BC}" presName="childText" presStyleLbl="conFgAcc1" presStyleIdx="2" presStyleCnt="4">
        <dgm:presLayoutVars>
          <dgm:bulletEnabled val="1"/>
        </dgm:presLayoutVars>
      </dgm:prSet>
      <dgm:spPr/>
    </dgm:pt>
    <dgm:pt modelId="{5A6DA07E-0D4A-4080-A6B4-23D105BF6286}" type="pres">
      <dgm:prSet presAssocID="{61F6D63D-432F-46DE-9CCD-1E7C2323C22E}" presName="spaceBetweenRectangles" presStyleCnt="0"/>
      <dgm:spPr/>
    </dgm:pt>
    <dgm:pt modelId="{8430253C-67CC-440B-BEF4-AF1C056C9286}" type="pres">
      <dgm:prSet presAssocID="{C48585BD-6A4F-4BF5-B2AC-B6F0C3204A87}" presName="parentLin" presStyleCnt="0"/>
      <dgm:spPr/>
    </dgm:pt>
    <dgm:pt modelId="{6829DB45-FC4F-47D8-A80B-9EFD73E1E5C3}" type="pres">
      <dgm:prSet presAssocID="{C48585BD-6A4F-4BF5-B2AC-B6F0C3204A87}" presName="parentLeftMargin" presStyleLbl="node1" presStyleIdx="2" presStyleCnt="4"/>
      <dgm:spPr/>
    </dgm:pt>
    <dgm:pt modelId="{8561346C-6E42-42A7-84FC-5848D7A38CBA}" type="pres">
      <dgm:prSet presAssocID="{C48585BD-6A4F-4BF5-B2AC-B6F0C3204A87}" presName="parentText" presStyleLbl="node1" presStyleIdx="3" presStyleCnt="4" custScaleX="119078">
        <dgm:presLayoutVars>
          <dgm:chMax val="0"/>
          <dgm:bulletEnabled val="1"/>
        </dgm:presLayoutVars>
      </dgm:prSet>
      <dgm:spPr/>
    </dgm:pt>
    <dgm:pt modelId="{6628D5BF-1B16-41BD-BB82-00EE0AD6A729}" type="pres">
      <dgm:prSet presAssocID="{C48585BD-6A4F-4BF5-B2AC-B6F0C3204A87}" presName="negativeSpace" presStyleCnt="0"/>
      <dgm:spPr/>
    </dgm:pt>
    <dgm:pt modelId="{68E4FC90-4A6C-4D6C-8EF2-31FEE09BD7AA}" type="pres">
      <dgm:prSet presAssocID="{C48585BD-6A4F-4BF5-B2AC-B6F0C3204A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3702934-B998-416D-B58B-09FC17766389}" srcId="{1FF73D89-7559-4E03-AD45-E46E8FE22B64}" destId="{ABCC8932-B030-402C-81F7-757B46EF51FD}" srcOrd="0" destOrd="0" parTransId="{DD2D9A19-388E-45E0-8F78-89F737B62236}" sibTransId="{B19633B1-B079-47F4-88FB-468651C976F3}"/>
    <dgm:cxn modelId="{4870D9DB-7EC1-4D09-8040-21E0F06BE521}" type="presOf" srcId="{1FF73D89-7559-4E03-AD45-E46E8FE22B64}" destId="{BAA8A01A-4FBF-4C51-AAE2-E0EF3BDBD56A}" srcOrd="0" destOrd="0" presId="urn:microsoft.com/office/officeart/2005/8/layout/list1"/>
    <dgm:cxn modelId="{F1E78591-5E41-436E-9FA0-384286E4DC00}" type="presOf" srcId="{346A9459-D67E-4C72-9186-E096CE7445BC}" destId="{76058FD1-254A-446E-AA93-93F4D711AE00}" srcOrd="1" destOrd="0" presId="urn:microsoft.com/office/officeart/2005/8/layout/list1"/>
    <dgm:cxn modelId="{6C881C5E-23F7-455D-B6B8-F59E51B7671F}" srcId="{1FF73D89-7559-4E03-AD45-E46E8FE22B64}" destId="{3421348B-18F4-42B6-9FA3-52081E3BF9AE}" srcOrd="1" destOrd="0" parTransId="{BCB422AF-F755-4868-B289-74D9A71D9192}" sibTransId="{A237269E-54FF-4F63-BF46-708873EBCED7}"/>
    <dgm:cxn modelId="{E4984DAC-7DD9-4411-AE21-374BCEA8173A}" type="presOf" srcId="{3421348B-18F4-42B6-9FA3-52081E3BF9AE}" destId="{BF62E200-DD9E-4AC8-ADAF-EB9F1FCB5E39}" srcOrd="1" destOrd="0" presId="urn:microsoft.com/office/officeart/2005/8/layout/list1"/>
    <dgm:cxn modelId="{FA80C0AA-F92C-4F9D-92A2-EB160F2564D8}" type="presOf" srcId="{346A9459-D67E-4C72-9186-E096CE7445BC}" destId="{DEAB8B6A-3F72-49B9-AEAD-6E622CE7DB47}" srcOrd="0" destOrd="0" presId="urn:microsoft.com/office/officeart/2005/8/layout/list1"/>
    <dgm:cxn modelId="{8A10C9E9-4E3A-4AB0-A3E7-13CF7C22DB82}" type="presOf" srcId="{3421348B-18F4-42B6-9FA3-52081E3BF9AE}" destId="{65C57064-F2C1-4BF1-96E1-C1FE7A471422}" srcOrd="0" destOrd="0" presId="urn:microsoft.com/office/officeart/2005/8/layout/list1"/>
    <dgm:cxn modelId="{93A00774-4E7E-46CA-B91C-E0825E67C521}" srcId="{1FF73D89-7559-4E03-AD45-E46E8FE22B64}" destId="{C48585BD-6A4F-4BF5-B2AC-B6F0C3204A87}" srcOrd="3" destOrd="0" parTransId="{A395810F-8B33-4AE1-87FE-D534334C6252}" sibTransId="{2063EF04-A8EA-4070-80D5-E4341F52C384}"/>
    <dgm:cxn modelId="{84B42C55-BD03-4AB8-A354-E54A5972BE47}" type="presOf" srcId="{ABCC8932-B030-402C-81F7-757B46EF51FD}" destId="{A13ADD95-8A53-47E2-8AD2-7E2E07B42BF7}" srcOrd="1" destOrd="0" presId="urn:microsoft.com/office/officeart/2005/8/layout/list1"/>
    <dgm:cxn modelId="{33F7A098-4FBD-4B74-B4B8-8075EE929F6A}" type="presOf" srcId="{ABCC8932-B030-402C-81F7-757B46EF51FD}" destId="{7678F019-0CB8-40CD-A170-CA80B9D6E41F}" srcOrd="0" destOrd="0" presId="urn:microsoft.com/office/officeart/2005/8/layout/list1"/>
    <dgm:cxn modelId="{10CEE0A3-02B9-48FF-A7BC-65A33E781594}" type="presOf" srcId="{C48585BD-6A4F-4BF5-B2AC-B6F0C3204A87}" destId="{6829DB45-FC4F-47D8-A80B-9EFD73E1E5C3}" srcOrd="0" destOrd="0" presId="urn:microsoft.com/office/officeart/2005/8/layout/list1"/>
    <dgm:cxn modelId="{1530E362-671A-432A-A401-5A4917EAD29D}" type="presOf" srcId="{C48585BD-6A4F-4BF5-B2AC-B6F0C3204A87}" destId="{8561346C-6E42-42A7-84FC-5848D7A38CBA}" srcOrd="1" destOrd="0" presId="urn:microsoft.com/office/officeart/2005/8/layout/list1"/>
    <dgm:cxn modelId="{F0858C1D-4C13-4589-AA52-6A5CAF00EFA4}" srcId="{1FF73D89-7559-4E03-AD45-E46E8FE22B64}" destId="{346A9459-D67E-4C72-9186-E096CE7445BC}" srcOrd="2" destOrd="0" parTransId="{53B48CD8-9F4C-4DC4-9F1C-E6A159E73B96}" sibTransId="{61F6D63D-432F-46DE-9CCD-1E7C2323C22E}"/>
    <dgm:cxn modelId="{21484B56-0B57-46AE-9044-203339BED2D6}" type="presParOf" srcId="{BAA8A01A-4FBF-4C51-AAE2-E0EF3BDBD56A}" destId="{95A348A9-145F-471F-8ECF-B686FC6E72B8}" srcOrd="0" destOrd="0" presId="urn:microsoft.com/office/officeart/2005/8/layout/list1"/>
    <dgm:cxn modelId="{6A7BDE6B-289F-46EB-8423-EFD659404703}" type="presParOf" srcId="{95A348A9-145F-471F-8ECF-B686FC6E72B8}" destId="{7678F019-0CB8-40CD-A170-CA80B9D6E41F}" srcOrd="0" destOrd="0" presId="urn:microsoft.com/office/officeart/2005/8/layout/list1"/>
    <dgm:cxn modelId="{B38756C7-A46C-46B5-A71A-94422B38E106}" type="presParOf" srcId="{95A348A9-145F-471F-8ECF-B686FC6E72B8}" destId="{A13ADD95-8A53-47E2-8AD2-7E2E07B42BF7}" srcOrd="1" destOrd="0" presId="urn:microsoft.com/office/officeart/2005/8/layout/list1"/>
    <dgm:cxn modelId="{F0EE259E-EDB6-4FB0-80E4-1A4B1FCF5F3C}" type="presParOf" srcId="{BAA8A01A-4FBF-4C51-AAE2-E0EF3BDBD56A}" destId="{33FA6622-CE55-407E-AF38-7D677AF0B506}" srcOrd="1" destOrd="0" presId="urn:microsoft.com/office/officeart/2005/8/layout/list1"/>
    <dgm:cxn modelId="{ACF3CE86-2A1E-4ADA-B484-9B8F81D1D548}" type="presParOf" srcId="{BAA8A01A-4FBF-4C51-AAE2-E0EF3BDBD56A}" destId="{11276E9D-4F4E-48B5-BD29-877E8A431BF8}" srcOrd="2" destOrd="0" presId="urn:microsoft.com/office/officeart/2005/8/layout/list1"/>
    <dgm:cxn modelId="{919A89A5-6874-4E6E-B6AE-EEE4C0819A74}" type="presParOf" srcId="{BAA8A01A-4FBF-4C51-AAE2-E0EF3BDBD56A}" destId="{AEAB8799-B252-4861-AFDC-4637CDF9EE74}" srcOrd="3" destOrd="0" presId="urn:microsoft.com/office/officeart/2005/8/layout/list1"/>
    <dgm:cxn modelId="{CCA097BF-838A-4F2B-93CA-4864047C4847}" type="presParOf" srcId="{BAA8A01A-4FBF-4C51-AAE2-E0EF3BDBD56A}" destId="{D3C1E30E-9DD3-4A3A-8EB5-B436F79B160F}" srcOrd="4" destOrd="0" presId="urn:microsoft.com/office/officeart/2005/8/layout/list1"/>
    <dgm:cxn modelId="{4BBB1EB9-3864-4C8B-80C1-B1DA0E95D664}" type="presParOf" srcId="{D3C1E30E-9DD3-4A3A-8EB5-B436F79B160F}" destId="{65C57064-F2C1-4BF1-96E1-C1FE7A471422}" srcOrd="0" destOrd="0" presId="urn:microsoft.com/office/officeart/2005/8/layout/list1"/>
    <dgm:cxn modelId="{E106ADC6-5C3E-471D-B665-6B9DE3E5E90B}" type="presParOf" srcId="{D3C1E30E-9DD3-4A3A-8EB5-B436F79B160F}" destId="{BF62E200-DD9E-4AC8-ADAF-EB9F1FCB5E39}" srcOrd="1" destOrd="0" presId="urn:microsoft.com/office/officeart/2005/8/layout/list1"/>
    <dgm:cxn modelId="{089D0861-258E-41B3-AFDF-3A5028E4E3B2}" type="presParOf" srcId="{BAA8A01A-4FBF-4C51-AAE2-E0EF3BDBD56A}" destId="{5470AC3C-2844-4E93-B16D-4066153E9708}" srcOrd="5" destOrd="0" presId="urn:microsoft.com/office/officeart/2005/8/layout/list1"/>
    <dgm:cxn modelId="{1E69C808-8A03-45AB-85F7-C0F31081ADDD}" type="presParOf" srcId="{BAA8A01A-4FBF-4C51-AAE2-E0EF3BDBD56A}" destId="{595559C6-3D12-46AD-BC13-70AC1BB04B8E}" srcOrd="6" destOrd="0" presId="urn:microsoft.com/office/officeart/2005/8/layout/list1"/>
    <dgm:cxn modelId="{52B88195-8C21-49A4-9AAC-CD8F7F91E00C}" type="presParOf" srcId="{BAA8A01A-4FBF-4C51-AAE2-E0EF3BDBD56A}" destId="{D6D815A2-5D93-4D4F-8BB8-9A6FE43F8D21}" srcOrd="7" destOrd="0" presId="urn:microsoft.com/office/officeart/2005/8/layout/list1"/>
    <dgm:cxn modelId="{60C145AF-0FD0-4102-8D8E-2CCC5D6FDD66}" type="presParOf" srcId="{BAA8A01A-4FBF-4C51-AAE2-E0EF3BDBD56A}" destId="{57B53E40-1C7A-44D0-9211-BBADA3621B48}" srcOrd="8" destOrd="0" presId="urn:microsoft.com/office/officeart/2005/8/layout/list1"/>
    <dgm:cxn modelId="{1EB788D7-B7E8-4983-9AED-0FE8A6FB5180}" type="presParOf" srcId="{57B53E40-1C7A-44D0-9211-BBADA3621B48}" destId="{DEAB8B6A-3F72-49B9-AEAD-6E622CE7DB47}" srcOrd="0" destOrd="0" presId="urn:microsoft.com/office/officeart/2005/8/layout/list1"/>
    <dgm:cxn modelId="{E0F34831-7575-42AD-9471-46FCC85542F2}" type="presParOf" srcId="{57B53E40-1C7A-44D0-9211-BBADA3621B48}" destId="{76058FD1-254A-446E-AA93-93F4D711AE00}" srcOrd="1" destOrd="0" presId="urn:microsoft.com/office/officeart/2005/8/layout/list1"/>
    <dgm:cxn modelId="{84A77AB4-708F-4EAB-A5FE-186D8069459E}" type="presParOf" srcId="{BAA8A01A-4FBF-4C51-AAE2-E0EF3BDBD56A}" destId="{9D6ED9C3-283F-45D3-BA28-394985726470}" srcOrd="9" destOrd="0" presId="urn:microsoft.com/office/officeart/2005/8/layout/list1"/>
    <dgm:cxn modelId="{C2051C3E-0385-4133-8527-18B20C02A2B1}" type="presParOf" srcId="{BAA8A01A-4FBF-4C51-AAE2-E0EF3BDBD56A}" destId="{6787418D-10F0-4DCF-88F7-3FA512D774DA}" srcOrd="10" destOrd="0" presId="urn:microsoft.com/office/officeart/2005/8/layout/list1"/>
    <dgm:cxn modelId="{9AEC2661-C446-4DA0-BCEB-FAA2B5BA6BF2}" type="presParOf" srcId="{BAA8A01A-4FBF-4C51-AAE2-E0EF3BDBD56A}" destId="{5A6DA07E-0D4A-4080-A6B4-23D105BF6286}" srcOrd="11" destOrd="0" presId="urn:microsoft.com/office/officeart/2005/8/layout/list1"/>
    <dgm:cxn modelId="{D3BAA99B-42EC-42F9-BD53-1990B26F1342}" type="presParOf" srcId="{BAA8A01A-4FBF-4C51-AAE2-E0EF3BDBD56A}" destId="{8430253C-67CC-440B-BEF4-AF1C056C9286}" srcOrd="12" destOrd="0" presId="urn:microsoft.com/office/officeart/2005/8/layout/list1"/>
    <dgm:cxn modelId="{F1A2DDBA-B019-40D9-8C70-75116B81EAC6}" type="presParOf" srcId="{8430253C-67CC-440B-BEF4-AF1C056C9286}" destId="{6829DB45-FC4F-47D8-A80B-9EFD73E1E5C3}" srcOrd="0" destOrd="0" presId="urn:microsoft.com/office/officeart/2005/8/layout/list1"/>
    <dgm:cxn modelId="{BA431FE9-A375-4FAD-9A88-37506CC48D28}" type="presParOf" srcId="{8430253C-67CC-440B-BEF4-AF1C056C9286}" destId="{8561346C-6E42-42A7-84FC-5848D7A38CBA}" srcOrd="1" destOrd="0" presId="urn:microsoft.com/office/officeart/2005/8/layout/list1"/>
    <dgm:cxn modelId="{6EF8190C-5BCD-438A-95B5-ACD5DBC5F7E9}" type="presParOf" srcId="{BAA8A01A-4FBF-4C51-AAE2-E0EF3BDBD56A}" destId="{6628D5BF-1B16-41BD-BB82-00EE0AD6A729}" srcOrd="13" destOrd="0" presId="urn:microsoft.com/office/officeart/2005/8/layout/list1"/>
    <dgm:cxn modelId="{93533990-09C1-453F-9117-DC5A5B2739CA}" type="presParOf" srcId="{BAA8A01A-4FBF-4C51-AAE2-E0EF3BDBD56A}" destId="{68E4FC90-4A6C-4D6C-8EF2-31FEE09BD7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04760-47DD-49C5-8CF5-456631B8C2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DB68721-7202-423B-AA9A-60196481F44E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Páteřní a doplňkové linky</a:t>
          </a:r>
          <a:endParaRPr lang="cs-CZ" dirty="0">
            <a:solidFill>
              <a:schemeClr val="tx1"/>
            </a:solidFill>
          </a:endParaRPr>
        </a:p>
      </dgm:t>
    </dgm:pt>
    <dgm:pt modelId="{3C49DBAF-2E02-4DAE-BD19-FB273BAD8981}" type="parTrans" cxnId="{CF28BDB2-294C-4ECA-ABB0-2FD13FE40790}">
      <dgm:prSet/>
      <dgm:spPr/>
      <dgm:t>
        <a:bodyPr/>
        <a:lstStyle/>
        <a:p>
          <a:endParaRPr lang="cs-CZ"/>
        </a:p>
      </dgm:t>
    </dgm:pt>
    <dgm:pt modelId="{5FD3252F-A4DE-45AF-8CC4-130A8B375BD8}" type="sibTrans" cxnId="{CF28BDB2-294C-4ECA-ABB0-2FD13FE40790}">
      <dgm:prSet/>
      <dgm:spPr/>
      <dgm:t>
        <a:bodyPr/>
        <a:lstStyle/>
        <a:p>
          <a:endParaRPr lang="cs-CZ"/>
        </a:p>
      </dgm:t>
    </dgm:pt>
    <dgm:pt modelId="{8E6C9B40-975A-4B31-9EBB-F3749F98D003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Expresní linka 125 na Smíchov</a:t>
          </a:r>
          <a:endParaRPr lang="cs-CZ" dirty="0">
            <a:solidFill>
              <a:schemeClr val="tx1"/>
            </a:solidFill>
          </a:endParaRPr>
        </a:p>
      </dgm:t>
    </dgm:pt>
    <dgm:pt modelId="{2D50659C-B25A-4ADA-B838-79A88564C435}" type="parTrans" cxnId="{920E66FD-7BE8-4F00-A860-6D6ED60C72A9}">
      <dgm:prSet/>
      <dgm:spPr/>
      <dgm:t>
        <a:bodyPr/>
        <a:lstStyle/>
        <a:p>
          <a:endParaRPr lang="cs-CZ"/>
        </a:p>
      </dgm:t>
    </dgm:pt>
    <dgm:pt modelId="{647FA815-AEB0-48DA-94A6-F8730DBA5CCE}" type="sibTrans" cxnId="{920E66FD-7BE8-4F00-A860-6D6ED60C72A9}">
      <dgm:prSet/>
      <dgm:spPr/>
      <dgm:t>
        <a:bodyPr/>
        <a:lstStyle/>
        <a:p>
          <a:endParaRPr lang="cs-CZ"/>
        </a:p>
      </dgm:t>
    </dgm:pt>
    <dgm:pt modelId="{F8FA279A-6052-4DBF-86CC-0C267B6BF62A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Nereálné jízdní doby</a:t>
          </a:r>
          <a:endParaRPr lang="cs-CZ" dirty="0">
            <a:solidFill>
              <a:schemeClr val="tx1"/>
            </a:solidFill>
          </a:endParaRPr>
        </a:p>
      </dgm:t>
    </dgm:pt>
    <dgm:pt modelId="{2B496C6F-6008-4794-BAD0-9CD27BBAD27E}" type="parTrans" cxnId="{C995C038-896A-46D5-B7E0-48DBBC1A2AD2}">
      <dgm:prSet/>
      <dgm:spPr/>
      <dgm:t>
        <a:bodyPr/>
        <a:lstStyle/>
        <a:p>
          <a:endParaRPr lang="cs-CZ"/>
        </a:p>
      </dgm:t>
    </dgm:pt>
    <dgm:pt modelId="{2D047CCE-6B83-4498-8CEB-EF09A40EB084}" type="sibTrans" cxnId="{C995C038-896A-46D5-B7E0-48DBBC1A2AD2}">
      <dgm:prSet/>
      <dgm:spPr/>
      <dgm:t>
        <a:bodyPr/>
        <a:lstStyle/>
        <a:p>
          <a:endParaRPr lang="cs-CZ"/>
        </a:p>
      </dgm:t>
    </dgm:pt>
    <dgm:pt modelId="{C626BEED-BA16-4018-88B6-BFF8926482DD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Nenávaznosti bus-metro</a:t>
          </a:r>
          <a:endParaRPr lang="cs-CZ" dirty="0">
            <a:solidFill>
              <a:schemeClr val="tx1"/>
            </a:solidFill>
          </a:endParaRPr>
        </a:p>
      </dgm:t>
    </dgm:pt>
    <dgm:pt modelId="{6C83C150-0401-45DC-90D8-9B3EF901BC75}" type="parTrans" cxnId="{CA8F1EE8-D081-4FB1-9527-68911B12ED29}">
      <dgm:prSet/>
      <dgm:spPr/>
      <dgm:t>
        <a:bodyPr/>
        <a:lstStyle/>
        <a:p>
          <a:endParaRPr lang="cs-CZ"/>
        </a:p>
      </dgm:t>
    </dgm:pt>
    <dgm:pt modelId="{74E535D7-C1A0-41BA-932B-63916E625661}" type="sibTrans" cxnId="{CA8F1EE8-D081-4FB1-9527-68911B12ED29}">
      <dgm:prSet/>
      <dgm:spPr/>
      <dgm:t>
        <a:bodyPr/>
        <a:lstStyle/>
        <a:p>
          <a:endParaRPr lang="cs-CZ"/>
        </a:p>
      </dgm:t>
    </dgm:pt>
    <dgm:pt modelId="{9EA96F6E-909D-4D8D-92A3-3E59B3F587B2}" type="pres">
      <dgm:prSet presAssocID="{F0B04760-47DD-49C5-8CF5-456631B8C2EE}" presName="linear" presStyleCnt="0">
        <dgm:presLayoutVars>
          <dgm:dir/>
          <dgm:animLvl val="lvl"/>
          <dgm:resizeHandles val="exact"/>
        </dgm:presLayoutVars>
      </dgm:prSet>
      <dgm:spPr/>
    </dgm:pt>
    <dgm:pt modelId="{39071081-858D-4800-AD3A-EF7A6819FAE8}" type="pres">
      <dgm:prSet presAssocID="{9DB68721-7202-423B-AA9A-60196481F44E}" presName="parentLin" presStyleCnt="0"/>
      <dgm:spPr/>
    </dgm:pt>
    <dgm:pt modelId="{C9A33606-2640-4C89-9595-153F0EECB9E8}" type="pres">
      <dgm:prSet presAssocID="{9DB68721-7202-423B-AA9A-60196481F44E}" presName="parentLeftMargin" presStyleLbl="node1" presStyleIdx="0" presStyleCnt="4"/>
      <dgm:spPr/>
    </dgm:pt>
    <dgm:pt modelId="{DCEA70E8-215B-4C18-8EAE-7F1AAE61BAE7}" type="pres">
      <dgm:prSet presAssocID="{9DB68721-7202-423B-AA9A-60196481F4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7307FA-6A39-47FC-B047-20F70B28CD6F}" type="pres">
      <dgm:prSet presAssocID="{9DB68721-7202-423B-AA9A-60196481F44E}" presName="negativeSpace" presStyleCnt="0"/>
      <dgm:spPr/>
    </dgm:pt>
    <dgm:pt modelId="{39D7356A-8E87-4CE1-99FD-455C86C06F29}" type="pres">
      <dgm:prSet presAssocID="{9DB68721-7202-423B-AA9A-60196481F44E}" presName="childText" presStyleLbl="conFgAcc1" presStyleIdx="0" presStyleCnt="4">
        <dgm:presLayoutVars>
          <dgm:bulletEnabled val="1"/>
        </dgm:presLayoutVars>
      </dgm:prSet>
      <dgm:spPr/>
    </dgm:pt>
    <dgm:pt modelId="{6B8E86CA-0271-418E-9AD8-4661D27CB168}" type="pres">
      <dgm:prSet presAssocID="{5FD3252F-A4DE-45AF-8CC4-130A8B375BD8}" presName="spaceBetweenRectangles" presStyleCnt="0"/>
      <dgm:spPr/>
    </dgm:pt>
    <dgm:pt modelId="{E1234FAE-6891-40EE-B15C-B1B96C9D0E5C}" type="pres">
      <dgm:prSet presAssocID="{8E6C9B40-975A-4B31-9EBB-F3749F98D003}" presName="parentLin" presStyleCnt="0"/>
      <dgm:spPr/>
    </dgm:pt>
    <dgm:pt modelId="{0784F9B1-F1C8-4286-AEFF-E39FF67B73D8}" type="pres">
      <dgm:prSet presAssocID="{8E6C9B40-975A-4B31-9EBB-F3749F98D003}" presName="parentLeftMargin" presStyleLbl="node1" presStyleIdx="0" presStyleCnt="4"/>
      <dgm:spPr/>
    </dgm:pt>
    <dgm:pt modelId="{D21CEA80-A6CC-4D14-94FF-22475B6BDC0E}" type="pres">
      <dgm:prSet presAssocID="{8E6C9B40-975A-4B31-9EBB-F3749F98D0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7F96D4-6C6E-4C22-9350-CB49FFE77A7B}" type="pres">
      <dgm:prSet presAssocID="{8E6C9B40-975A-4B31-9EBB-F3749F98D003}" presName="negativeSpace" presStyleCnt="0"/>
      <dgm:spPr/>
    </dgm:pt>
    <dgm:pt modelId="{F085DC31-0DD1-4C31-A58F-5373064D52C5}" type="pres">
      <dgm:prSet presAssocID="{8E6C9B40-975A-4B31-9EBB-F3749F98D003}" presName="childText" presStyleLbl="conFgAcc1" presStyleIdx="1" presStyleCnt="4">
        <dgm:presLayoutVars>
          <dgm:bulletEnabled val="1"/>
        </dgm:presLayoutVars>
      </dgm:prSet>
      <dgm:spPr/>
    </dgm:pt>
    <dgm:pt modelId="{FAE94797-0D09-42AE-B7AA-8D9A1481042F}" type="pres">
      <dgm:prSet presAssocID="{647FA815-AEB0-48DA-94A6-F8730DBA5CCE}" presName="spaceBetweenRectangles" presStyleCnt="0"/>
      <dgm:spPr/>
    </dgm:pt>
    <dgm:pt modelId="{A5EF09CD-1FA2-4E1C-B23A-AAF3596AFE4E}" type="pres">
      <dgm:prSet presAssocID="{F8FA279A-6052-4DBF-86CC-0C267B6BF62A}" presName="parentLin" presStyleCnt="0"/>
      <dgm:spPr/>
    </dgm:pt>
    <dgm:pt modelId="{D00B64F8-B8C4-461D-8D6F-588B361BD9C1}" type="pres">
      <dgm:prSet presAssocID="{F8FA279A-6052-4DBF-86CC-0C267B6BF62A}" presName="parentLeftMargin" presStyleLbl="node1" presStyleIdx="1" presStyleCnt="4"/>
      <dgm:spPr/>
    </dgm:pt>
    <dgm:pt modelId="{C14AEFD7-4CE0-4E83-88BB-A17BC240F9F6}" type="pres">
      <dgm:prSet presAssocID="{F8FA279A-6052-4DBF-86CC-0C267B6BF6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A89A11-A009-4251-870C-97C0B9EC0302}" type="pres">
      <dgm:prSet presAssocID="{F8FA279A-6052-4DBF-86CC-0C267B6BF62A}" presName="negativeSpace" presStyleCnt="0"/>
      <dgm:spPr/>
    </dgm:pt>
    <dgm:pt modelId="{66AED55A-C112-4F1B-8508-695F75880392}" type="pres">
      <dgm:prSet presAssocID="{F8FA279A-6052-4DBF-86CC-0C267B6BF62A}" presName="childText" presStyleLbl="conFgAcc1" presStyleIdx="2" presStyleCnt="4">
        <dgm:presLayoutVars>
          <dgm:bulletEnabled val="1"/>
        </dgm:presLayoutVars>
      </dgm:prSet>
      <dgm:spPr/>
    </dgm:pt>
    <dgm:pt modelId="{F9109E27-5D16-41EC-95E2-666750D947BE}" type="pres">
      <dgm:prSet presAssocID="{2D047CCE-6B83-4498-8CEB-EF09A40EB084}" presName="spaceBetweenRectangles" presStyleCnt="0"/>
      <dgm:spPr/>
    </dgm:pt>
    <dgm:pt modelId="{3B003317-4DDE-4BED-AC4B-B9ED7E1CFE4B}" type="pres">
      <dgm:prSet presAssocID="{C626BEED-BA16-4018-88B6-BFF8926482DD}" presName="parentLin" presStyleCnt="0"/>
      <dgm:spPr/>
    </dgm:pt>
    <dgm:pt modelId="{02B44C56-0BF1-44F7-B8A1-AD6D1E6A1E94}" type="pres">
      <dgm:prSet presAssocID="{C626BEED-BA16-4018-88B6-BFF8926482DD}" presName="parentLeftMargin" presStyleLbl="node1" presStyleIdx="2" presStyleCnt="4"/>
      <dgm:spPr/>
    </dgm:pt>
    <dgm:pt modelId="{73F782FA-B7E0-4ACF-AA62-C3A859298A64}" type="pres">
      <dgm:prSet presAssocID="{C626BEED-BA16-4018-88B6-BFF8926482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EAA806C-E72B-499C-B74C-47E07AEE48A3}" type="pres">
      <dgm:prSet presAssocID="{C626BEED-BA16-4018-88B6-BFF8926482DD}" presName="negativeSpace" presStyleCnt="0"/>
      <dgm:spPr/>
    </dgm:pt>
    <dgm:pt modelId="{CCB656B4-C979-4663-90F9-3B72EEB9F5AA}" type="pres">
      <dgm:prSet presAssocID="{C626BEED-BA16-4018-88B6-BFF8926482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6ED0B0-DDC8-4160-B1CE-8CD20F0B9932}" type="presOf" srcId="{8E6C9B40-975A-4B31-9EBB-F3749F98D003}" destId="{D21CEA80-A6CC-4D14-94FF-22475B6BDC0E}" srcOrd="1" destOrd="0" presId="urn:microsoft.com/office/officeart/2005/8/layout/list1"/>
    <dgm:cxn modelId="{E0BE565D-A0AC-44EF-AE16-B409A0666932}" type="presOf" srcId="{F8FA279A-6052-4DBF-86CC-0C267B6BF62A}" destId="{C14AEFD7-4CE0-4E83-88BB-A17BC240F9F6}" srcOrd="1" destOrd="0" presId="urn:microsoft.com/office/officeart/2005/8/layout/list1"/>
    <dgm:cxn modelId="{A24F455E-2E2C-4643-BAC1-941E2692F7AE}" type="presOf" srcId="{9DB68721-7202-423B-AA9A-60196481F44E}" destId="{C9A33606-2640-4C89-9595-153F0EECB9E8}" srcOrd="0" destOrd="0" presId="urn:microsoft.com/office/officeart/2005/8/layout/list1"/>
    <dgm:cxn modelId="{8002516F-ACC8-4029-83F5-7A9F97AE2BAD}" type="presOf" srcId="{C626BEED-BA16-4018-88B6-BFF8926482DD}" destId="{02B44C56-0BF1-44F7-B8A1-AD6D1E6A1E94}" srcOrd="0" destOrd="0" presId="urn:microsoft.com/office/officeart/2005/8/layout/list1"/>
    <dgm:cxn modelId="{920E66FD-7BE8-4F00-A860-6D6ED60C72A9}" srcId="{F0B04760-47DD-49C5-8CF5-456631B8C2EE}" destId="{8E6C9B40-975A-4B31-9EBB-F3749F98D003}" srcOrd="1" destOrd="0" parTransId="{2D50659C-B25A-4ADA-B838-79A88564C435}" sibTransId="{647FA815-AEB0-48DA-94A6-F8730DBA5CCE}"/>
    <dgm:cxn modelId="{BA4C3CCB-212F-4A8C-A3D8-002C0CD94A99}" type="presOf" srcId="{F0B04760-47DD-49C5-8CF5-456631B8C2EE}" destId="{9EA96F6E-909D-4D8D-92A3-3E59B3F587B2}" srcOrd="0" destOrd="0" presId="urn:microsoft.com/office/officeart/2005/8/layout/list1"/>
    <dgm:cxn modelId="{1E346D37-36A3-4CC1-A4DC-6F7E9C6717B9}" type="presOf" srcId="{F8FA279A-6052-4DBF-86CC-0C267B6BF62A}" destId="{D00B64F8-B8C4-461D-8D6F-588B361BD9C1}" srcOrd="0" destOrd="0" presId="urn:microsoft.com/office/officeart/2005/8/layout/list1"/>
    <dgm:cxn modelId="{CF28BDB2-294C-4ECA-ABB0-2FD13FE40790}" srcId="{F0B04760-47DD-49C5-8CF5-456631B8C2EE}" destId="{9DB68721-7202-423B-AA9A-60196481F44E}" srcOrd="0" destOrd="0" parTransId="{3C49DBAF-2E02-4DAE-BD19-FB273BAD8981}" sibTransId="{5FD3252F-A4DE-45AF-8CC4-130A8B375BD8}"/>
    <dgm:cxn modelId="{8D52F5C6-51CF-4583-81E6-C1DAC61CAF33}" type="presOf" srcId="{9DB68721-7202-423B-AA9A-60196481F44E}" destId="{DCEA70E8-215B-4C18-8EAE-7F1AAE61BAE7}" srcOrd="1" destOrd="0" presId="urn:microsoft.com/office/officeart/2005/8/layout/list1"/>
    <dgm:cxn modelId="{8CF8EEF4-85F0-4D4B-B71F-E1DF798E2B8A}" type="presOf" srcId="{C626BEED-BA16-4018-88B6-BFF8926482DD}" destId="{73F782FA-B7E0-4ACF-AA62-C3A859298A64}" srcOrd="1" destOrd="0" presId="urn:microsoft.com/office/officeart/2005/8/layout/list1"/>
    <dgm:cxn modelId="{CA8F1EE8-D081-4FB1-9527-68911B12ED29}" srcId="{F0B04760-47DD-49C5-8CF5-456631B8C2EE}" destId="{C626BEED-BA16-4018-88B6-BFF8926482DD}" srcOrd="3" destOrd="0" parTransId="{6C83C150-0401-45DC-90D8-9B3EF901BC75}" sibTransId="{74E535D7-C1A0-41BA-932B-63916E625661}"/>
    <dgm:cxn modelId="{C995C038-896A-46D5-B7E0-48DBBC1A2AD2}" srcId="{F0B04760-47DD-49C5-8CF5-456631B8C2EE}" destId="{F8FA279A-6052-4DBF-86CC-0C267B6BF62A}" srcOrd="2" destOrd="0" parTransId="{2B496C6F-6008-4794-BAD0-9CD27BBAD27E}" sibTransId="{2D047CCE-6B83-4498-8CEB-EF09A40EB084}"/>
    <dgm:cxn modelId="{3FC5FEB2-FD0B-4618-87EF-46C0F729148E}" type="presOf" srcId="{8E6C9B40-975A-4B31-9EBB-F3749F98D003}" destId="{0784F9B1-F1C8-4286-AEFF-E39FF67B73D8}" srcOrd="0" destOrd="0" presId="urn:microsoft.com/office/officeart/2005/8/layout/list1"/>
    <dgm:cxn modelId="{74A300E3-689D-47E4-A69C-214B81DA3B05}" type="presParOf" srcId="{9EA96F6E-909D-4D8D-92A3-3E59B3F587B2}" destId="{39071081-858D-4800-AD3A-EF7A6819FAE8}" srcOrd="0" destOrd="0" presId="urn:microsoft.com/office/officeart/2005/8/layout/list1"/>
    <dgm:cxn modelId="{8D526BDE-20D0-4C98-B7F5-83141CEA51EE}" type="presParOf" srcId="{39071081-858D-4800-AD3A-EF7A6819FAE8}" destId="{C9A33606-2640-4C89-9595-153F0EECB9E8}" srcOrd="0" destOrd="0" presId="urn:microsoft.com/office/officeart/2005/8/layout/list1"/>
    <dgm:cxn modelId="{6C29E46E-8B38-4981-81BF-2FB849911D63}" type="presParOf" srcId="{39071081-858D-4800-AD3A-EF7A6819FAE8}" destId="{DCEA70E8-215B-4C18-8EAE-7F1AAE61BAE7}" srcOrd="1" destOrd="0" presId="urn:microsoft.com/office/officeart/2005/8/layout/list1"/>
    <dgm:cxn modelId="{4EF3CBEB-0764-4BEE-934C-7FD7D8A37921}" type="presParOf" srcId="{9EA96F6E-909D-4D8D-92A3-3E59B3F587B2}" destId="{407307FA-6A39-47FC-B047-20F70B28CD6F}" srcOrd="1" destOrd="0" presId="urn:microsoft.com/office/officeart/2005/8/layout/list1"/>
    <dgm:cxn modelId="{7ACD8C2B-EDB3-40CE-B788-74FC69EDE775}" type="presParOf" srcId="{9EA96F6E-909D-4D8D-92A3-3E59B3F587B2}" destId="{39D7356A-8E87-4CE1-99FD-455C86C06F29}" srcOrd="2" destOrd="0" presId="urn:microsoft.com/office/officeart/2005/8/layout/list1"/>
    <dgm:cxn modelId="{B81E42B9-3E67-4C71-88BC-B8A0C7AB7238}" type="presParOf" srcId="{9EA96F6E-909D-4D8D-92A3-3E59B3F587B2}" destId="{6B8E86CA-0271-418E-9AD8-4661D27CB168}" srcOrd="3" destOrd="0" presId="urn:microsoft.com/office/officeart/2005/8/layout/list1"/>
    <dgm:cxn modelId="{E0649FD0-BE9C-4BDE-B04E-D03DE1E7881D}" type="presParOf" srcId="{9EA96F6E-909D-4D8D-92A3-3E59B3F587B2}" destId="{E1234FAE-6891-40EE-B15C-B1B96C9D0E5C}" srcOrd="4" destOrd="0" presId="urn:microsoft.com/office/officeart/2005/8/layout/list1"/>
    <dgm:cxn modelId="{23D9D90B-E8DB-4005-A0DC-2BD617DDC5DC}" type="presParOf" srcId="{E1234FAE-6891-40EE-B15C-B1B96C9D0E5C}" destId="{0784F9B1-F1C8-4286-AEFF-E39FF67B73D8}" srcOrd="0" destOrd="0" presId="urn:microsoft.com/office/officeart/2005/8/layout/list1"/>
    <dgm:cxn modelId="{21C5C57C-6F95-442D-A2AE-2C4349E1B881}" type="presParOf" srcId="{E1234FAE-6891-40EE-B15C-B1B96C9D0E5C}" destId="{D21CEA80-A6CC-4D14-94FF-22475B6BDC0E}" srcOrd="1" destOrd="0" presId="urn:microsoft.com/office/officeart/2005/8/layout/list1"/>
    <dgm:cxn modelId="{8F4B2786-F30F-453E-8CEF-1FFE01F2A17C}" type="presParOf" srcId="{9EA96F6E-909D-4D8D-92A3-3E59B3F587B2}" destId="{EA7F96D4-6C6E-4C22-9350-CB49FFE77A7B}" srcOrd="5" destOrd="0" presId="urn:microsoft.com/office/officeart/2005/8/layout/list1"/>
    <dgm:cxn modelId="{AD36A499-4065-4F5A-AF12-359C67A313E1}" type="presParOf" srcId="{9EA96F6E-909D-4D8D-92A3-3E59B3F587B2}" destId="{F085DC31-0DD1-4C31-A58F-5373064D52C5}" srcOrd="6" destOrd="0" presId="urn:microsoft.com/office/officeart/2005/8/layout/list1"/>
    <dgm:cxn modelId="{B6ACB0FD-F3A5-46ED-9D1F-2234EF1B0431}" type="presParOf" srcId="{9EA96F6E-909D-4D8D-92A3-3E59B3F587B2}" destId="{FAE94797-0D09-42AE-B7AA-8D9A1481042F}" srcOrd="7" destOrd="0" presId="urn:microsoft.com/office/officeart/2005/8/layout/list1"/>
    <dgm:cxn modelId="{55CAE48F-B4AA-4D61-8A0D-0412386BD24D}" type="presParOf" srcId="{9EA96F6E-909D-4D8D-92A3-3E59B3F587B2}" destId="{A5EF09CD-1FA2-4E1C-B23A-AAF3596AFE4E}" srcOrd="8" destOrd="0" presId="urn:microsoft.com/office/officeart/2005/8/layout/list1"/>
    <dgm:cxn modelId="{A4180CE1-798F-4A6A-8570-F9A34483522C}" type="presParOf" srcId="{A5EF09CD-1FA2-4E1C-B23A-AAF3596AFE4E}" destId="{D00B64F8-B8C4-461D-8D6F-588B361BD9C1}" srcOrd="0" destOrd="0" presId="urn:microsoft.com/office/officeart/2005/8/layout/list1"/>
    <dgm:cxn modelId="{46A8BB17-04F4-44CC-8C20-1B1DC563B057}" type="presParOf" srcId="{A5EF09CD-1FA2-4E1C-B23A-AAF3596AFE4E}" destId="{C14AEFD7-4CE0-4E83-88BB-A17BC240F9F6}" srcOrd="1" destOrd="0" presId="urn:microsoft.com/office/officeart/2005/8/layout/list1"/>
    <dgm:cxn modelId="{2003E1DB-B1DE-481C-821F-60D0650B183F}" type="presParOf" srcId="{9EA96F6E-909D-4D8D-92A3-3E59B3F587B2}" destId="{81A89A11-A009-4251-870C-97C0B9EC0302}" srcOrd="9" destOrd="0" presId="urn:microsoft.com/office/officeart/2005/8/layout/list1"/>
    <dgm:cxn modelId="{4F1CFF88-5785-497A-AAC5-1F8673B51571}" type="presParOf" srcId="{9EA96F6E-909D-4D8D-92A3-3E59B3F587B2}" destId="{66AED55A-C112-4F1B-8508-695F75880392}" srcOrd="10" destOrd="0" presId="urn:microsoft.com/office/officeart/2005/8/layout/list1"/>
    <dgm:cxn modelId="{95D925E4-8E41-4F06-9FB5-2D9598D2DF03}" type="presParOf" srcId="{9EA96F6E-909D-4D8D-92A3-3E59B3F587B2}" destId="{F9109E27-5D16-41EC-95E2-666750D947BE}" srcOrd="11" destOrd="0" presId="urn:microsoft.com/office/officeart/2005/8/layout/list1"/>
    <dgm:cxn modelId="{4A307101-32C4-44AF-9667-9F959FECD1F9}" type="presParOf" srcId="{9EA96F6E-909D-4D8D-92A3-3E59B3F587B2}" destId="{3B003317-4DDE-4BED-AC4B-B9ED7E1CFE4B}" srcOrd="12" destOrd="0" presId="urn:microsoft.com/office/officeart/2005/8/layout/list1"/>
    <dgm:cxn modelId="{7FAECFE3-4B4C-4919-A340-0E3B166F9458}" type="presParOf" srcId="{3B003317-4DDE-4BED-AC4B-B9ED7E1CFE4B}" destId="{02B44C56-0BF1-44F7-B8A1-AD6D1E6A1E94}" srcOrd="0" destOrd="0" presId="urn:microsoft.com/office/officeart/2005/8/layout/list1"/>
    <dgm:cxn modelId="{F6D71CCE-DEA8-43BD-8201-DE1683502EBE}" type="presParOf" srcId="{3B003317-4DDE-4BED-AC4B-B9ED7E1CFE4B}" destId="{73F782FA-B7E0-4ACF-AA62-C3A859298A64}" srcOrd="1" destOrd="0" presId="urn:microsoft.com/office/officeart/2005/8/layout/list1"/>
    <dgm:cxn modelId="{1449DDF4-CA04-46B7-902D-593C0C67C6DA}" type="presParOf" srcId="{9EA96F6E-909D-4D8D-92A3-3E59B3F587B2}" destId="{CEAA806C-E72B-499C-B74C-47E07AEE48A3}" srcOrd="13" destOrd="0" presId="urn:microsoft.com/office/officeart/2005/8/layout/list1"/>
    <dgm:cxn modelId="{F9B7B6C6-A20C-47F5-9C34-792D15D71F06}" type="presParOf" srcId="{9EA96F6E-909D-4D8D-92A3-3E59B3F587B2}" destId="{CCB656B4-C979-4663-90F9-3B72EEB9F5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07160-A24A-46E3-ACD1-EA8CD7C5EB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40A1053-314F-4D1E-A628-BB8A27F10572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Nové linky 204 a 206</a:t>
          </a:r>
          <a:endParaRPr lang="cs-CZ" dirty="0">
            <a:solidFill>
              <a:schemeClr val="tx1"/>
            </a:solidFill>
          </a:endParaRPr>
        </a:p>
      </dgm:t>
    </dgm:pt>
    <dgm:pt modelId="{A680988E-057A-4951-8358-96B7FB1ACF75}" type="parTrans" cxnId="{6C764B4D-A0D2-4D1D-9C52-D3D783D429F6}">
      <dgm:prSet/>
      <dgm:spPr/>
      <dgm:t>
        <a:bodyPr/>
        <a:lstStyle/>
        <a:p>
          <a:endParaRPr lang="cs-CZ"/>
        </a:p>
      </dgm:t>
    </dgm:pt>
    <dgm:pt modelId="{E2FA1FA9-56C2-42F1-AD1D-69B960FEAB71}" type="sibTrans" cxnId="{6C764B4D-A0D2-4D1D-9C52-D3D783D429F6}">
      <dgm:prSet/>
      <dgm:spPr/>
      <dgm:t>
        <a:bodyPr/>
        <a:lstStyle/>
        <a:p>
          <a:endParaRPr lang="cs-CZ"/>
        </a:p>
      </dgm:t>
    </dgm:pt>
    <dgm:pt modelId="{98230485-5225-4849-B0C2-4F8D1A1A6CF7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Zrušená linka 135</a:t>
          </a:r>
          <a:endParaRPr lang="cs-CZ" dirty="0">
            <a:solidFill>
              <a:schemeClr val="tx1"/>
            </a:solidFill>
          </a:endParaRPr>
        </a:p>
      </dgm:t>
    </dgm:pt>
    <dgm:pt modelId="{321481D2-3D22-4BE0-B8DF-A6B9250AD4E1}" type="parTrans" cxnId="{2B9F43A2-B2EA-4CD0-924E-2C8E8C6FE2A0}">
      <dgm:prSet/>
      <dgm:spPr/>
      <dgm:t>
        <a:bodyPr/>
        <a:lstStyle/>
        <a:p>
          <a:endParaRPr lang="cs-CZ"/>
        </a:p>
      </dgm:t>
    </dgm:pt>
    <dgm:pt modelId="{A3B7F07B-FB0C-4DF1-8963-33FC9141A654}" type="sibTrans" cxnId="{2B9F43A2-B2EA-4CD0-924E-2C8E8C6FE2A0}">
      <dgm:prSet/>
      <dgm:spPr/>
      <dgm:t>
        <a:bodyPr/>
        <a:lstStyle/>
        <a:p>
          <a:endParaRPr lang="cs-CZ"/>
        </a:p>
      </dgm:t>
    </dgm:pt>
    <dgm:pt modelId="{9C307E2F-F913-4E4F-A806-E5CAD5B38369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Výrazně změněné linky 115, 170 a 121</a:t>
          </a:r>
          <a:endParaRPr lang="cs-CZ" dirty="0">
            <a:solidFill>
              <a:schemeClr val="tx1"/>
            </a:solidFill>
          </a:endParaRPr>
        </a:p>
      </dgm:t>
    </dgm:pt>
    <dgm:pt modelId="{B3BF1614-424E-41FB-9BC4-8304F0E1FB14}" type="parTrans" cxnId="{F9B8104F-3941-4D73-8291-A7F6A0BC6243}">
      <dgm:prSet/>
      <dgm:spPr/>
      <dgm:t>
        <a:bodyPr/>
        <a:lstStyle/>
        <a:p>
          <a:endParaRPr lang="cs-CZ"/>
        </a:p>
      </dgm:t>
    </dgm:pt>
    <dgm:pt modelId="{F750525E-9EC5-40B2-BBE9-9C3D4EE150D5}" type="sibTrans" cxnId="{F9B8104F-3941-4D73-8291-A7F6A0BC6243}">
      <dgm:prSet/>
      <dgm:spPr/>
      <dgm:t>
        <a:bodyPr/>
        <a:lstStyle/>
        <a:p>
          <a:endParaRPr lang="cs-CZ"/>
        </a:p>
      </dgm:t>
    </dgm:pt>
    <dgm:pt modelId="{F15323DD-5589-418D-A954-1E1042808EF5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Navázání autobusů s metrem</a:t>
          </a:r>
          <a:endParaRPr lang="cs-CZ" dirty="0">
            <a:solidFill>
              <a:schemeClr val="tx1"/>
            </a:solidFill>
          </a:endParaRPr>
        </a:p>
      </dgm:t>
    </dgm:pt>
    <dgm:pt modelId="{DB7C8AB0-094E-46B5-8BAD-F5A288E67107}" type="parTrans" cxnId="{A743C65D-9013-4E30-B4A5-606901E98904}">
      <dgm:prSet/>
      <dgm:spPr/>
      <dgm:t>
        <a:bodyPr/>
        <a:lstStyle/>
        <a:p>
          <a:endParaRPr lang="cs-CZ"/>
        </a:p>
      </dgm:t>
    </dgm:pt>
    <dgm:pt modelId="{F44D4516-1E0C-4F87-9413-56AC9DC4118F}" type="sibTrans" cxnId="{A743C65D-9013-4E30-B4A5-606901E98904}">
      <dgm:prSet/>
      <dgm:spPr/>
      <dgm:t>
        <a:bodyPr/>
        <a:lstStyle/>
        <a:p>
          <a:endParaRPr lang="cs-CZ"/>
        </a:p>
      </dgm:t>
    </dgm:pt>
    <dgm:pt modelId="{11575E19-968A-4768-93FE-D5F66821EFA5}" type="pres">
      <dgm:prSet presAssocID="{99E07160-A24A-46E3-ACD1-EA8CD7C5EB67}" presName="linear" presStyleCnt="0">
        <dgm:presLayoutVars>
          <dgm:dir/>
          <dgm:animLvl val="lvl"/>
          <dgm:resizeHandles val="exact"/>
        </dgm:presLayoutVars>
      </dgm:prSet>
      <dgm:spPr/>
    </dgm:pt>
    <dgm:pt modelId="{6B212F46-4496-41E6-9A53-2659361B8FDC}" type="pres">
      <dgm:prSet presAssocID="{B40A1053-314F-4D1E-A628-BB8A27F10572}" presName="parentLin" presStyleCnt="0"/>
      <dgm:spPr/>
    </dgm:pt>
    <dgm:pt modelId="{566E7264-D226-4BF7-A949-C9552D870A97}" type="pres">
      <dgm:prSet presAssocID="{B40A1053-314F-4D1E-A628-BB8A27F10572}" presName="parentLeftMargin" presStyleLbl="node1" presStyleIdx="0" presStyleCnt="4"/>
      <dgm:spPr/>
    </dgm:pt>
    <dgm:pt modelId="{5BC299A8-9B4F-4B74-A462-91FC6AFE6C15}" type="pres">
      <dgm:prSet presAssocID="{B40A1053-314F-4D1E-A628-BB8A27F105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A28E0A-C56A-46A0-8CE4-CE9AE68BE28D}" type="pres">
      <dgm:prSet presAssocID="{B40A1053-314F-4D1E-A628-BB8A27F10572}" presName="negativeSpace" presStyleCnt="0"/>
      <dgm:spPr/>
    </dgm:pt>
    <dgm:pt modelId="{6EE2B69C-2264-4304-AF81-B6F41EFA9D93}" type="pres">
      <dgm:prSet presAssocID="{B40A1053-314F-4D1E-A628-BB8A27F10572}" presName="childText" presStyleLbl="conFgAcc1" presStyleIdx="0" presStyleCnt="4">
        <dgm:presLayoutVars>
          <dgm:bulletEnabled val="1"/>
        </dgm:presLayoutVars>
      </dgm:prSet>
      <dgm:spPr/>
    </dgm:pt>
    <dgm:pt modelId="{EE9F3EF1-5B82-4020-8121-9A3B068D195B}" type="pres">
      <dgm:prSet presAssocID="{E2FA1FA9-56C2-42F1-AD1D-69B960FEAB71}" presName="spaceBetweenRectangles" presStyleCnt="0"/>
      <dgm:spPr/>
    </dgm:pt>
    <dgm:pt modelId="{495E65E7-BA77-4095-890A-80794BB0EC8E}" type="pres">
      <dgm:prSet presAssocID="{98230485-5225-4849-B0C2-4F8D1A1A6CF7}" presName="parentLin" presStyleCnt="0"/>
      <dgm:spPr/>
    </dgm:pt>
    <dgm:pt modelId="{8503E0CB-2C2A-4A4A-9ED3-07D7AB1161EE}" type="pres">
      <dgm:prSet presAssocID="{98230485-5225-4849-B0C2-4F8D1A1A6CF7}" presName="parentLeftMargin" presStyleLbl="node1" presStyleIdx="0" presStyleCnt="4"/>
      <dgm:spPr/>
    </dgm:pt>
    <dgm:pt modelId="{B1B7B175-855F-4B37-95D3-48FFE5B351CF}" type="pres">
      <dgm:prSet presAssocID="{98230485-5225-4849-B0C2-4F8D1A1A6C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149A5C-DBC0-4D4D-940F-3F8E9A360126}" type="pres">
      <dgm:prSet presAssocID="{98230485-5225-4849-B0C2-4F8D1A1A6CF7}" presName="negativeSpace" presStyleCnt="0"/>
      <dgm:spPr/>
    </dgm:pt>
    <dgm:pt modelId="{A372ACFD-1FF5-46FB-9A58-22D932BEBB1D}" type="pres">
      <dgm:prSet presAssocID="{98230485-5225-4849-B0C2-4F8D1A1A6CF7}" presName="childText" presStyleLbl="conFgAcc1" presStyleIdx="1" presStyleCnt="4">
        <dgm:presLayoutVars>
          <dgm:bulletEnabled val="1"/>
        </dgm:presLayoutVars>
      </dgm:prSet>
      <dgm:spPr/>
    </dgm:pt>
    <dgm:pt modelId="{C58E3690-8FA9-44AE-8AF4-FE00ADAFE44C}" type="pres">
      <dgm:prSet presAssocID="{A3B7F07B-FB0C-4DF1-8963-33FC9141A654}" presName="spaceBetweenRectangles" presStyleCnt="0"/>
      <dgm:spPr/>
    </dgm:pt>
    <dgm:pt modelId="{2F4020F2-47A5-4D09-87C4-EF44BD07086B}" type="pres">
      <dgm:prSet presAssocID="{9C307E2F-F913-4E4F-A806-E5CAD5B38369}" presName="parentLin" presStyleCnt="0"/>
      <dgm:spPr/>
    </dgm:pt>
    <dgm:pt modelId="{10386E39-4CAF-41F1-8B39-3DAD06E0A7B4}" type="pres">
      <dgm:prSet presAssocID="{9C307E2F-F913-4E4F-A806-E5CAD5B38369}" presName="parentLeftMargin" presStyleLbl="node1" presStyleIdx="1" presStyleCnt="4"/>
      <dgm:spPr/>
    </dgm:pt>
    <dgm:pt modelId="{5CE0F2C9-CDEB-4997-95FF-6B96D3C0608F}" type="pres">
      <dgm:prSet presAssocID="{9C307E2F-F913-4E4F-A806-E5CAD5B383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25533A-1465-4848-9206-8C8C134FBB1F}" type="pres">
      <dgm:prSet presAssocID="{9C307E2F-F913-4E4F-A806-E5CAD5B38369}" presName="negativeSpace" presStyleCnt="0"/>
      <dgm:spPr/>
    </dgm:pt>
    <dgm:pt modelId="{9405FF17-1FB1-4305-90C5-CA234470FAEA}" type="pres">
      <dgm:prSet presAssocID="{9C307E2F-F913-4E4F-A806-E5CAD5B38369}" presName="childText" presStyleLbl="conFgAcc1" presStyleIdx="2" presStyleCnt="4">
        <dgm:presLayoutVars>
          <dgm:bulletEnabled val="1"/>
        </dgm:presLayoutVars>
      </dgm:prSet>
      <dgm:spPr/>
    </dgm:pt>
    <dgm:pt modelId="{3A4178F9-011B-4C7C-8D00-0A027FF77D6D}" type="pres">
      <dgm:prSet presAssocID="{F750525E-9EC5-40B2-BBE9-9C3D4EE150D5}" presName="spaceBetweenRectangles" presStyleCnt="0"/>
      <dgm:spPr/>
    </dgm:pt>
    <dgm:pt modelId="{4BECB16F-8F2E-446C-9912-ACAC5ED61CF5}" type="pres">
      <dgm:prSet presAssocID="{F15323DD-5589-418D-A954-1E1042808EF5}" presName="parentLin" presStyleCnt="0"/>
      <dgm:spPr/>
    </dgm:pt>
    <dgm:pt modelId="{ED98A3C6-5DCF-435E-8BC8-5172F719BD4F}" type="pres">
      <dgm:prSet presAssocID="{F15323DD-5589-418D-A954-1E1042808EF5}" presName="parentLeftMargin" presStyleLbl="node1" presStyleIdx="2" presStyleCnt="4"/>
      <dgm:spPr/>
    </dgm:pt>
    <dgm:pt modelId="{86EC5416-EE13-4D89-90E4-62892DAAF99D}" type="pres">
      <dgm:prSet presAssocID="{F15323DD-5589-418D-A954-1E1042808EF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FB1752E-9CC6-4271-9D33-9F70154672AE}" type="pres">
      <dgm:prSet presAssocID="{F15323DD-5589-418D-A954-1E1042808EF5}" presName="negativeSpace" presStyleCnt="0"/>
      <dgm:spPr/>
    </dgm:pt>
    <dgm:pt modelId="{86929710-3CD1-4C42-B080-3F001CC7F3D5}" type="pres">
      <dgm:prSet presAssocID="{F15323DD-5589-418D-A954-1E1042808E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B82088E-32C5-4874-8B0C-7C376BDC6699}" type="presOf" srcId="{F15323DD-5589-418D-A954-1E1042808EF5}" destId="{86EC5416-EE13-4D89-90E4-62892DAAF99D}" srcOrd="1" destOrd="0" presId="urn:microsoft.com/office/officeart/2005/8/layout/list1"/>
    <dgm:cxn modelId="{500488FC-551D-4DE6-BAD9-35398E288D6C}" type="presOf" srcId="{B40A1053-314F-4D1E-A628-BB8A27F10572}" destId="{566E7264-D226-4BF7-A949-C9552D870A97}" srcOrd="0" destOrd="0" presId="urn:microsoft.com/office/officeart/2005/8/layout/list1"/>
    <dgm:cxn modelId="{1BBB17F9-1B08-4BF6-9964-768815F0E523}" type="presOf" srcId="{9C307E2F-F913-4E4F-A806-E5CAD5B38369}" destId="{10386E39-4CAF-41F1-8B39-3DAD06E0A7B4}" srcOrd="0" destOrd="0" presId="urn:microsoft.com/office/officeart/2005/8/layout/list1"/>
    <dgm:cxn modelId="{A743C65D-9013-4E30-B4A5-606901E98904}" srcId="{99E07160-A24A-46E3-ACD1-EA8CD7C5EB67}" destId="{F15323DD-5589-418D-A954-1E1042808EF5}" srcOrd="3" destOrd="0" parTransId="{DB7C8AB0-094E-46B5-8BAD-F5A288E67107}" sibTransId="{F44D4516-1E0C-4F87-9413-56AC9DC4118F}"/>
    <dgm:cxn modelId="{E4AD93E3-9A38-42C8-B4F8-22D4025A88CE}" type="presOf" srcId="{9C307E2F-F913-4E4F-A806-E5CAD5B38369}" destId="{5CE0F2C9-CDEB-4997-95FF-6B96D3C0608F}" srcOrd="1" destOrd="0" presId="urn:microsoft.com/office/officeart/2005/8/layout/list1"/>
    <dgm:cxn modelId="{6C764B4D-A0D2-4D1D-9C52-D3D783D429F6}" srcId="{99E07160-A24A-46E3-ACD1-EA8CD7C5EB67}" destId="{B40A1053-314F-4D1E-A628-BB8A27F10572}" srcOrd="0" destOrd="0" parTransId="{A680988E-057A-4951-8358-96B7FB1ACF75}" sibTransId="{E2FA1FA9-56C2-42F1-AD1D-69B960FEAB71}"/>
    <dgm:cxn modelId="{FBC7DF4F-3011-4F3A-A379-0ABF7D797C9F}" type="presOf" srcId="{99E07160-A24A-46E3-ACD1-EA8CD7C5EB67}" destId="{11575E19-968A-4768-93FE-D5F66821EFA5}" srcOrd="0" destOrd="0" presId="urn:microsoft.com/office/officeart/2005/8/layout/list1"/>
    <dgm:cxn modelId="{2B9F43A2-B2EA-4CD0-924E-2C8E8C6FE2A0}" srcId="{99E07160-A24A-46E3-ACD1-EA8CD7C5EB67}" destId="{98230485-5225-4849-B0C2-4F8D1A1A6CF7}" srcOrd="1" destOrd="0" parTransId="{321481D2-3D22-4BE0-B8DF-A6B9250AD4E1}" sibTransId="{A3B7F07B-FB0C-4DF1-8963-33FC9141A654}"/>
    <dgm:cxn modelId="{FF9785DB-E6F4-47B4-9B8F-EB48ABE682A0}" type="presOf" srcId="{F15323DD-5589-418D-A954-1E1042808EF5}" destId="{ED98A3C6-5DCF-435E-8BC8-5172F719BD4F}" srcOrd="0" destOrd="0" presId="urn:microsoft.com/office/officeart/2005/8/layout/list1"/>
    <dgm:cxn modelId="{9BF01602-EF7D-47F6-9FB4-03B9A47B6303}" type="presOf" srcId="{98230485-5225-4849-B0C2-4F8D1A1A6CF7}" destId="{B1B7B175-855F-4B37-95D3-48FFE5B351CF}" srcOrd="1" destOrd="0" presId="urn:microsoft.com/office/officeart/2005/8/layout/list1"/>
    <dgm:cxn modelId="{F9B8104F-3941-4D73-8291-A7F6A0BC6243}" srcId="{99E07160-A24A-46E3-ACD1-EA8CD7C5EB67}" destId="{9C307E2F-F913-4E4F-A806-E5CAD5B38369}" srcOrd="2" destOrd="0" parTransId="{B3BF1614-424E-41FB-9BC4-8304F0E1FB14}" sibTransId="{F750525E-9EC5-40B2-BBE9-9C3D4EE150D5}"/>
    <dgm:cxn modelId="{DD95277F-1A19-4BE9-B241-DD98B2F400E7}" type="presOf" srcId="{B40A1053-314F-4D1E-A628-BB8A27F10572}" destId="{5BC299A8-9B4F-4B74-A462-91FC6AFE6C15}" srcOrd="1" destOrd="0" presId="urn:microsoft.com/office/officeart/2005/8/layout/list1"/>
    <dgm:cxn modelId="{806EB224-2A12-4B23-8C11-F5D6B6106F08}" type="presOf" srcId="{98230485-5225-4849-B0C2-4F8D1A1A6CF7}" destId="{8503E0CB-2C2A-4A4A-9ED3-07D7AB1161EE}" srcOrd="0" destOrd="0" presId="urn:microsoft.com/office/officeart/2005/8/layout/list1"/>
    <dgm:cxn modelId="{51B7E644-370D-40C8-BE4E-D950F7868D6D}" type="presParOf" srcId="{11575E19-968A-4768-93FE-D5F66821EFA5}" destId="{6B212F46-4496-41E6-9A53-2659361B8FDC}" srcOrd="0" destOrd="0" presId="urn:microsoft.com/office/officeart/2005/8/layout/list1"/>
    <dgm:cxn modelId="{952D08DE-AB41-4E05-983E-6136C8A0100C}" type="presParOf" srcId="{6B212F46-4496-41E6-9A53-2659361B8FDC}" destId="{566E7264-D226-4BF7-A949-C9552D870A97}" srcOrd="0" destOrd="0" presId="urn:microsoft.com/office/officeart/2005/8/layout/list1"/>
    <dgm:cxn modelId="{6E5F2CE7-0FCD-43C5-80EF-FBFF5F70008A}" type="presParOf" srcId="{6B212F46-4496-41E6-9A53-2659361B8FDC}" destId="{5BC299A8-9B4F-4B74-A462-91FC6AFE6C15}" srcOrd="1" destOrd="0" presId="urn:microsoft.com/office/officeart/2005/8/layout/list1"/>
    <dgm:cxn modelId="{D01B8BE0-3B89-452A-A5F5-1E4CC6FF7412}" type="presParOf" srcId="{11575E19-968A-4768-93FE-D5F66821EFA5}" destId="{A9A28E0A-C56A-46A0-8CE4-CE9AE68BE28D}" srcOrd="1" destOrd="0" presId="urn:microsoft.com/office/officeart/2005/8/layout/list1"/>
    <dgm:cxn modelId="{853BBE55-626A-4451-8572-CCCF8F4C6F5B}" type="presParOf" srcId="{11575E19-968A-4768-93FE-D5F66821EFA5}" destId="{6EE2B69C-2264-4304-AF81-B6F41EFA9D93}" srcOrd="2" destOrd="0" presId="urn:microsoft.com/office/officeart/2005/8/layout/list1"/>
    <dgm:cxn modelId="{A67481FF-3F40-4620-9674-78A3ED56DFD0}" type="presParOf" srcId="{11575E19-968A-4768-93FE-D5F66821EFA5}" destId="{EE9F3EF1-5B82-4020-8121-9A3B068D195B}" srcOrd="3" destOrd="0" presId="urn:microsoft.com/office/officeart/2005/8/layout/list1"/>
    <dgm:cxn modelId="{AB185DE9-2541-4DA2-A9B4-3CA6EB23A3DC}" type="presParOf" srcId="{11575E19-968A-4768-93FE-D5F66821EFA5}" destId="{495E65E7-BA77-4095-890A-80794BB0EC8E}" srcOrd="4" destOrd="0" presId="urn:microsoft.com/office/officeart/2005/8/layout/list1"/>
    <dgm:cxn modelId="{3AA0F4E2-DB34-4571-BEBD-AE8624BB5028}" type="presParOf" srcId="{495E65E7-BA77-4095-890A-80794BB0EC8E}" destId="{8503E0CB-2C2A-4A4A-9ED3-07D7AB1161EE}" srcOrd="0" destOrd="0" presId="urn:microsoft.com/office/officeart/2005/8/layout/list1"/>
    <dgm:cxn modelId="{7847673D-C526-4B10-8423-2C3F9098F5DF}" type="presParOf" srcId="{495E65E7-BA77-4095-890A-80794BB0EC8E}" destId="{B1B7B175-855F-4B37-95D3-48FFE5B351CF}" srcOrd="1" destOrd="0" presId="urn:microsoft.com/office/officeart/2005/8/layout/list1"/>
    <dgm:cxn modelId="{FAD84452-DAD4-4FCE-A14C-67F89923CEAB}" type="presParOf" srcId="{11575E19-968A-4768-93FE-D5F66821EFA5}" destId="{6B149A5C-DBC0-4D4D-940F-3F8E9A360126}" srcOrd="5" destOrd="0" presId="urn:microsoft.com/office/officeart/2005/8/layout/list1"/>
    <dgm:cxn modelId="{FC471A6E-B8AB-4920-AF5F-E0B879EA0FE4}" type="presParOf" srcId="{11575E19-968A-4768-93FE-D5F66821EFA5}" destId="{A372ACFD-1FF5-46FB-9A58-22D932BEBB1D}" srcOrd="6" destOrd="0" presId="urn:microsoft.com/office/officeart/2005/8/layout/list1"/>
    <dgm:cxn modelId="{5F833552-CB0C-4DCE-8609-BF87DAEF1A58}" type="presParOf" srcId="{11575E19-968A-4768-93FE-D5F66821EFA5}" destId="{C58E3690-8FA9-44AE-8AF4-FE00ADAFE44C}" srcOrd="7" destOrd="0" presId="urn:microsoft.com/office/officeart/2005/8/layout/list1"/>
    <dgm:cxn modelId="{DFEA69A8-B5F8-4D24-BC73-A789E49B64FD}" type="presParOf" srcId="{11575E19-968A-4768-93FE-D5F66821EFA5}" destId="{2F4020F2-47A5-4D09-87C4-EF44BD07086B}" srcOrd="8" destOrd="0" presId="urn:microsoft.com/office/officeart/2005/8/layout/list1"/>
    <dgm:cxn modelId="{D18B7235-F012-4E30-B35D-9264A524AB4B}" type="presParOf" srcId="{2F4020F2-47A5-4D09-87C4-EF44BD07086B}" destId="{10386E39-4CAF-41F1-8B39-3DAD06E0A7B4}" srcOrd="0" destOrd="0" presId="urn:microsoft.com/office/officeart/2005/8/layout/list1"/>
    <dgm:cxn modelId="{F19E6396-7ABD-45B1-9FD1-AFE9048E70ED}" type="presParOf" srcId="{2F4020F2-47A5-4D09-87C4-EF44BD07086B}" destId="{5CE0F2C9-CDEB-4997-95FF-6B96D3C0608F}" srcOrd="1" destOrd="0" presId="urn:microsoft.com/office/officeart/2005/8/layout/list1"/>
    <dgm:cxn modelId="{05BAFBDB-A228-4659-9806-054A7B835A10}" type="presParOf" srcId="{11575E19-968A-4768-93FE-D5F66821EFA5}" destId="{6725533A-1465-4848-9206-8C8C134FBB1F}" srcOrd="9" destOrd="0" presId="urn:microsoft.com/office/officeart/2005/8/layout/list1"/>
    <dgm:cxn modelId="{A545A7B0-A2DE-4D0C-A50C-AA76E58F7C1C}" type="presParOf" srcId="{11575E19-968A-4768-93FE-D5F66821EFA5}" destId="{9405FF17-1FB1-4305-90C5-CA234470FAEA}" srcOrd="10" destOrd="0" presId="urn:microsoft.com/office/officeart/2005/8/layout/list1"/>
    <dgm:cxn modelId="{E1E21630-2BAF-4582-8F67-56D22CEA8478}" type="presParOf" srcId="{11575E19-968A-4768-93FE-D5F66821EFA5}" destId="{3A4178F9-011B-4C7C-8D00-0A027FF77D6D}" srcOrd="11" destOrd="0" presId="urn:microsoft.com/office/officeart/2005/8/layout/list1"/>
    <dgm:cxn modelId="{528D97A7-F582-42E8-AA49-565613977C3E}" type="presParOf" srcId="{11575E19-968A-4768-93FE-D5F66821EFA5}" destId="{4BECB16F-8F2E-446C-9912-ACAC5ED61CF5}" srcOrd="12" destOrd="0" presId="urn:microsoft.com/office/officeart/2005/8/layout/list1"/>
    <dgm:cxn modelId="{B9AA579D-B1F9-47BD-B0A5-D175C0141ADD}" type="presParOf" srcId="{4BECB16F-8F2E-446C-9912-ACAC5ED61CF5}" destId="{ED98A3C6-5DCF-435E-8BC8-5172F719BD4F}" srcOrd="0" destOrd="0" presId="urn:microsoft.com/office/officeart/2005/8/layout/list1"/>
    <dgm:cxn modelId="{B5CEC6C4-20EF-4804-8CBA-86A4C3677519}" type="presParOf" srcId="{4BECB16F-8F2E-446C-9912-ACAC5ED61CF5}" destId="{86EC5416-EE13-4D89-90E4-62892DAAF99D}" srcOrd="1" destOrd="0" presId="urn:microsoft.com/office/officeart/2005/8/layout/list1"/>
    <dgm:cxn modelId="{8ECB6F56-106B-437E-B4DD-0BE1A4CAAA34}" type="presParOf" srcId="{11575E19-968A-4768-93FE-D5F66821EFA5}" destId="{8FB1752E-9CC6-4271-9D33-9F70154672AE}" srcOrd="13" destOrd="0" presId="urn:microsoft.com/office/officeart/2005/8/layout/list1"/>
    <dgm:cxn modelId="{684E274A-7EBE-454A-8001-873C82FD2EA8}" type="presParOf" srcId="{11575E19-968A-4768-93FE-D5F66821EFA5}" destId="{86929710-3CD1-4C42-B080-3F001CC7F3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F6461-C7EA-4331-81DC-E1BC7FF0D6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F55451A-70B4-4969-88ED-6D59E7AFF996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Lepší návaznosti v rámci oblasti</a:t>
          </a:r>
          <a:endParaRPr lang="cs-CZ" dirty="0">
            <a:solidFill>
              <a:schemeClr val="tx1"/>
            </a:solidFill>
          </a:endParaRPr>
        </a:p>
      </dgm:t>
    </dgm:pt>
    <dgm:pt modelId="{07DC6DC5-94B2-424C-A81E-FC5A2F1F106A}" type="parTrans" cxnId="{BAA82DCA-2BA3-4B10-9F94-35EADE6F019F}">
      <dgm:prSet/>
      <dgm:spPr/>
      <dgm:t>
        <a:bodyPr/>
        <a:lstStyle/>
        <a:p>
          <a:endParaRPr lang="cs-CZ"/>
        </a:p>
      </dgm:t>
    </dgm:pt>
    <dgm:pt modelId="{F5DF3E03-696A-4E25-909D-0845182081E2}" type="sibTrans" cxnId="{BAA82DCA-2BA3-4B10-9F94-35EADE6F019F}">
      <dgm:prSet/>
      <dgm:spPr/>
      <dgm:t>
        <a:bodyPr/>
        <a:lstStyle/>
        <a:p>
          <a:endParaRPr lang="cs-CZ"/>
        </a:p>
      </dgm:t>
    </dgm:pt>
    <dgm:pt modelId="{33E53897-BCCC-4E72-BE94-8BDFB62D88E4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Větší směrová nabídka</a:t>
          </a:r>
          <a:endParaRPr lang="cs-CZ" dirty="0">
            <a:solidFill>
              <a:schemeClr val="tx1"/>
            </a:solidFill>
          </a:endParaRPr>
        </a:p>
      </dgm:t>
    </dgm:pt>
    <dgm:pt modelId="{E93251AE-C2EE-41CC-B92B-3364386EEFDC}" type="parTrans" cxnId="{8640C07E-124A-4391-80D8-9329B37395F8}">
      <dgm:prSet/>
      <dgm:spPr/>
      <dgm:t>
        <a:bodyPr/>
        <a:lstStyle/>
        <a:p>
          <a:endParaRPr lang="cs-CZ"/>
        </a:p>
      </dgm:t>
    </dgm:pt>
    <dgm:pt modelId="{82E17AC1-AC5D-4DF1-BD52-759BBBFAD395}" type="sibTrans" cxnId="{8640C07E-124A-4391-80D8-9329B37395F8}">
      <dgm:prSet/>
      <dgm:spPr/>
      <dgm:t>
        <a:bodyPr/>
        <a:lstStyle/>
        <a:p>
          <a:endParaRPr lang="cs-CZ"/>
        </a:p>
      </dgm:t>
    </dgm:pt>
    <dgm:pt modelId="{4F999E67-02DF-467E-93D4-0FF68B771FB2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Lepší zajištění lokálních vazeb</a:t>
          </a:r>
          <a:endParaRPr lang="cs-CZ" dirty="0">
            <a:solidFill>
              <a:schemeClr val="tx1"/>
            </a:solidFill>
          </a:endParaRPr>
        </a:p>
      </dgm:t>
    </dgm:pt>
    <dgm:pt modelId="{3E381D35-335B-42F5-98F5-83012599801A}" type="parTrans" cxnId="{A0AB3FA7-3D3F-4684-B6A7-B1B1AF3E9B20}">
      <dgm:prSet/>
      <dgm:spPr/>
      <dgm:t>
        <a:bodyPr/>
        <a:lstStyle/>
        <a:p>
          <a:endParaRPr lang="cs-CZ"/>
        </a:p>
      </dgm:t>
    </dgm:pt>
    <dgm:pt modelId="{3474CE46-607B-445C-856B-E5C8D007B933}" type="sibTrans" cxnId="{A0AB3FA7-3D3F-4684-B6A7-B1B1AF3E9B20}">
      <dgm:prSet/>
      <dgm:spPr/>
      <dgm:t>
        <a:bodyPr/>
        <a:lstStyle/>
        <a:p>
          <a:endParaRPr lang="cs-CZ"/>
        </a:p>
      </dgm:t>
    </dgm:pt>
    <dgm:pt modelId="{41FD1F85-A575-4A69-99D6-BD30B038ED4F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Ušetření 0,36 % výkonů</a:t>
          </a:r>
          <a:endParaRPr lang="cs-CZ" dirty="0">
            <a:solidFill>
              <a:schemeClr val="tx1"/>
            </a:solidFill>
          </a:endParaRPr>
        </a:p>
      </dgm:t>
    </dgm:pt>
    <dgm:pt modelId="{DFED8604-FCC4-405F-BBE2-B84D5D7555DF}" type="parTrans" cxnId="{4FBAA815-3538-442B-A4FD-4F0709ABE726}">
      <dgm:prSet/>
      <dgm:spPr/>
      <dgm:t>
        <a:bodyPr/>
        <a:lstStyle/>
        <a:p>
          <a:endParaRPr lang="cs-CZ"/>
        </a:p>
      </dgm:t>
    </dgm:pt>
    <dgm:pt modelId="{556A004C-170E-486B-83DD-4409792B9B2D}" type="sibTrans" cxnId="{4FBAA815-3538-442B-A4FD-4F0709ABE726}">
      <dgm:prSet/>
      <dgm:spPr/>
      <dgm:t>
        <a:bodyPr/>
        <a:lstStyle/>
        <a:p>
          <a:endParaRPr lang="cs-CZ"/>
        </a:p>
      </dgm:t>
    </dgm:pt>
    <dgm:pt modelId="{1126BCB3-164A-4B6E-A03F-CB89008701E5}" type="pres">
      <dgm:prSet presAssocID="{784F6461-C7EA-4331-81DC-E1BC7FF0D6CB}" presName="linear" presStyleCnt="0">
        <dgm:presLayoutVars>
          <dgm:dir/>
          <dgm:animLvl val="lvl"/>
          <dgm:resizeHandles val="exact"/>
        </dgm:presLayoutVars>
      </dgm:prSet>
      <dgm:spPr/>
    </dgm:pt>
    <dgm:pt modelId="{4D3E7C22-1CB1-40C6-8CA2-E7FC373E8169}" type="pres">
      <dgm:prSet presAssocID="{BF55451A-70B4-4969-88ED-6D59E7AFF996}" presName="parentLin" presStyleCnt="0"/>
      <dgm:spPr/>
    </dgm:pt>
    <dgm:pt modelId="{99B5D7B8-3134-4109-B7B9-5ABDE40E35DC}" type="pres">
      <dgm:prSet presAssocID="{BF55451A-70B4-4969-88ED-6D59E7AFF996}" presName="parentLeftMargin" presStyleLbl="node1" presStyleIdx="0" presStyleCnt="4"/>
      <dgm:spPr/>
    </dgm:pt>
    <dgm:pt modelId="{60AFBCB3-C8D9-4D0D-A11C-B761849125B0}" type="pres">
      <dgm:prSet presAssocID="{BF55451A-70B4-4969-88ED-6D59E7AFF9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D7AF66-FD88-4955-9830-A94E8F470958}" type="pres">
      <dgm:prSet presAssocID="{BF55451A-70B4-4969-88ED-6D59E7AFF996}" presName="negativeSpace" presStyleCnt="0"/>
      <dgm:spPr/>
    </dgm:pt>
    <dgm:pt modelId="{C2AF33B9-B788-4FEC-8573-E4425C0E7F56}" type="pres">
      <dgm:prSet presAssocID="{BF55451A-70B4-4969-88ED-6D59E7AFF996}" presName="childText" presStyleLbl="conFgAcc1" presStyleIdx="0" presStyleCnt="4">
        <dgm:presLayoutVars>
          <dgm:bulletEnabled val="1"/>
        </dgm:presLayoutVars>
      </dgm:prSet>
      <dgm:spPr/>
    </dgm:pt>
    <dgm:pt modelId="{D80C706D-E2CB-415D-A574-07D8652CE41F}" type="pres">
      <dgm:prSet presAssocID="{F5DF3E03-696A-4E25-909D-0845182081E2}" presName="spaceBetweenRectangles" presStyleCnt="0"/>
      <dgm:spPr/>
    </dgm:pt>
    <dgm:pt modelId="{2AE6FB21-B939-4A31-BD40-D0BEECB50A10}" type="pres">
      <dgm:prSet presAssocID="{33E53897-BCCC-4E72-BE94-8BDFB62D88E4}" presName="parentLin" presStyleCnt="0"/>
      <dgm:spPr/>
    </dgm:pt>
    <dgm:pt modelId="{23C69890-CCC1-406A-93F3-8B5CD0C6BFD8}" type="pres">
      <dgm:prSet presAssocID="{33E53897-BCCC-4E72-BE94-8BDFB62D88E4}" presName="parentLeftMargin" presStyleLbl="node1" presStyleIdx="0" presStyleCnt="4"/>
      <dgm:spPr/>
    </dgm:pt>
    <dgm:pt modelId="{35578E31-B450-45F4-AF79-36AB0AACA656}" type="pres">
      <dgm:prSet presAssocID="{33E53897-BCCC-4E72-BE94-8BDFB62D88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56CAB8-8701-47BC-B9F1-7307C5A4D64D}" type="pres">
      <dgm:prSet presAssocID="{33E53897-BCCC-4E72-BE94-8BDFB62D88E4}" presName="negativeSpace" presStyleCnt="0"/>
      <dgm:spPr/>
    </dgm:pt>
    <dgm:pt modelId="{AA176CEB-DC8E-403E-BEB9-696619DDF7E6}" type="pres">
      <dgm:prSet presAssocID="{33E53897-BCCC-4E72-BE94-8BDFB62D88E4}" presName="childText" presStyleLbl="conFgAcc1" presStyleIdx="1" presStyleCnt="4">
        <dgm:presLayoutVars>
          <dgm:bulletEnabled val="1"/>
        </dgm:presLayoutVars>
      </dgm:prSet>
      <dgm:spPr/>
    </dgm:pt>
    <dgm:pt modelId="{76B2DA65-D33C-41FD-A62A-40C78892C778}" type="pres">
      <dgm:prSet presAssocID="{82E17AC1-AC5D-4DF1-BD52-759BBBFAD395}" presName="spaceBetweenRectangles" presStyleCnt="0"/>
      <dgm:spPr/>
    </dgm:pt>
    <dgm:pt modelId="{08358C1C-822D-43A9-87E0-44C50E64F9A7}" type="pres">
      <dgm:prSet presAssocID="{4F999E67-02DF-467E-93D4-0FF68B771FB2}" presName="parentLin" presStyleCnt="0"/>
      <dgm:spPr/>
    </dgm:pt>
    <dgm:pt modelId="{45D61208-498E-43CA-BEAF-FF68AB50C209}" type="pres">
      <dgm:prSet presAssocID="{4F999E67-02DF-467E-93D4-0FF68B771FB2}" presName="parentLeftMargin" presStyleLbl="node1" presStyleIdx="1" presStyleCnt="4"/>
      <dgm:spPr/>
    </dgm:pt>
    <dgm:pt modelId="{857291C4-7C4D-4805-B20E-B8A4CB347CDB}" type="pres">
      <dgm:prSet presAssocID="{4F999E67-02DF-467E-93D4-0FF68B771F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E9D819-93D0-4565-B454-AEDC88176E3D}" type="pres">
      <dgm:prSet presAssocID="{4F999E67-02DF-467E-93D4-0FF68B771FB2}" presName="negativeSpace" presStyleCnt="0"/>
      <dgm:spPr/>
    </dgm:pt>
    <dgm:pt modelId="{9AA9BFA4-912B-4D6E-8853-C16159DAF37E}" type="pres">
      <dgm:prSet presAssocID="{4F999E67-02DF-467E-93D4-0FF68B771FB2}" presName="childText" presStyleLbl="conFgAcc1" presStyleIdx="2" presStyleCnt="4">
        <dgm:presLayoutVars>
          <dgm:bulletEnabled val="1"/>
        </dgm:presLayoutVars>
      </dgm:prSet>
      <dgm:spPr/>
    </dgm:pt>
    <dgm:pt modelId="{2E281FC7-3251-4614-AAB8-E9F2D4BE044D}" type="pres">
      <dgm:prSet presAssocID="{3474CE46-607B-445C-856B-E5C8D007B933}" presName="spaceBetweenRectangles" presStyleCnt="0"/>
      <dgm:spPr/>
    </dgm:pt>
    <dgm:pt modelId="{FF896245-31DF-4A62-9A17-5A850416BEC4}" type="pres">
      <dgm:prSet presAssocID="{41FD1F85-A575-4A69-99D6-BD30B038ED4F}" presName="parentLin" presStyleCnt="0"/>
      <dgm:spPr/>
    </dgm:pt>
    <dgm:pt modelId="{1954C19D-D01C-47B7-87B0-47DBFAA26D9F}" type="pres">
      <dgm:prSet presAssocID="{41FD1F85-A575-4A69-99D6-BD30B038ED4F}" presName="parentLeftMargin" presStyleLbl="node1" presStyleIdx="2" presStyleCnt="4"/>
      <dgm:spPr/>
    </dgm:pt>
    <dgm:pt modelId="{FCE596CB-3FDA-4E9B-B2E7-4C333084DD4B}" type="pres">
      <dgm:prSet presAssocID="{41FD1F85-A575-4A69-99D6-BD30B038ED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37F1789-A04D-4F70-919C-6D1828BF41D1}" type="pres">
      <dgm:prSet presAssocID="{41FD1F85-A575-4A69-99D6-BD30B038ED4F}" presName="negativeSpace" presStyleCnt="0"/>
      <dgm:spPr/>
    </dgm:pt>
    <dgm:pt modelId="{037D407A-EE1C-4E6A-B155-817C03F65398}" type="pres">
      <dgm:prSet presAssocID="{41FD1F85-A575-4A69-99D6-BD30B038ED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640C07E-124A-4391-80D8-9329B37395F8}" srcId="{784F6461-C7EA-4331-81DC-E1BC7FF0D6CB}" destId="{33E53897-BCCC-4E72-BE94-8BDFB62D88E4}" srcOrd="1" destOrd="0" parTransId="{E93251AE-C2EE-41CC-B92B-3364386EEFDC}" sibTransId="{82E17AC1-AC5D-4DF1-BD52-759BBBFAD395}"/>
    <dgm:cxn modelId="{A0AB3FA7-3D3F-4684-B6A7-B1B1AF3E9B20}" srcId="{784F6461-C7EA-4331-81DC-E1BC7FF0D6CB}" destId="{4F999E67-02DF-467E-93D4-0FF68B771FB2}" srcOrd="2" destOrd="0" parTransId="{3E381D35-335B-42F5-98F5-83012599801A}" sibTransId="{3474CE46-607B-445C-856B-E5C8D007B933}"/>
    <dgm:cxn modelId="{2ED56877-CBE3-41EE-A677-C32935FD7521}" type="presOf" srcId="{BF55451A-70B4-4969-88ED-6D59E7AFF996}" destId="{99B5D7B8-3134-4109-B7B9-5ABDE40E35DC}" srcOrd="0" destOrd="0" presId="urn:microsoft.com/office/officeart/2005/8/layout/list1"/>
    <dgm:cxn modelId="{745F34BC-5A04-4CC6-990F-905D86FFCFBD}" type="presOf" srcId="{4F999E67-02DF-467E-93D4-0FF68B771FB2}" destId="{857291C4-7C4D-4805-B20E-B8A4CB347CDB}" srcOrd="1" destOrd="0" presId="urn:microsoft.com/office/officeart/2005/8/layout/list1"/>
    <dgm:cxn modelId="{4FBAA815-3538-442B-A4FD-4F0709ABE726}" srcId="{784F6461-C7EA-4331-81DC-E1BC7FF0D6CB}" destId="{41FD1F85-A575-4A69-99D6-BD30B038ED4F}" srcOrd="3" destOrd="0" parTransId="{DFED8604-FCC4-405F-BBE2-B84D5D7555DF}" sibTransId="{556A004C-170E-486B-83DD-4409792B9B2D}"/>
    <dgm:cxn modelId="{C6F71EA2-871E-46CD-A9DB-453C41B1D7BE}" type="presOf" srcId="{33E53897-BCCC-4E72-BE94-8BDFB62D88E4}" destId="{23C69890-CCC1-406A-93F3-8B5CD0C6BFD8}" srcOrd="0" destOrd="0" presId="urn:microsoft.com/office/officeart/2005/8/layout/list1"/>
    <dgm:cxn modelId="{BB7AFE21-2D4C-4512-8F5F-6AFEF3A667C2}" type="presOf" srcId="{41FD1F85-A575-4A69-99D6-BD30B038ED4F}" destId="{1954C19D-D01C-47B7-87B0-47DBFAA26D9F}" srcOrd="0" destOrd="0" presId="urn:microsoft.com/office/officeart/2005/8/layout/list1"/>
    <dgm:cxn modelId="{78AB6E84-8F8C-416D-80C8-89523E6A2B3B}" type="presOf" srcId="{41FD1F85-A575-4A69-99D6-BD30B038ED4F}" destId="{FCE596CB-3FDA-4E9B-B2E7-4C333084DD4B}" srcOrd="1" destOrd="0" presId="urn:microsoft.com/office/officeart/2005/8/layout/list1"/>
    <dgm:cxn modelId="{BAA82DCA-2BA3-4B10-9F94-35EADE6F019F}" srcId="{784F6461-C7EA-4331-81DC-E1BC7FF0D6CB}" destId="{BF55451A-70B4-4969-88ED-6D59E7AFF996}" srcOrd="0" destOrd="0" parTransId="{07DC6DC5-94B2-424C-A81E-FC5A2F1F106A}" sibTransId="{F5DF3E03-696A-4E25-909D-0845182081E2}"/>
    <dgm:cxn modelId="{78E446DA-6B44-4C71-9E07-6F2957924751}" type="presOf" srcId="{784F6461-C7EA-4331-81DC-E1BC7FF0D6CB}" destId="{1126BCB3-164A-4B6E-A03F-CB89008701E5}" srcOrd="0" destOrd="0" presId="urn:microsoft.com/office/officeart/2005/8/layout/list1"/>
    <dgm:cxn modelId="{927C38DB-ABFA-4094-BAFA-9E8FCCED77B2}" type="presOf" srcId="{33E53897-BCCC-4E72-BE94-8BDFB62D88E4}" destId="{35578E31-B450-45F4-AF79-36AB0AACA656}" srcOrd="1" destOrd="0" presId="urn:microsoft.com/office/officeart/2005/8/layout/list1"/>
    <dgm:cxn modelId="{020A5994-DD9C-46FC-A0FD-604660539E90}" type="presOf" srcId="{4F999E67-02DF-467E-93D4-0FF68B771FB2}" destId="{45D61208-498E-43CA-BEAF-FF68AB50C209}" srcOrd="0" destOrd="0" presId="urn:microsoft.com/office/officeart/2005/8/layout/list1"/>
    <dgm:cxn modelId="{C34A38AA-72AD-4C36-8A76-2AB2B6ADE52D}" type="presOf" srcId="{BF55451A-70B4-4969-88ED-6D59E7AFF996}" destId="{60AFBCB3-C8D9-4D0D-A11C-B761849125B0}" srcOrd="1" destOrd="0" presId="urn:microsoft.com/office/officeart/2005/8/layout/list1"/>
    <dgm:cxn modelId="{0D12B1CD-EB68-4A45-8C06-1AD608957E96}" type="presParOf" srcId="{1126BCB3-164A-4B6E-A03F-CB89008701E5}" destId="{4D3E7C22-1CB1-40C6-8CA2-E7FC373E8169}" srcOrd="0" destOrd="0" presId="urn:microsoft.com/office/officeart/2005/8/layout/list1"/>
    <dgm:cxn modelId="{8460C073-9D19-47CD-9A4E-67BAEE930847}" type="presParOf" srcId="{4D3E7C22-1CB1-40C6-8CA2-E7FC373E8169}" destId="{99B5D7B8-3134-4109-B7B9-5ABDE40E35DC}" srcOrd="0" destOrd="0" presId="urn:microsoft.com/office/officeart/2005/8/layout/list1"/>
    <dgm:cxn modelId="{405B6586-5160-44F4-9B91-8F5F4B8CC292}" type="presParOf" srcId="{4D3E7C22-1CB1-40C6-8CA2-E7FC373E8169}" destId="{60AFBCB3-C8D9-4D0D-A11C-B761849125B0}" srcOrd="1" destOrd="0" presId="urn:microsoft.com/office/officeart/2005/8/layout/list1"/>
    <dgm:cxn modelId="{BB490301-C6F8-481E-95F1-BC42347F919A}" type="presParOf" srcId="{1126BCB3-164A-4B6E-A03F-CB89008701E5}" destId="{11D7AF66-FD88-4955-9830-A94E8F470958}" srcOrd="1" destOrd="0" presId="urn:microsoft.com/office/officeart/2005/8/layout/list1"/>
    <dgm:cxn modelId="{13248C24-BDE1-4B63-B48F-72DF122061A8}" type="presParOf" srcId="{1126BCB3-164A-4B6E-A03F-CB89008701E5}" destId="{C2AF33B9-B788-4FEC-8573-E4425C0E7F56}" srcOrd="2" destOrd="0" presId="urn:microsoft.com/office/officeart/2005/8/layout/list1"/>
    <dgm:cxn modelId="{AD07741F-DA20-4E40-9CAC-D3F6C3D0196C}" type="presParOf" srcId="{1126BCB3-164A-4B6E-A03F-CB89008701E5}" destId="{D80C706D-E2CB-415D-A574-07D8652CE41F}" srcOrd="3" destOrd="0" presId="urn:microsoft.com/office/officeart/2005/8/layout/list1"/>
    <dgm:cxn modelId="{5D3100B2-4FBB-4E56-9B38-2BFBB4B3A0F4}" type="presParOf" srcId="{1126BCB3-164A-4B6E-A03F-CB89008701E5}" destId="{2AE6FB21-B939-4A31-BD40-D0BEECB50A10}" srcOrd="4" destOrd="0" presId="urn:microsoft.com/office/officeart/2005/8/layout/list1"/>
    <dgm:cxn modelId="{75539C01-C506-4303-97DC-441F2D34224A}" type="presParOf" srcId="{2AE6FB21-B939-4A31-BD40-D0BEECB50A10}" destId="{23C69890-CCC1-406A-93F3-8B5CD0C6BFD8}" srcOrd="0" destOrd="0" presId="urn:microsoft.com/office/officeart/2005/8/layout/list1"/>
    <dgm:cxn modelId="{CBE9AF71-6519-41FB-8A85-799C14A594FF}" type="presParOf" srcId="{2AE6FB21-B939-4A31-BD40-D0BEECB50A10}" destId="{35578E31-B450-45F4-AF79-36AB0AACA656}" srcOrd="1" destOrd="0" presId="urn:microsoft.com/office/officeart/2005/8/layout/list1"/>
    <dgm:cxn modelId="{3DDE52D8-C1E8-4EB5-971C-3AFE36F2820E}" type="presParOf" srcId="{1126BCB3-164A-4B6E-A03F-CB89008701E5}" destId="{B556CAB8-8701-47BC-B9F1-7307C5A4D64D}" srcOrd="5" destOrd="0" presId="urn:microsoft.com/office/officeart/2005/8/layout/list1"/>
    <dgm:cxn modelId="{6ECE9E26-53DD-4EA2-9079-6F316B2A8FAD}" type="presParOf" srcId="{1126BCB3-164A-4B6E-A03F-CB89008701E5}" destId="{AA176CEB-DC8E-403E-BEB9-696619DDF7E6}" srcOrd="6" destOrd="0" presId="urn:microsoft.com/office/officeart/2005/8/layout/list1"/>
    <dgm:cxn modelId="{2F49AC39-9B21-4A9D-8EA5-51A5ECF99F0F}" type="presParOf" srcId="{1126BCB3-164A-4B6E-A03F-CB89008701E5}" destId="{76B2DA65-D33C-41FD-A62A-40C78892C778}" srcOrd="7" destOrd="0" presId="urn:microsoft.com/office/officeart/2005/8/layout/list1"/>
    <dgm:cxn modelId="{D2D7F195-96EF-4DEA-B13F-EAF75B1722B7}" type="presParOf" srcId="{1126BCB3-164A-4B6E-A03F-CB89008701E5}" destId="{08358C1C-822D-43A9-87E0-44C50E64F9A7}" srcOrd="8" destOrd="0" presId="urn:microsoft.com/office/officeart/2005/8/layout/list1"/>
    <dgm:cxn modelId="{C99C3E25-E174-4FCF-A8DB-B5C707C2F60A}" type="presParOf" srcId="{08358C1C-822D-43A9-87E0-44C50E64F9A7}" destId="{45D61208-498E-43CA-BEAF-FF68AB50C209}" srcOrd="0" destOrd="0" presId="urn:microsoft.com/office/officeart/2005/8/layout/list1"/>
    <dgm:cxn modelId="{DABB7ED8-6E01-46F8-8101-C5129D7C6D8B}" type="presParOf" srcId="{08358C1C-822D-43A9-87E0-44C50E64F9A7}" destId="{857291C4-7C4D-4805-B20E-B8A4CB347CDB}" srcOrd="1" destOrd="0" presId="urn:microsoft.com/office/officeart/2005/8/layout/list1"/>
    <dgm:cxn modelId="{C9985AE6-D257-4354-9E6D-F9ABF37C0436}" type="presParOf" srcId="{1126BCB3-164A-4B6E-A03F-CB89008701E5}" destId="{51E9D819-93D0-4565-B454-AEDC88176E3D}" srcOrd="9" destOrd="0" presId="urn:microsoft.com/office/officeart/2005/8/layout/list1"/>
    <dgm:cxn modelId="{D4CBBAF4-8B57-4F3D-80A7-E085F09CB01F}" type="presParOf" srcId="{1126BCB3-164A-4B6E-A03F-CB89008701E5}" destId="{9AA9BFA4-912B-4D6E-8853-C16159DAF37E}" srcOrd="10" destOrd="0" presId="urn:microsoft.com/office/officeart/2005/8/layout/list1"/>
    <dgm:cxn modelId="{0A9D0F4F-91C3-44D3-86EE-FEBD5115EE20}" type="presParOf" srcId="{1126BCB3-164A-4B6E-A03F-CB89008701E5}" destId="{2E281FC7-3251-4614-AAB8-E9F2D4BE044D}" srcOrd="11" destOrd="0" presId="urn:microsoft.com/office/officeart/2005/8/layout/list1"/>
    <dgm:cxn modelId="{026F2CE4-7807-499E-8939-9028F08E2B9F}" type="presParOf" srcId="{1126BCB3-164A-4B6E-A03F-CB89008701E5}" destId="{FF896245-31DF-4A62-9A17-5A850416BEC4}" srcOrd="12" destOrd="0" presId="urn:microsoft.com/office/officeart/2005/8/layout/list1"/>
    <dgm:cxn modelId="{E4F52AC4-BEE3-4B1F-9EEE-06DEEF60DFBB}" type="presParOf" srcId="{FF896245-31DF-4A62-9A17-5A850416BEC4}" destId="{1954C19D-D01C-47B7-87B0-47DBFAA26D9F}" srcOrd="0" destOrd="0" presId="urn:microsoft.com/office/officeart/2005/8/layout/list1"/>
    <dgm:cxn modelId="{5AD8BF7B-B45C-4D38-90A5-0A1966B7EBE5}" type="presParOf" srcId="{FF896245-31DF-4A62-9A17-5A850416BEC4}" destId="{FCE596CB-3FDA-4E9B-B2E7-4C333084DD4B}" srcOrd="1" destOrd="0" presId="urn:microsoft.com/office/officeart/2005/8/layout/list1"/>
    <dgm:cxn modelId="{2CEFF83F-41FD-481C-A61E-8F6DBD4AA9B5}" type="presParOf" srcId="{1126BCB3-164A-4B6E-A03F-CB89008701E5}" destId="{437F1789-A04D-4F70-919C-6D1828BF41D1}" srcOrd="13" destOrd="0" presId="urn:microsoft.com/office/officeart/2005/8/layout/list1"/>
    <dgm:cxn modelId="{97E89D07-45C0-42A1-965C-34A932A4A980}" type="presParOf" srcId="{1126BCB3-164A-4B6E-A03F-CB89008701E5}" destId="{037D407A-EE1C-4E6A-B155-817C03F653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20BBA-F509-4B73-B173-53C60EDD7D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9D41172-02C6-451D-A521-F1EB828D9591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</a:rPr>
            <a:t>Vlastní poznatky z provozu</a:t>
          </a:r>
          <a:endParaRPr lang="cs-CZ" b="1" dirty="0">
            <a:solidFill>
              <a:schemeClr val="tx1"/>
            </a:solidFill>
          </a:endParaRPr>
        </a:p>
      </dgm:t>
    </dgm:pt>
    <dgm:pt modelId="{E010EF3D-D3FB-4F1C-B90D-3BAE83D73A69}" type="parTrans" cxnId="{773F6633-EBCA-4195-B5FF-85A0121591EC}">
      <dgm:prSet/>
      <dgm:spPr/>
      <dgm:t>
        <a:bodyPr/>
        <a:lstStyle/>
        <a:p>
          <a:endParaRPr lang="cs-CZ"/>
        </a:p>
      </dgm:t>
    </dgm:pt>
    <dgm:pt modelId="{33449AB0-A687-4ABC-BFD7-FCFBAD8F4EBB}" type="sibTrans" cxnId="{773F6633-EBCA-4195-B5FF-85A0121591EC}">
      <dgm:prSet/>
      <dgm:spPr/>
      <dgm:t>
        <a:bodyPr/>
        <a:lstStyle/>
        <a:p>
          <a:endParaRPr lang="cs-CZ"/>
        </a:p>
      </dgm:t>
    </dgm:pt>
    <dgm:pt modelId="{57D98905-112A-432B-8015-2D927D23ECFE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[online]. [cit. 2017-04-20]. Dostupné z: https://mapy.cz/zakladni?x=14.4667000&amp;y=50.0833020&amp;z=11</a:t>
          </a:r>
          <a:endParaRPr lang="cs-CZ" b="1" dirty="0">
            <a:solidFill>
              <a:schemeClr val="tx1"/>
            </a:solidFill>
          </a:endParaRPr>
        </a:p>
      </dgm:t>
    </dgm:pt>
    <dgm:pt modelId="{71819EF2-1BFC-421F-8E8D-E58989D40B36}" type="parTrans" cxnId="{D5C12985-385D-4CAC-B30E-8BE1A1D09404}">
      <dgm:prSet/>
      <dgm:spPr/>
      <dgm:t>
        <a:bodyPr/>
        <a:lstStyle/>
        <a:p>
          <a:endParaRPr lang="cs-CZ"/>
        </a:p>
      </dgm:t>
    </dgm:pt>
    <dgm:pt modelId="{DA0D90DA-F755-4C53-AE93-C9C10A2538A1}" type="sibTrans" cxnId="{D5C12985-385D-4CAC-B30E-8BE1A1D09404}">
      <dgm:prSet/>
      <dgm:spPr/>
      <dgm:t>
        <a:bodyPr/>
        <a:lstStyle/>
        <a:p>
          <a:endParaRPr lang="cs-CZ"/>
        </a:p>
      </dgm:t>
    </dgm:pt>
    <dgm:pt modelId="{2F3E2090-4FBA-4BB7-B2D6-5773B5B51D1C}" type="pres">
      <dgm:prSet presAssocID="{F7D20BBA-F509-4B73-B173-53C60EDD7DBF}" presName="linear" presStyleCnt="0">
        <dgm:presLayoutVars>
          <dgm:animLvl val="lvl"/>
          <dgm:resizeHandles val="exact"/>
        </dgm:presLayoutVars>
      </dgm:prSet>
      <dgm:spPr/>
    </dgm:pt>
    <dgm:pt modelId="{1EDF9302-1A13-45DB-9D36-40B5A93B01CD}" type="pres">
      <dgm:prSet presAssocID="{59D41172-02C6-451D-A521-F1EB828D95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E827C0-A4C8-40F0-BAB2-08B86EA06E6F}" type="pres">
      <dgm:prSet presAssocID="{33449AB0-A687-4ABC-BFD7-FCFBAD8F4EBB}" presName="spacer" presStyleCnt="0"/>
      <dgm:spPr/>
    </dgm:pt>
    <dgm:pt modelId="{E7CD3190-2E70-4337-8D05-B250EEFCD587}" type="pres">
      <dgm:prSet presAssocID="{57D98905-112A-432B-8015-2D927D23EC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5C12985-385D-4CAC-B30E-8BE1A1D09404}" srcId="{F7D20BBA-F509-4B73-B173-53C60EDD7DBF}" destId="{57D98905-112A-432B-8015-2D927D23ECFE}" srcOrd="1" destOrd="0" parTransId="{71819EF2-1BFC-421F-8E8D-E58989D40B36}" sibTransId="{DA0D90DA-F755-4C53-AE93-C9C10A2538A1}"/>
    <dgm:cxn modelId="{D8637E15-9CE2-4E18-AFB2-C1F6E71B0B8E}" type="presOf" srcId="{F7D20BBA-F509-4B73-B173-53C60EDD7DBF}" destId="{2F3E2090-4FBA-4BB7-B2D6-5773B5B51D1C}" srcOrd="0" destOrd="0" presId="urn:microsoft.com/office/officeart/2005/8/layout/vList2"/>
    <dgm:cxn modelId="{773F6633-EBCA-4195-B5FF-85A0121591EC}" srcId="{F7D20BBA-F509-4B73-B173-53C60EDD7DBF}" destId="{59D41172-02C6-451D-A521-F1EB828D9591}" srcOrd="0" destOrd="0" parTransId="{E010EF3D-D3FB-4F1C-B90D-3BAE83D73A69}" sibTransId="{33449AB0-A687-4ABC-BFD7-FCFBAD8F4EBB}"/>
    <dgm:cxn modelId="{01218437-C2C8-4E99-BF50-B51583D3AC14}" type="presOf" srcId="{59D41172-02C6-451D-A521-F1EB828D9591}" destId="{1EDF9302-1A13-45DB-9D36-40B5A93B01CD}" srcOrd="0" destOrd="0" presId="urn:microsoft.com/office/officeart/2005/8/layout/vList2"/>
    <dgm:cxn modelId="{04E7DAA6-8A89-4558-AE86-2759CCBEC69B}" type="presOf" srcId="{57D98905-112A-432B-8015-2D927D23ECFE}" destId="{E7CD3190-2E70-4337-8D05-B250EEFCD587}" srcOrd="0" destOrd="0" presId="urn:microsoft.com/office/officeart/2005/8/layout/vList2"/>
    <dgm:cxn modelId="{507228C6-0338-479F-8E76-BAAA13BD3DF6}" type="presParOf" srcId="{2F3E2090-4FBA-4BB7-B2D6-5773B5B51D1C}" destId="{1EDF9302-1A13-45DB-9D36-40B5A93B01CD}" srcOrd="0" destOrd="0" presId="urn:microsoft.com/office/officeart/2005/8/layout/vList2"/>
    <dgm:cxn modelId="{A3307D1E-393E-463B-B28A-0EB040017441}" type="presParOf" srcId="{2F3E2090-4FBA-4BB7-B2D6-5773B5B51D1C}" destId="{11E827C0-A4C8-40F0-BAB2-08B86EA06E6F}" srcOrd="1" destOrd="0" presId="urn:microsoft.com/office/officeart/2005/8/layout/vList2"/>
    <dgm:cxn modelId="{587FCDA6-8FD4-4CB4-8EF3-538C03080ADA}" type="presParOf" srcId="{2F3E2090-4FBA-4BB7-B2D6-5773B5B51D1C}" destId="{E7CD3190-2E70-4337-8D05-B250EEFCD5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76E9D-4F4E-48B5-BD29-877E8A431BF8}">
      <dsp:nvSpPr>
        <dsp:cNvPr id="0" name=""/>
        <dsp:cNvSpPr/>
      </dsp:nvSpPr>
      <dsp:spPr>
        <a:xfrm>
          <a:off x="0" y="32866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ADD95-8A53-47E2-8AD2-7E2E07B42BF7}">
      <dsp:nvSpPr>
        <dsp:cNvPr id="0" name=""/>
        <dsp:cNvSpPr/>
      </dsp:nvSpPr>
      <dsp:spPr>
        <a:xfrm>
          <a:off x="429833" y="3946"/>
          <a:ext cx="71657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Řešení dopravy v oblasti ku prospěchu občanům JM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5649"/>
        <a:ext cx="7102312" cy="586034"/>
      </dsp:txXfrm>
    </dsp:sp>
    <dsp:sp modelId="{595559C6-3D12-46AD-BC13-70AC1BB04B8E}">
      <dsp:nvSpPr>
        <dsp:cNvPr id="0" name=""/>
        <dsp:cNvSpPr/>
      </dsp:nvSpPr>
      <dsp:spPr>
        <a:xfrm>
          <a:off x="0" y="132658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2E200-DD9E-4AC8-ADAF-EB9F1FCB5E39}">
      <dsp:nvSpPr>
        <dsp:cNvPr id="0" name=""/>
        <dsp:cNvSpPr/>
      </dsp:nvSpPr>
      <dsp:spPr>
        <a:xfrm>
          <a:off x="429833" y="1001866"/>
          <a:ext cx="71657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Rozpočtově úsporné či neutrální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1033569"/>
        <a:ext cx="7102312" cy="586034"/>
      </dsp:txXfrm>
    </dsp:sp>
    <dsp:sp modelId="{6787418D-10F0-4DCF-88F7-3FA512D774DA}">
      <dsp:nvSpPr>
        <dsp:cNvPr id="0" name=""/>
        <dsp:cNvSpPr/>
      </dsp:nvSpPr>
      <dsp:spPr>
        <a:xfrm>
          <a:off x="0" y="232450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58FD1-254A-446E-AA93-93F4D711AE00}">
      <dsp:nvSpPr>
        <dsp:cNvPr id="0" name=""/>
        <dsp:cNvSpPr/>
      </dsp:nvSpPr>
      <dsp:spPr>
        <a:xfrm>
          <a:off x="429833" y="1999786"/>
          <a:ext cx="71657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Optimalizace nabídky vůči poptávce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2031489"/>
        <a:ext cx="7102312" cy="586034"/>
      </dsp:txXfrm>
    </dsp:sp>
    <dsp:sp modelId="{68E4FC90-4A6C-4D6C-8EF2-31FEE09BD7AA}">
      <dsp:nvSpPr>
        <dsp:cNvPr id="0" name=""/>
        <dsp:cNvSpPr/>
      </dsp:nvSpPr>
      <dsp:spPr>
        <a:xfrm>
          <a:off x="0" y="332242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1346C-6E42-42A7-84FC-5848D7A38CBA}">
      <dsp:nvSpPr>
        <dsp:cNvPr id="0" name=""/>
        <dsp:cNvSpPr/>
      </dsp:nvSpPr>
      <dsp:spPr>
        <a:xfrm>
          <a:off x="429833" y="2997706"/>
          <a:ext cx="71657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Realizace vzájemných vazeb autobusů a metra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029409"/>
        <a:ext cx="710231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7356A-8E87-4CE1-99FD-455C86C06F29}">
      <dsp:nvSpPr>
        <dsp:cNvPr id="0" name=""/>
        <dsp:cNvSpPr/>
      </dsp:nvSpPr>
      <dsp:spPr>
        <a:xfrm>
          <a:off x="0" y="32866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A70E8-215B-4C18-8EAE-7F1AAE61BAE7}">
      <dsp:nvSpPr>
        <dsp:cNvPr id="0" name=""/>
        <dsp:cNvSpPr/>
      </dsp:nvSpPr>
      <dsp:spPr>
        <a:xfrm>
          <a:off x="429833" y="394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Páteřní a doplňkové linky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5649"/>
        <a:ext cx="5954261" cy="586034"/>
      </dsp:txXfrm>
    </dsp:sp>
    <dsp:sp modelId="{F085DC31-0DD1-4C31-A58F-5373064D52C5}">
      <dsp:nvSpPr>
        <dsp:cNvPr id="0" name=""/>
        <dsp:cNvSpPr/>
      </dsp:nvSpPr>
      <dsp:spPr>
        <a:xfrm>
          <a:off x="0" y="132658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CEA80-A6CC-4D14-94FF-22475B6BDC0E}">
      <dsp:nvSpPr>
        <dsp:cNvPr id="0" name=""/>
        <dsp:cNvSpPr/>
      </dsp:nvSpPr>
      <dsp:spPr>
        <a:xfrm>
          <a:off x="429833" y="100186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Expresní linka 125 na Smíchov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1033569"/>
        <a:ext cx="5954261" cy="586034"/>
      </dsp:txXfrm>
    </dsp:sp>
    <dsp:sp modelId="{66AED55A-C112-4F1B-8508-695F75880392}">
      <dsp:nvSpPr>
        <dsp:cNvPr id="0" name=""/>
        <dsp:cNvSpPr/>
      </dsp:nvSpPr>
      <dsp:spPr>
        <a:xfrm>
          <a:off x="0" y="232450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AEFD7-4CE0-4E83-88BB-A17BC240F9F6}">
      <dsp:nvSpPr>
        <dsp:cNvPr id="0" name=""/>
        <dsp:cNvSpPr/>
      </dsp:nvSpPr>
      <dsp:spPr>
        <a:xfrm>
          <a:off x="429833" y="199978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Nereálné jízdní doby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2031489"/>
        <a:ext cx="5954261" cy="586034"/>
      </dsp:txXfrm>
    </dsp:sp>
    <dsp:sp modelId="{CCB656B4-C979-4663-90F9-3B72EEB9F5AA}">
      <dsp:nvSpPr>
        <dsp:cNvPr id="0" name=""/>
        <dsp:cNvSpPr/>
      </dsp:nvSpPr>
      <dsp:spPr>
        <a:xfrm>
          <a:off x="0" y="332242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782FA-B7E0-4ACF-AA62-C3A859298A64}">
      <dsp:nvSpPr>
        <dsp:cNvPr id="0" name=""/>
        <dsp:cNvSpPr/>
      </dsp:nvSpPr>
      <dsp:spPr>
        <a:xfrm>
          <a:off x="429833" y="299770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Nenávaznosti bus-metro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029409"/>
        <a:ext cx="5954261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2B69C-2264-4304-AF81-B6F41EFA9D93}">
      <dsp:nvSpPr>
        <dsp:cNvPr id="0" name=""/>
        <dsp:cNvSpPr/>
      </dsp:nvSpPr>
      <dsp:spPr>
        <a:xfrm>
          <a:off x="0" y="32866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299A8-9B4F-4B74-A462-91FC6AFE6C15}">
      <dsp:nvSpPr>
        <dsp:cNvPr id="0" name=""/>
        <dsp:cNvSpPr/>
      </dsp:nvSpPr>
      <dsp:spPr>
        <a:xfrm>
          <a:off x="429833" y="394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Nové linky 204 a 206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5649"/>
        <a:ext cx="5954261" cy="586034"/>
      </dsp:txXfrm>
    </dsp:sp>
    <dsp:sp modelId="{A372ACFD-1FF5-46FB-9A58-22D932BEBB1D}">
      <dsp:nvSpPr>
        <dsp:cNvPr id="0" name=""/>
        <dsp:cNvSpPr/>
      </dsp:nvSpPr>
      <dsp:spPr>
        <a:xfrm>
          <a:off x="0" y="132658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7B175-855F-4B37-95D3-48FFE5B351CF}">
      <dsp:nvSpPr>
        <dsp:cNvPr id="0" name=""/>
        <dsp:cNvSpPr/>
      </dsp:nvSpPr>
      <dsp:spPr>
        <a:xfrm>
          <a:off x="429833" y="100186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Zrušená linka 135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1033569"/>
        <a:ext cx="5954261" cy="586034"/>
      </dsp:txXfrm>
    </dsp:sp>
    <dsp:sp modelId="{9405FF17-1FB1-4305-90C5-CA234470FAEA}">
      <dsp:nvSpPr>
        <dsp:cNvPr id="0" name=""/>
        <dsp:cNvSpPr/>
      </dsp:nvSpPr>
      <dsp:spPr>
        <a:xfrm>
          <a:off x="0" y="232450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0F2C9-CDEB-4997-95FF-6B96D3C0608F}">
      <dsp:nvSpPr>
        <dsp:cNvPr id="0" name=""/>
        <dsp:cNvSpPr/>
      </dsp:nvSpPr>
      <dsp:spPr>
        <a:xfrm>
          <a:off x="429833" y="199978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Výrazně změněné linky 115, 170 a 121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2031489"/>
        <a:ext cx="5954261" cy="586034"/>
      </dsp:txXfrm>
    </dsp:sp>
    <dsp:sp modelId="{86929710-3CD1-4C42-B080-3F001CC7F3D5}">
      <dsp:nvSpPr>
        <dsp:cNvPr id="0" name=""/>
        <dsp:cNvSpPr/>
      </dsp:nvSpPr>
      <dsp:spPr>
        <a:xfrm>
          <a:off x="0" y="332242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C5416-EE13-4D89-90E4-62892DAAF99D}">
      <dsp:nvSpPr>
        <dsp:cNvPr id="0" name=""/>
        <dsp:cNvSpPr/>
      </dsp:nvSpPr>
      <dsp:spPr>
        <a:xfrm>
          <a:off x="429833" y="299770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Navázání autobusů s metrem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029409"/>
        <a:ext cx="5954261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F33B9-B788-4FEC-8573-E4425C0E7F56}">
      <dsp:nvSpPr>
        <dsp:cNvPr id="0" name=""/>
        <dsp:cNvSpPr/>
      </dsp:nvSpPr>
      <dsp:spPr>
        <a:xfrm>
          <a:off x="0" y="32866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FBCB3-C8D9-4D0D-A11C-B761849125B0}">
      <dsp:nvSpPr>
        <dsp:cNvPr id="0" name=""/>
        <dsp:cNvSpPr/>
      </dsp:nvSpPr>
      <dsp:spPr>
        <a:xfrm>
          <a:off x="429833" y="394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Lepší návaznosti v rámci oblasti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5649"/>
        <a:ext cx="5954261" cy="586034"/>
      </dsp:txXfrm>
    </dsp:sp>
    <dsp:sp modelId="{AA176CEB-DC8E-403E-BEB9-696619DDF7E6}">
      <dsp:nvSpPr>
        <dsp:cNvPr id="0" name=""/>
        <dsp:cNvSpPr/>
      </dsp:nvSpPr>
      <dsp:spPr>
        <a:xfrm>
          <a:off x="0" y="132658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78E31-B450-45F4-AF79-36AB0AACA656}">
      <dsp:nvSpPr>
        <dsp:cNvPr id="0" name=""/>
        <dsp:cNvSpPr/>
      </dsp:nvSpPr>
      <dsp:spPr>
        <a:xfrm>
          <a:off x="429833" y="100186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Větší směrová nabídka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1033569"/>
        <a:ext cx="5954261" cy="586034"/>
      </dsp:txXfrm>
    </dsp:sp>
    <dsp:sp modelId="{9AA9BFA4-912B-4D6E-8853-C16159DAF37E}">
      <dsp:nvSpPr>
        <dsp:cNvPr id="0" name=""/>
        <dsp:cNvSpPr/>
      </dsp:nvSpPr>
      <dsp:spPr>
        <a:xfrm>
          <a:off x="0" y="232450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291C4-7C4D-4805-B20E-B8A4CB347CDB}">
      <dsp:nvSpPr>
        <dsp:cNvPr id="0" name=""/>
        <dsp:cNvSpPr/>
      </dsp:nvSpPr>
      <dsp:spPr>
        <a:xfrm>
          <a:off x="429833" y="199978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Lepší zajištění lokálních vazeb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2031489"/>
        <a:ext cx="5954261" cy="586034"/>
      </dsp:txXfrm>
    </dsp:sp>
    <dsp:sp modelId="{037D407A-EE1C-4E6A-B155-817C03F65398}">
      <dsp:nvSpPr>
        <dsp:cNvPr id="0" name=""/>
        <dsp:cNvSpPr/>
      </dsp:nvSpPr>
      <dsp:spPr>
        <a:xfrm>
          <a:off x="0" y="3322426"/>
          <a:ext cx="85966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596CB-3FDA-4E9B-B2E7-4C333084DD4B}">
      <dsp:nvSpPr>
        <dsp:cNvPr id="0" name=""/>
        <dsp:cNvSpPr/>
      </dsp:nvSpPr>
      <dsp:spPr>
        <a:xfrm>
          <a:off x="429833" y="2997706"/>
          <a:ext cx="60176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tx1"/>
              </a:solidFill>
            </a:rPr>
            <a:t>Ušetření 0,36 % výkonů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461536" y="3029409"/>
        <a:ext cx="5954261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F9302-1A13-45DB-9D36-40B5A93B01CD}">
      <dsp:nvSpPr>
        <dsp:cNvPr id="0" name=""/>
        <dsp:cNvSpPr/>
      </dsp:nvSpPr>
      <dsp:spPr>
        <a:xfrm>
          <a:off x="0" y="1072156"/>
          <a:ext cx="8596668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</a:rPr>
            <a:t>Vlastní poznatky z provozu</a:t>
          </a:r>
          <a:endParaRPr lang="cs-CZ" sz="2200" b="1" kern="1200" dirty="0">
            <a:solidFill>
              <a:schemeClr val="tx1"/>
            </a:solidFill>
          </a:endParaRPr>
        </a:p>
      </dsp:txBody>
      <dsp:txXfrm>
        <a:off x="40837" y="1112993"/>
        <a:ext cx="8514994" cy="754876"/>
      </dsp:txXfrm>
    </dsp:sp>
    <dsp:sp modelId="{E7CD3190-2E70-4337-8D05-B250EEFCD587}">
      <dsp:nvSpPr>
        <dsp:cNvPr id="0" name=""/>
        <dsp:cNvSpPr/>
      </dsp:nvSpPr>
      <dsp:spPr>
        <a:xfrm>
          <a:off x="0" y="1972066"/>
          <a:ext cx="8596668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</a:rPr>
            <a:t>[online]. [cit. 2017-04-20]. Dostupné z: https://mapy.cz/zakladni?x=14.4667000&amp;y=50.0833020&amp;z=11</a:t>
          </a:r>
          <a:endParaRPr lang="cs-CZ" sz="2200" b="1" kern="1200" dirty="0">
            <a:solidFill>
              <a:schemeClr val="tx1"/>
            </a:solidFill>
          </a:endParaRPr>
        </a:p>
      </dsp:txBody>
      <dsp:txXfrm>
        <a:off x="40837" y="2012903"/>
        <a:ext cx="8514994" cy="75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4E7CE-69D1-4F39-96B7-14B708416CEF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3B8BC-0696-4E78-A0FE-F3625B359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02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2AC-A920-4D87-9D76-A6C560C6800E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C4A-F8E2-4005-882A-F1BDC3E9659B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4383-AF0B-4444-B5A1-ED2FDF58BDE9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197C-6502-451F-891A-BA8FD7B03E27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1F78-D716-4519-BD06-6A57E0181181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86B8-1B57-45C7-9079-C3BB07F6A250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138F-A8BC-4221-8648-B96F88D28860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F4C-8A60-412D-B056-0BEE40AC69DD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2B4-3BD7-4C97-9251-7C5319700032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69BE-2C95-4C3C-B410-E22D77ECDF9C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2E7-B0DC-448E-BD63-7C925DD6AFFA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9DA8-9F47-4F4C-A749-76833F67927B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BA04-4330-4F07-94FE-A5BB9A8C4DE0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8780-42E5-4A9F-9D3E-36F44A4B2835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CC28-5344-49C5-BF11-327E8F208CD7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6AF-3F0C-40E3-8F34-45A532F340EA}" type="datetime1">
              <a:rPr lang="en-US" smtClean="0"/>
              <a:t>4/20/2017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4B7-7557-4E5A-9E06-74AD90CB03C7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85198" y="2308142"/>
            <a:ext cx="7766936" cy="1646302"/>
          </a:xfrm>
        </p:spPr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Návrh dopravního řešení Jižního Města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198" y="4720482"/>
            <a:ext cx="7766936" cy="1096899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Jakub </a:t>
            </a:r>
            <a:r>
              <a:rPr lang="cs-CZ" sz="2400" b="1" dirty="0" smtClean="0">
                <a:solidFill>
                  <a:schemeClr val="tx1"/>
                </a:solidFill>
              </a:rPr>
              <a:t>Platil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VOŠ </a:t>
            </a:r>
            <a:r>
              <a:rPr lang="cs-CZ" sz="2400" b="1" dirty="0">
                <a:solidFill>
                  <a:schemeClr val="tx1"/>
                </a:solidFill>
              </a:rPr>
              <a:t>a SPŠ dopravní, Masná 18, Praha 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59632" y="562035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Středoškolská odborná činnost</a:t>
            </a:r>
          </a:p>
          <a:p>
            <a:r>
              <a:rPr lang="cs-CZ" sz="1600" dirty="0" smtClean="0"/>
              <a:t>Obor </a:t>
            </a:r>
            <a:r>
              <a:rPr lang="cs-CZ" sz="1600" dirty="0"/>
              <a:t>SOČ: 09 – strojírenství, hutnictví, doprava a průmyslový design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910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Úvod – cíle návrhu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24460" y="6195741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519954A3-9DFD-4C44-94BA-B95130A3BA1C}" type="slidenum">
              <a:rPr lang="en-US" sz="1600" b="1">
                <a:solidFill>
                  <a:schemeClr val="tx1"/>
                </a:solidFill>
              </a:rPr>
              <a:pPr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841903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451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283" t="26462" r="22609" b="19985"/>
          <a:stretch/>
        </p:blipFill>
        <p:spPr>
          <a:xfrm>
            <a:off x="2450" y="397570"/>
            <a:ext cx="12189550" cy="6105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Aktuální stav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468373"/>
              </p:ext>
            </p:extLst>
          </p:nvPr>
        </p:nvGraphicFramePr>
        <p:xfrm>
          <a:off x="677334" y="1930400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24461" y="6160115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519954A3-9DFD-4C44-94BA-B95130A3BA1C}" type="slidenum">
              <a:rPr lang="en-US" sz="1600" b="1">
                <a:solidFill>
                  <a:schemeClr val="tx1"/>
                </a:solidFill>
              </a:rPr>
              <a:pPr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821"/>
          </a:xfrm>
        </p:spPr>
        <p:txBody>
          <a:bodyPr>
            <a:normAutofit/>
          </a:bodyPr>
          <a:lstStyle/>
          <a:p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Navržený stav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336336" y="612448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1600" b="1" smtClean="0">
                <a:solidFill>
                  <a:schemeClr val="tx1"/>
                </a:solidFill>
              </a:rPr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75982"/>
              </p:ext>
            </p:extLst>
          </p:nvPr>
        </p:nvGraphicFramePr>
        <p:xfrm>
          <a:off x="677334" y="1923084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5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087" t="16602" r="30435" b="9352"/>
          <a:stretch/>
        </p:blipFill>
        <p:spPr>
          <a:xfrm>
            <a:off x="2743200" y="7001"/>
            <a:ext cx="6321287" cy="6839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Závěr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29331"/>
              </p:ext>
            </p:extLst>
          </p:nvPr>
        </p:nvGraphicFramePr>
        <p:xfrm>
          <a:off x="677334" y="1930400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48211" y="608886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519954A3-9DFD-4C44-94BA-B95130A3BA1C}" type="slidenum">
              <a:rPr lang="en-US" sz="1600" b="1">
                <a:solidFill>
                  <a:schemeClr val="tx1"/>
                </a:solidFill>
              </a:rPr>
              <a:pPr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Zdroje</a:t>
            </a:r>
            <a:endParaRPr lang="cs-CZ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932798"/>
              </p:ext>
            </p:extLst>
          </p:nvPr>
        </p:nvGraphicFramePr>
        <p:xfrm>
          <a:off x="677334" y="1614324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336" y="6160115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519954A3-9DFD-4C44-94BA-B95130A3BA1C}" type="slidenum">
              <a:rPr lang="en-US" sz="1600" b="1">
                <a:solidFill>
                  <a:schemeClr val="tx1"/>
                </a:solidFill>
              </a:rPr>
              <a:pPr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0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1656388"/>
            <a:ext cx="7766936" cy="1646302"/>
          </a:xfrm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Děkuji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3" y="3717040"/>
            <a:ext cx="4048496" cy="20242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0" y="3717040"/>
            <a:ext cx="4059382" cy="20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141</Words>
  <Application>Microsoft Office PowerPoint</Application>
  <PresentationFormat>Širokoúhlá obrazovka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Fazeta</vt:lpstr>
      <vt:lpstr>Návrh dopravního řešení Jižního Města</vt:lpstr>
      <vt:lpstr>Úvod – cíle návrhu</vt:lpstr>
      <vt:lpstr>Prezentace aplikace PowerPoint</vt:lpstr>
      <vt:lpstr>Aktuální stav</vt:lpstr>
      <vt:lpstr>Navržený stav</vt:lpstr>
      <vt:lpstr>Prezentace aplikace PowerPoint</vt:lpstr>
      <vt:lpstr>Závěr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dopravního řešení Jižního Města</dc:title>
  <dc:creator>Jakub Platil</dc:creator>
  <cp:lastModifiedBy>Jarmila Kulíšková</cp:lastModifiedBy>
  <cp:revision>20</cp:revision>
  <dcterms:created xsi:type="dcterms:W3CDTF">2017-03-30T19:37:37Z</dcterms:created>
  <dcterms:modified xsi:type="dcterms:W3CDTF">2017-04-20T12:30:24Z</dcterms:modified>
</cp:coreProperties>
</file>