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9" r:id="rId4"/>
    <p:sldId id="266" r:id="rId5"/>
    <p:sldId id="267" r:id="rId6"/>
    <p:sldId id="274" r:id="rId7"/>
    <p:sldId id="268" r:id="rId8"/>
    <p:sldId id="275" r:id="rId9"/>
    <p:sldId id="269" r:id="rId10"/>
    <p:sldId id="276" r:id="rId11"/>
    <p:sldId id="270" r:id="rId12"/>
    <p:sldId id="277" r:id="rId13"/>
    <p:sldId id="271" r:id="rId14"/>
    <p:sldId id="278" r:id="rId15"/>
    <p:sldId id="272" r:id="rId16"/>
    <p:sldId id="258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A988"/>
    <a:srgbClr val="A2CC8E"/>
    <a:srgbClr val="93B9E4"/>
    <a:srgbClr val="FFD582"/>
    <a:srgbClr val="C4C4C4"/>
    <a:srgbClr val="0085A2"/>
    <a:srgbClr val="FCEEE9"/>
    <a:srgbClr val="0099CC"/>
    <a:srgbClr val="A6C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ACBA26-9E94-4D5A-802B-FF53053AE313}" type="doc">
      <dgm:prSet loTypeId="urn:microsoft.com/office/officeart/2005/8/layout/hProcess11" loCatId="process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E67E6FC-B840-4597-82B3-09EA177046DA}">
      <dgm:prSet/>
      <dgm:spPr/>
      <dgm:t>
        <a:bodyPr/>
        <a:lstStyle/>
        <a:p>
          <a:pPr rtl="0"/>
          <a:r>
            <a:rPr lang="cs-CZ" b="1" dirty="0" smtClean="0">
              <a:solidFill>
                <a:schemeClr val="bg1"/>
              </a:solidFill>
            </a:rPr>
            <a:t>Doma nám řekli, že…</a:t>
          </a:r>
          <a:endParaRPr lang="cs-CZ" dirty="0">
            <a:solidFill>
              <a:schemeClr val="bg1"/>
            </a:solidFill>
          </a:endParaRPr>
        </a:p>
      </dgm:t>
    </dgm:pt>
    <dgm:pt modelId="{2501834E-C1E3-4769-8EDC-478E8EE99EF8}" type="parTrans" cxnId="{0B0603AD-0FB6-4984-8FA7-C142D58D210B}">
      <dgm:prSet/>
      <dgm:spPr/>
      <dgm:t>
        <a:bodyPr/>
        <a:lstStyle/>
        <a:p>
          <a:endParaRPr lang="cs-CZ"/>
        </a:p>
      </dgm:t>
    </dgm:pt>
    <dgm:pt modelId="{D642ED49-552B-4670-986D-34C3109CFF3C}" type="sibTrans" cxnId="{0B0603AD-0FB6-4984-8FA7-C142D58D210B}">
      <dgm:prSet/>
      <dgm:spPr/>
      <dgm:t>
        <a:bodyPr/>
        <a:lstStyle/>
        <a:p>
          <a:endParaRPr lang="cs-CZ"/>
        </a:p>
      </dgm:t>
    </dgm:pt>
    <dgm:pt modelId="{BC711B0A-7871-4301-9A08-9873D0502DCD}" type="pres">
      <dgm:prSet presAssocID="{0FACBA26-9E94-4D5A-802B-FF53053AE3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19C393D-467A-46E9-B5DC-18A46415675B}" type="pres">
      <dgm:prSet presAssocID="{0FACBA26-9E94-4D5A-802B-FF53053AE313}" presName="arrow" presStyleLbl="bgShp" presStyleIdx="0" presStyleCnt="1" custLinFactNeighborX="-6617" custLinFactNeighborY="39975"/>
      <dgm:spPr/>
      <dgm:t>
        <a:bodyPr/>
        <a:lstStyle/>
        <a:p>
          <a:endParaRPr lang="cs-CZ"/>
        </a:p>
      </dgm:t>
    </dgm:pt>
    <dgm:pt modelId="{0E0F32AE-5CA3-4CB4-9BD1-461F7BCFDDA7}" type="pres">
      <dgm:prSet presAssocID="{0FACBA26-9E94-4D5A-802B-FF53053AE313}" presName="points" presStyleCnt="0"/>
      <dgm:spPr/>
    </dgm:pt>
    <dgm:pt modelId="{462AE74F-58A1-4F1D-BBCC-96CBA6052EF5}" type="pres">
      <dgm:prSet presAssocID="{4E67E6FC-B840-4597-82B3-09EA177046DA}" presName="compositeA" presStyleCnt="0"/>
      <dgm:spPr/>
    </dgm:pt>
    <dgm:pt modelId="{E71691C2-5673-4503-BD50-2180FAE5A2FB}" type="pres">
      <dgm:prSet presAssocID="{4E67E6FC-B840-4597-82B3-09EA177046DA}" presName="textA" presStyleLbl="revTx" presStyleIdx="0" presStyleCnt="1" custLinFactNeighborX="8866" custLinFactNeighborY="4307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E95D97-C621-4DBA-8E20-F3F434D573C9}" type="pres">
      <dgm:prSet presAssocID="{4E67E6FC-B840-4597-82B3-09EA177046DA}" presName="circleA" presStyleLbl="node1" presStyleIdx="0" presStyleCnt="1" custScaleX="111607" custScaleY="132297" custLinFactX="5012" custLinFactY="55132" custLinFactNeighborX="100000" custLinFactNeighborY="100000"/>
      <dgm:spPr/>
    </dgm:pt>
    <dgm:pt modelId="{6669B1FC-918B-4EEE-A9F6-D0FC532505EC}" type="pres">
      <dgm:prSet presAssocID="{4E67E6FC-B840-4597-82B3-09EA177046DA}" presName="spaceA" presStyleCnt="0"/>
      <dgm:spPr/>
    </dgm:pt>
  </dgm:ptLst>
  <dgm:cxnLst>
    <dgm:cxn modelId="{92F67DEB-998B-4050-AD7A-1C30A0F295B5}" type="presOf" srcId="{4E67E6FC-B840-4597-82B3-09EA177046DA}" destId="{E71691C2-5673-4503-BD50-2180FAE5A2FB}" srcOrd="0" destOrd="0" presId="urn:microsoft.com/office/officeart/2005/8/layout/hProcess11"/>
    <dgm:cxn modelId="{0D331FB0-C1E3-4FB5-AEEE-D24B97098982}" type="presOf" srcId="{0FACBA26-9E94-4D5A-802B-FF53053AE313}" destId="{BC711B0A-7871-4301-9A08-9873D0502DCD}" srcOrd="0" destOrd="0" presId="urn:microsoft.com/office/officeart/2005/8/layout/hProcess11"/>
    <dgm:cxn modelId="{0B0603AD-0FB6-4984-8FA7-C142D58D210B}" srcId="{0FACBA26-9E94-4D5A-802B-FF53053AE313}" destId="{4E67E6FC-B840-4597-82B3-09EA177046DA}" srcOrd="0" destOrd="0" parTransId="{2501834E-C1E3-4769-8EDC-478E8EE99EF8}" sibTransId="{D642ED49-552B-4670-986D-34C3109CFF3C}"/>
    <dgm:cxn modelId="{5E20D966-DD0B-4ACE-9950-1BE76B27830E}" type="presParOf" srcId="{BC711B0A-7871-4301-9A08-9873D0502DCD}" destId="{019C393D-467A-46E9-B5DC-18A46415675B}" srcOrd="0" destOrd="0" presId="urn:microsoft.com/office/officeart/2005/8/layout/hProcess11"/>
    <dgm:cxn modelId="{135D6F4C-6737-489E-BE32-33E0278F176A}" type="presParOf" srcId="{BC711B0A-7871-4301-9A08-9873D0502DCD}" destId="{0E0F32AE-5CA3-4CB4-9BD1-461F7BCFDDA7}" srcOrd="1" destOrd="0" presId="urn:microsoft.com/office/officeart/2005/8/layout/hProcess11"/>
    <dgm:cxn modelId="{3A4D3F63-097D-4847-BF73-C06E9FA1F3E8}" type="presParOf" srcId="{0E0F32AE-5CA3-4CB4-9BD1-461F7BCFDDA7}" destId="{462AE74F-58A1-4F1D-BBCC-96CBA6052EF5}" srcOrd="0" destOrd="0" presId="urn:microsoft.com/office/officeart/2005/8/layout/hProcess11"/>
    <dgm:cxn modelId="{4429FAEA-AC91-4972-9971-5574049EF749}" type="presParOf" srcId="{462AE74F-58A1-4F1D-BBCC-96CBA6052EF5}" destId="{E71691C2-5673-4503-BD50-2180FAE5A2FB}" srcOrd="0" destOrd="0" presId="urn:microsoft.com/office/officeart/2005/8/layout/hProcess11"/>
    <dgm:cxn modelId="{8CC1499F-0AD9-4693-95E0-CFBE34C9B6FF}" type="presParOf" srcId="{462AE74F-58A1-4F1D-BBCC-96CBA6052EF5}" destId="{7BE95D97-C621-4DBA-8E20-F3F434D573C9}" srcOrd="1" destOrd="0" presId="urn:microsoft.com/office/officeart/2005/8/layout/hProcess11"/>
    <dgm:cxn modelId="{565EE13F-1BDF-4725-8978-846A7C212B10}" type="presParOf" srcId="{462AE74F-58A1-4F1D-BBCC-96CBA6052EF5}" destId="{6669B1FC-918B-4EEE-A9F6-D0FC532505EC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46EA919-FB1C-417C-AEE2-A03538B192F7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809C2C87-B817-4480-B54D-D0DDF4570678}">
      <dgm:prSet/>
      <dgm:spPr/>
      <dgm:t>
        <a:bodyPr/>
        <a:lstStyle/>
        <a:p>
          <a:pPr rtl="0"/>
          <a:r>
            <a:rPr lang="cs-CZ" dirty="0" smtClean="0"/>
            <a:t>Svět je </a:t>
          </a:r>
          <a:r>
            <a:rPr lang="cs-CZ" dirty="0" smtClean="0"/>
            <a:t>sice zlý</a:t>
          </a:r>
          <a:r>
            <a:rPr lang="cs-CZ" dirty="0" smtClean="0"/>
            <a:t>, ale není až tak zlý</a:t>
          </a:r>
          <a:endParaRPr lang="cs-CZ" dirty="0"/>
        </a:p>
      </dgm:t>
    </dgm:pt>
    <dgm:pt modelId="{4DA7886B-4675-4317-9008-63DE354A3AD3}" type="parTrans" cxnId="{FBAF34C0-A157-4371-A9BB-2AC01C2ADD5A}">
      <dgm:prSet/>
      <dgm:spPr/>
      <dgm:t>
        <a:bodyPr/>
        <a:lstStyle/>
        <a:p>
          <a:endParaRPr lang="cs-CZ"/>
        </a:p>
      </dgm:t>
    </dgm:pt>
    <dgm:pt modelId="{7AA5AFBB-2553-48EE-83ED-A5AB3ED9D330}" type="sibTrans" cxnId="{FBAF34C0-A157-4371-A9BB-2AC01C2ADD5A}">
      <dgm:prSet/>
      <dgm:spPr/>
      <dgm:t>
        <a:bodyPr/>
        <a:lstStyle/>
        <a:p>
          <a:endParaRPr lang="cs-CZ"/>
        </a:p>
      </dgm:t>
    </dgm:pt>
    <dgm:pt modelId="{7373CF4C-43B1-4061-B9D7-98C304EC1BF8}">
      <dgm:prSet/>
      <dgm:spPr/>
      <dgm:t>
        <a:bodyPr/>
        <a:lstStyle/>
        <a:p>
          <a:pPr rtl="0"/>
          <a:r>
            <a:rPr lang="cs-CZ" dirty="0" smtClean="0"/>
            <a:t>Bubáci </a:t>
          </a:r>
          <a:r>
            <a:rPr lang="cs-CZ" dirty="0" smtClean="0"/>
            <a:t>nečíhají za </a:t>
          </a:r>
          <a:r>
            <a:rPr lang="cs-CZ" dirty="0" smtClean="0"/>
            <a:t>každým rohem</a:t>
          </a:r>
          <a:endParaRPr lang="cs-CZ" dirty="0"/>
        </a:p>
      </dgm:t>
    </dgm:pt>
    <dgm:pt modelId="{FC7BE357-37A5-4833-9708-AF934E2D8E48}" type="parTrans" cxnId="{DCC79968-976B-4757-9A51-2065B5D7DFD4}">
      <dgm:prSet/>
      <dgm:spPr/>
      <dgm:t>
        <a:bodyPr/>
        <a:lstStyle/>
        <a:p>
          <a:endParaRPr lang="cs-CZ"/>
        </a:p>
      </dgm:t>
    </dgm:pt>
    <dgm:pt modelId="{86542CE4-6422-4511-BF78-BDDE804F414C}" type="sibTrans" cxnId="{DCC79968-976B-4757-9A51-2065B5D7DFD4}">
      <dgm:prSet/>
      <dgm:spPr/>
      <dgm:t>
        <a:bodyPr/>
        <a:lstStyle/>
        <a:p>
          <a:endParaRPr lang="cs-CZ"/>
        </a:p>
      </dgm:t>
    </dgm:pt>
    <dgm:pt modelId="{EE85ED9C-DAE9-4066-9F92-1B19112DF05F}">
      <dgm:prSet/>
      <dgm:spPr/>
      <dgm:t>
        <a:bodyPr/>
        <a:lstStyle/>
        <a:p>
          <a:pPr rtl="0"/>
          <a:r>
            <a:rPr lang="cs-CZ" dirty="0" smtClean="0"/>
            <a:t>Přehnaná </a:t>
          </a:r>
          <a:r>
            <a:rPr lang="cs-CZ" dirty="0" smtClean="0"/>
            <a:t>starostlivost </a:t>
          </a:r>
          <a:r>
            <a:rPr lang="cs-CZ" dirty="0" smtClean="0"/>
            <a:t>nesvědčí</a:t>
          </a:r>
          <a:endParaRPr lang="cs-CZ" dirty="0"/>
        </a:p>
      </dgm:t>
    </dgm:pt>
    <dgm:pt modelId="{C8F69442-2926-4DAE-B787-157FB8A93A8E}" type="parTrans" cxnId="{E34F9299-43F8-460D-951C-7F3116D120B3}">
      <dgm:prSet/>
      <dgm:spPr/>
      <dgm:t>
        <a:bodyPr/>
        <a:lstStyle/>
        <a:p>
          <a:endParaRPr lang="cs-CZ"/>
        </a:p>
      </dgm:t>
    </dgm:pt>
    <dgm:pt modelId="{76787213-9148-41CE-B3A0-73DEC00BF49C}" type="sibTrans" cxnId="{E34F9299-43F8-460D-951C-7F3116D120B3}">
      <dgm:prSet/>
      <dgm:spPr/>
      <dgm:t>
        <a:bodyPr/>
        <a:lstStyle/>
        <a:p>
          <a:endParaRPr lang="cs-CZ"/>
        </a:p>
      </dgm:t>
    </dgm:pt>
    <dgm:pt modelId="{73750ADA-B9F0-467A-981A-05C0457F47BA}" type="pres">
      <dgm:prSet presAssocID="{246EA919-FB1C-417C-AEE2-A03538B192F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D4BAB2A7-C787-4A7A-89C7-A5091EE6B872}" type="pres">
      <dgm:prSet presAssocID="{246EA919-FB1C-417C-AEE2-A03538B192F7}" presName="Name1" presStyleCnt="0"/>
      <dgm:spPr/>
    </dgm:pt>
    <dgm:pt modelId="{47950FA1-3ADA-4F59-A475-C5A6695CAE25}" type="pres">
      <dgm:prSet presAssocID="{246EA919-FB1C-417C-AEE2-A03538B192F7}" presName="cycle" presStyleCnt="0"/>
      <dgm:spPr/>
    </dgm:pt>
    <dgm:pt modelId="{F91A50B5-F90E-4318-9C25-1C912515D213}" type="pres">
      <dgm:prSet presAssocID="{246EA919-FB1C-417C-AEE2-A03538B192F7}" presName="srcNode" presStyleLbl="node1" presStyleIdx="0" presStyleCnt="3"/>
      <dgm:spPr/>
    </dgm:pt>
    <dgm:pt modelId="{D6E62EE7-BC90-456A-A0C9-6C06B0B2AF14}" type="pres">
      <dgm:prSet presAssocID="{246EA919-FB1C-417C-AEE2-A03538B192F7}" presName="conn" presStyleLbl="parChTrans1D2" presStyleIdx="0" presStyleCnt="1"/>
      <dgm:spPr/>
      <dgm:t>
        <a:bodyPr/>
        <a:lstStyle/>
        <a:p>
          <a:endParaRPr lang="cs-CZ"/>
        </a:p>
      </dgm:t>
    </dgm:pt>
    <dgm:pt modelId="{830EF0B5-C8FF-4994-8FE1-5F41CB4B2F47}" type="pres">
      <dgm:prSet presAssocID="{246EA919-FB1C-417C-AEE2-A03538B192F7}" presName="extraNode" presStyleLbl="node1" presStyleIdx="0" presStyleCnt="3"/>
      <dgm:spPr/>
    </dgm:pt>
    <dgm:pt modelId="{9B8EBE41-3D5F-40F1-9BAB-1A40DFA5DDAF}" type="pres">
      <dgm:prSet presAssocID="{246EA919-FB1C-417C-AEE2-A03538B192F7}" presName="dstNode" presStyleLbl="node1" presStyleIdx="0" presStyleCnt="3"/>
      <dgm:spPr/>
    </dgm:pt>
    <dgm:pt modelId="{0EFE3DE7-CE37-4B01-A41C-ED7F47BCC2C1}" type="pres">
      <dgm:prSet presAssocID="{809C2C87-B817-4480-B54D-D0DDF457067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8AF853-BC12-4A0D-8537-165784CA18F7}" type="pres">
      <dgm:prSet presAssocID="{809C2C87-B817-4480-B54D-D0DDF4570678}" presName="accent_1" presStyleCnt="0"/>
      <dgm:spPr/>
    </dgm:pt>
    <dgm:pt modelId="{68945AE9-CB28-42B7-A567-EFB7B35AD33A}" type="pres">
      <dgm:prSet presAssocID="{809C2C87-B817-4480-B54D-D0DDF4570678}" presName="accentRepeatNode" presStyleLbl="solidFgAcc1" presStyleIdx="0" presStyleCnt="3"/>
      <dgm:spPr/>
    </dgm:pt>
    <dgm:pt modelId="{FE76F305-5CC1-4FFA-AE9D-24C4C9F047B1}" type="pres">
      <dgm:prSet presAssocID="{7373CF4C-43B1-4061-B9D7-98C304EC1BF8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849234-3EC9-4B0F-A083-8C4E12460254}" type="pres">
      <dgm:prSet presAssocID="{7373CF4C-43B1-4061-B9D7-98C304EC1BF8}" presName="accent_2" presStyleCnt="0"/>
      <dgm:spPr/>
    </dgm:pt>
    <dgm:pt modelId="{EEDC4881-4C75-4E54-A303-2C5CC75F6B8C}" type="pres">
      <dgm:prSet presAssocID="{7373CF4C-43B1-4061-B9D7-98C304EC1BF8}" presName="accentRepeatNode" presStyleLbl="solidFgAcc1" presStyleIdx="1" presStyleCnt="3"/>
      <dgm:spPr/>
    </dgm:pt>
    <dgm:pt modelId="{E5455E8F-67E3-4B95-95FD-B90F1A8CD375}" type="pres">
      <dgm:prSet presAssocID="{EE85ED9C-DAE9-4066-9F92-1B19112DF05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CECFE2-A60E-4141-8CBC-DA48723DE606}" type="pres">
      <dgm:prSet presAssocID="{EE85ED9C-DAE9-4066-9F92-1B19112DF05F}" presName="accent_3" presStyleCnt="0"/>
      <dgm:spPr/>
    </dgm:pt>
    <dgm:pt modelId="{49C4EEC3-ED47-4DB2-A7B5-37EAEBB56697}" type="pres">
      <dgm:prSet presAssocID="{EE85ED9C-DAE9-4066-9F92-1B19112DF05F}" presName="accentRepeatNode" presStyleLbl="solidFgAcc1" presStyleIdx="2" presStyleCnt="3"/>
      <dgm:spPr/>
    </dgm:pt>
  </dgm:ptLst>
  <dgm:cxnLst>
    <dgm:cxn modelId="{823F84E5-CC76-4DF0-AEC7-1976B1B9ECE5}" type="presOf" srcId="{EE85ED9C-DAE9-4066-9F92-1B19112DF05F}" destId="{E5455E8F-67E3-4B95-95FD-B90F1A8CD375}" srcOrd="0" destOrd="0" presId="urn:microsoft.com/office/officeart/2008/layout/VerticalCurvedList"/>
    <dgm:cxn modelId="{2B20770B-0E2B-415F-B2CF-272DC31C1595}" type="presOf" srcId="{246EA919-FB1C-417C-AEE2-A03538B192F7}" destId="{73750ADA-B9F0-467A-981A-05C0457F47BA}" srcOrd="0" destOrd="0" presId="urn:microsoft.com/office/officeart/2008/layout/VerticalCurvedList"/>
    <dgm:cxn modelId="{888645A9-3B79-4747-BFB7-53B04F71296E}" type="presOf" srcId="{809C2C87-B817-4480-B54D-D0DDF4570678}" destId="{0EFE3DE7-CE37-4B01-A41C-ED7F47BCC2C1}" srcOrd="0" destOrd="0" presId="urn:microsoft.com/office/officeart/2008/layout/VerticalCurvedList"/>
    <dgm:cxn modelId="{DCC79968-976B-4757-9A51-2065B5D7DFD4}" srcId="{246EA919-FB1C-417C-AEE2-A03538B192F7}" destId="{7373CF4C-43B1-4061-B9D7-98C304EC1BF8}" srcOrd="1" destOrd="0" parTransId="{FC7BE357-37A5-4833-9708-AF934E2D8E48}" sibTransId="{86542CE4-6422-4511-BF78-BDDE804F414C}"/>
    <dgm:cxn modelId="{FBAF34C0-A157-4371-A9BB-2AC01C2ADD5A}" srcId="{246EA919-FB1C-417C-AEE2-A03538B192F7}" destId="{809C2C87-B817-4480-B54D-D0DDF4570678}" srcOrd="0" destOrd="0" parTransId="{4DA7886B-4675-4317-9008-63DE354A3AD3}" sibTransId="{7AA5AFBB-2553-48EE-83ED-A5AB3ED9D330}"/>
    <dgm:cxn modelId="{4EAE8982-0AF8-49B1-9DFD-121D9A7441CC}" type="presOf" srcId="{7373CF4C-43B1-4061-B9D7-98C304EC1BF8}" destId="{FE76F305-5CC1-4FFA-AE9D-24C4C9F047B1}" srcOrd="0" destOrd="0" presId="urn:microsoft.com/office/officeart/2008/layout/VerticalCurvedList"/>
    <dgm:cxn modelId="{29FE6FBF-6488-487E-9732-119C2B854168}" type="presOf" srcId="{7AA5AFBB-2553-48EE-83ED-A5AB3ED9D330}" destId="{D6E62EE7-BC90-456A-A0C9-6C06B0B2AF14}" srcOrd="0" destOrd="0" presId="urn:microsoft.com/office/officeart/2008/layout/VerticalCurvedList"/>
    <dgm:cxn modelId="{E34F9299-43F8-460D-951C-7F3116D120B3}" srcId="{246EA919-FB1C-417C-AEE2-A03538B192F7}" destId="{EE85ED9C-DAE9-4066-9F92-1B19112DF05F}" srcOrd="2" destOrd="0" parTransId="{C8F69442-2926-4DAE-B787-157FB8A93A8E}" sibTransId="{76787213-9148-41CE-B3A0-73DEC00BF49C}"/>
    <dgm:cxn modelId="{2B37AD66-321A-4CFB-A7FD-D89203D0C259}" type="presParOf" srcId="{73750ADA-B9F0-467A-981A-05C0457F47BA}" destId="{D4BAB2A7-C787-4A7A-89C7-A5091EE6B872}" srcOrd="0" destOrd="0" presId="urn:microsoft.com/office/officeart/2008/layout/VerticalCurvedList"/>
    <dgm:cxn modelId="{DF2A66C9-AF91-488F-B163-BA2D17ABF9AC}" type="presParOf" srcId="{D4BAB2A7-C787-4A7A-89C7-A5091EE6B872}" destId="{47950FA1-3ADA-4F59-A475-C5A6695CAE25}" srcOrd="0" destOrd="0" presId="urn:microsoft.com/office/officeart/2008/layout/VerticalCurvedList"/>
    <dgm:cxn modelId="{D0743C0B-8CD0-41C1-9433-4B9C3AE0E2BD}" type="presParOf" srcId="{47950FA1-3ADA-4F59-A475-C5A6695CAE25}" destId="{F91A50B5-F90E-4318-9C25-1C912515D213}" srcOrd="0" destOrd="0" presId="urn:microsoft.com/office/officeart/2008/layout/VerticalCurvedList"/>
    <dgm:cxn modelId="{D7BC160C-A3BD-404A-ACCB-9BE5AC9133C6}" type="presParOf" srcId="{47950FA1-3ADA-4F59-A475-C5A6695CAE25}" destId="{D6E62EE7-BC90-456A-A0C9-6C06B0B2AF14}" srcOrd="1" destOrd="0" presId="urn:microsoft.com/office/officeart/2008/layout/VerticalCurvedList"/>
    <dgm:cxn modelId="{01D1B205-7326-49C5-BF1B-175E6550FF08}" type="presParOf" srcId="{47950FA1-3ADA-4F59-A475-C5A6695CAE25}" destId="{830EF0B5-C8FF-4994-8FE1-5F41CB4B2F47}" srcOrd="2" destOrd="0" presId="urn:microsoft.com/office/officeart/2008/layout/VerticalCurvedList"/>
    <dgm:cxn modelId="{70B61AF4-F80A-4893-B924-B72ABFD118C4}" type="presParOf" srcId="{47950FA1-3ADA-4F59-A475-C5A6695CAE25}" destId="{9B8EBE41-3D5F-40F1-9BAB-1A40DFA5DDAF}" srcOrd="3" destOrd="0" presId="urn:microsoft.com/office/officeart/2008/layout/VerticalCurvedList"/>
    <dgm:cxn modelId="{BF7806C2-E1A2-4C8E-AD1F-AE28821F3827}" type="presParOf" srcId="{D4BAB2A7-C787-4A7A-89C7-A5091EE6B872}" destId="{0EFE3DE7-CE37-4B01-A41C-ED7F47BCC2C1}" srcOrd="1" destOrd="0" presId="urn:microsoft.com/office/officeart/2008/layout/VerticalCurvedList"/>
    <dgm:cxn modelId="{C95AA3B9-6C10-4E6A-903F-C2D32D763D4B}" type="presParOf" srcId="{D4BAB2A7-C787-4A7A-89C7-A5091EE6B872}" destId="{0E8AF853-BC12-4A0D-8537-165784CA18F7}" srcOrd="2" destOrd="0" presId="urn:microsoft.com/office/officeart/2008/layout/VerticalCurvedList"/>
    <dgm:cxn modelId="{20A470D5-D706-4FC7-A754-D8A5057F0028}" type="presParOf" srcId="{0E8AF853-BC12-4A0D-8537-165784CA18F7}" destId="{68945AE9-CB28-42B7-A567-EFB7B35AD33A}" srcOrd="0" destOrd="0" presId="urn:microsoft.com/office/officeart/2008/layout/VerticalCurvedList"/>
    <dgm:cxn modelId="{B4C0FC0F-6B13-4951-B278-400D29EAD09A}" type="presParOf" srcId="{D4BAB2A7-C787-4A7A-89C7-A5091EE6B872}" destId="{FE76F305-5CC1-4FFA-AE9D-24C4C9F047B1}" srcOrd="3" destOrd="0" presId="urn:microsoft.com/office/officeart/2008/layout/VerticalCurvedList"/>
    <dgm:cxn modelId="{66F347E0-2FE3-41E3-8A3F-91C2A0BB3068}" type="presParOf" srcId="{D4BAB2A7-C787-4A7A-89C7-A5091EE6B872}" destId="{BA849234-3EC9-4B0F-A083-8C4E12460254}" srcOrd="4" destOrd="0" presId="urn:microsoft.com/office/officeart/2008/layout/VerticalCurvedList"/>
    <dgm:cxn modelId="{C0FB5BA1-3A28-43E3-B12F-C5A5C4310619}" type="presParOf" srcId="{BA849234-3EC9-4B0F-A083-8C4E12460254}" destId="{EEDC4881-4C75-4E54-A303-2C5CC75F6B8C}" srcOrd="0" destOrd="0" presId="urn:microsoft.com/office/officeart/2008/layout/VerticalCurvedList"/>
    <dgm:cxn modelId="{2B6B41FE-BB36-4BFF-83F8-CAC8D33D322A}" type="presParOf" srcId="{D4BAB2A7-C787-4A7A-89C7-A5091EE6B872}" destId="{E5455E8F-67E3-4B95-95FD-B90F1A8CD375}" srcOrd="5" destOrd="0" presId="urn:microsoft.com/office/officeart/2008/layout/VerticalCurvedList"/>
    <dgm:cxn modelId="{C45CD269-A51D-4ECF-A29A-5CB269BC642B}" type="presParOf" srcId="{D4BAB2A7-C787-4A7A-89C7-A5091EE6B872}" destId="{72CECFE2-A60E-4141-8CBC-DA48723DE606}" srcOrd="6" destOrd="0" presId="urn:microsoft.com/office/officeart/2008/layout/VerticalCurvedList"/>
    <dgm:cxn modelId="{EABE6598-D046-40FE-9838-11570836CDAA}" type="presParOf" srcId="{72CECFE2-A60E-4141-8CBC-DA48723DE606}" destId="{49C4EEC3-ED47-4DB2-A7B5-37EAEBB5669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FACBA26-9E94-4D5A-802B-FF53053AE313}" type="doc">
      <dgm:prSet loTypeId="urn:microsoft.com/office/officeart/2005/8/layout/hProcess11" loCatId="process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E67E6FC-B840-4597-82B3-09EA177046DA}">
      <dgm:prSet/>
      <dgm:spPr/>
      <dgm:t>
        <a:bodyPr/>
        <a:lstStyle/>
        <a:p>
          <a:pPr rtl="0"/>
          <a:r>
            <a:rPr lang="en-US" b="1" dirty="0" err="1" smtClean="0">
              <a:solidFill>
                <a:schemeClr val="bg1"/>
              </a:solidFill>
            </a:rPr>
            <a:t>Už</a:t>
          </a:r>
          <a:r>
            <a:rPr lang="en-US" b="1" dirty="0" smtClean="0">
              <a:solidFill>
                <a:schemeClr val="bg1"/>
              </a:solidFill>
            </a:rPr>
            <a:t> </a:t>
          </a:r>
          <a:r>
            <a:rPr lang="en-US" b="1" dirty="0" err="1" smtClean="0">
              <a:solidFill>
                <a:schemeClr val="bg1"/>
              </a:solidFill>
            </a:rPr>
            <a:t>nám</a:t>
          </a:r>
          <a:r>
            <a:rPr lang="en-US" b="1" dirty="0" smtClean="0">
              <a:solidFill>
                <a:schemeClr val="bg1"/>
              </a:solidFill>
            </a:rPr>
            <a:t> ale </a:t>
          </a:r>
          <a:r>
            <a:rPr lang="en-US" b="1" dirty="0" err="1" smtClean="0">
              <a:solidFill>
                <a:schemeClr val="bg1"/>
              </a:solidFill>
            </a:rPr>
            <a:t>neřekli</a:t>
          </a:r>
          <a:r>
            <a:rPr lang="en-US" b="1" dirty="0" smtClean="0">
              <a:solidFill>
                <a:schemeClr val="bg1"/>
              </a:solidFill>
            </a:rPr>
            <a:t>, </a:t>
          </a:r>
          <a:r>
            <a:rPr lang="en-US" b="1" dirty="0" err="1" smtClean="0">
              <a:solidFill>
                <a:schemeClr val="bg1"/>
              </a:solidFill>
            </a:rPr>
            <a:t>že</a:t>
          </a:r>
          <a:r>
            <a:rPr lang="en-US" b="1" dirty="0" smtClean="0">
              <a:solidFill>
                <a:schemeClr val="bg1"/>
              </a:solidFill>
            </a:rPr>
            <a:t>…</a:t>
          </a:r>
          <a:endParaRPr lang="cs-CZ" b="1" dirty="0">
            <a:solidFill>
              <a:schemeClr val="bg1"/>
            </a:solidFill>
          </a:endParaRPr>
        </a:p>
      </dgm:t>
    </dgm:pt>
    <dgm:pt modelId="{2501834E-C1E3-4769-8EDC-478E8EE99EF8}" type="parTrans" cxnId="{0B0603AD-0FB6-4984-8FA7-C142D58D210B}">
      <dgm:prSet/>
      <dgm:spPr/>
      <dgm:t>
        <a:bodyPr/>
        <a:lstStyle/>
        <a:p>
          <a:endParaRPr lang="cs-CZ"/>
        </a:p>
      </dgm:t>
    </dgm:pt>
    <dgm:pt modelId="{D642ED49-552B-4670-986D-34C3109CFF3C}" type="sibTrans" cxnId="{0B0603AD-0FB6-4984-8FA7-C142D58D210B}">
      <dgm:prSet/>
      <dgm:spPr/>
      <dgm:t>
        <a:bodyPr/>
        <a:lstStyle/>
        <a:p>
          <a:endParaRPr lang="cs-CZ"/>
        </a:p>
      </dgm:t>
    </dgm:pt>
    <dgm:pt modelId="{BC711B0A-7871-4301-9A08-9873D0502DCD}" type="pres">
      <dgm:prSet presAssocID="{0FACBA26-9E94-4D5A-802B-FF53053AE3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19C393D-467A-46E9-B5DC-18A46415675B}" type="pres">
      <dgm:prSet presAssocID="{0FACBA26-9E94-4D5A-802B-FF53053AE313}" presName="arrow" presStyleLbl="bgShp" presStyleIdx="0" presStyleCnt="1" custLinFactNeighborX="-6617" custLinFactNeighborY="39975"/>
      <dgm:spPr/>
      <dgm:t>
        <a:bodyPr/>
        <a:lstStyle/>
        <a:p>
          <a:endParaRPr lang="cs-CZ"/>
        </a:p>
      </dgm:t>
    </dgm:pt>
    <dgm:pt modelId="{0E0F32AE-5CA3-4CB4-9BD1-461F7BCFDDA7}" type="pres">
      <dgm:prSet presAssocID="{0FACBA26-9E94-4D5A-802B-FF53053AE313}" presName="points" presStyleCnt="0"/>
      <dgm:spPr/>
    </dgm:pt>
    <dgm:pt modelId="{462AE74F-58A1-4F1D-BBCC-96CBA6052EF5}" type="pres">
      <dgm:prSet presAssocID="{4E67E6FC-B840-4597-82B3-09EA177046DA}" presName="compositeA" presStyleCnt="0"/>
      <dgm:spPr/>
    </dgm:pt>
    <dgm:pt modelId="{E71691C2-5673-4503-BD50-2180FAE5A2FB}" type="pres">
      <dgm:prSet presAssocID="{4E67E6FC-B840-4597-82B3-09EA177046DA}" presName="textA" presStyleLbl="revTx" presStyleIdx="0" presStyleCnt="1" custLinFactNeighborX="8866" custLinFactNeighborY="4307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E95D97-C621-4DBA-8E20-F3F434D573C9}" type="pres">
      <dgm:prSet presAssocID="{4E67E6FC-B840-4597-82B3-09EA177046DA}" presName="circleA" presStyleLbl="node1" presStyleIdx="0" presStyleCnt="1" custScaleX="111607" custScaleY="132297" custLinFactX="5012" custLinFactY="55132" custLinFactNeighborX="100000" custLinFactNeighborY="100000"/>
      <dgm:spPr/>
    </dgm:pt>
    <dgm:pt modelId="{6669B1FC-918B-4EEE-A9F6-D0FC532505EC}" type="pres">
      <dgm:prSet presAssocID="{4E67E6FC-B840-4597-82B3-09EA177046DA}" presName="spaceA" presStyleCnt="0"/>
      <dgm:spPr/>
    </dgm:pt>
  </dgm:ptLst>
  <dgm:cxnLst>
    <dgm:cxn modelId="{92F67DEB-998B-4050-AD7A-1C30A0F295B5}" type="presOf" srcId="{4E67E6FC-B840-4597-82B3-09EA177046DA}" destId="{E71691C2-5673-4503-BD50-2180FAE5A2FB}" srcOrd="0" destOrd="0" presId="urn:microsoft.com/office/officeart/2005/8/layout/hProcess11"/>
    <dgm:cxn modelId="{0D331FB0-C1E3-4FB5-AEEE-D24B97098982}" type="presOf" srcId="{0FACBA26-9E94-4D5A-802B-FF53053AE313}" destId="{BC711B0A-7871-4301-9A08-9873D0502DCD}" srcOrd="0" destOrd="0" presId="urn:microsoft.com/office/officeart/2005/8/layout/hProcess11"/>
    <dgm:cxn modelId="{0B0603AD-0FB6-4984-8FA7-C142D58D210B}" srcId="{0FACBA26-9E94-4D5A-802B-FF53053AE313}" destId="{4E67E6FC-B840-4597-82B3-09EA177046DA}" srcOrd="0" destOrd="0" parTransId="{2501834E-C1E3-4769-8EDC-478E8EE99EF8}" sibTransId="{D642ED49-552B-4670-986D-34C3109CFF3C}"/>
    <dgm:cxn modelId="{5E20D966-DD0B-4ACE-9950-1BE76B27830E}" type="presParOf" srcId="{BC711B0A-7871-4301-9A08-9873D0502DCD}" destId="{019C393D-467A-46E9-B5DC-18A46415675B}" srcOrd="0" destOrd="0" presId="urn:microsoft.com/office/officeart/2005/8/layout/hProcess11"/>
    <dgm:cxn modelId="{135D6F4C-6737-489E-BE32-33E0278F176A}" type="presParOf" srcId="{BC711B0A-7871-4301-9A08-9873D0502DCD}" destId="{0E0F32AE-5CA3-4CB4-9BD1-461F7BCFDDA7}" srcOrd="1" destOrd="0" presId="urn:microsoft.com/office/officeart/2005/8/layout/hProcess11"/>
    <dgm:cxn modelId="{3A4D3F63-097D-4847-BF73-C06E9FA1F3E8}" type="presParOf" srcId="{0E0F32AE-5CA3-4CB4-9BD1-461F7BCFDDA7}" destId="{462AE74F-58A1-4F1D-BBCC-96CBA6052EF5}" srcOrd="0" destOrd="0" presId="urn:microsoft.com/office/officeart/2005/8/layout/hProcess11"/>
    <dgm:cxn modelId="{4429FAEA-AC91-4972-9971-5574049EF749}" type="presParOf" srcId="{462AE74F-58A1-4F1D-BBCC-96CBA6052EF5}" destId="{E71691C2-5673-4503-BD50-2180FAE5A2FB}" srcOrd="0" destOrd="0" presId="urn:microsoft.com/office/officeart/2005/8/layout/hProcess11"/>
    <dgm:cxn modelId="{8CC1499F-0AD9-4693-95E0-CFBE34C9B6FF}" type="presParOf" srcId="{462AE74F-58A1-4F1D-BBCC-96CBA6052EF5}" destId="{7BE95D97-C621-4DBA-8E20-F3F434D573C9}" srcOrd="1" destOrd="0" presId="urn:microsoft.com/office/officeart/2005/8/layout/hProcess11"/>
    <dgm:cxn modelId="{565EE13F-1BDF-4725-8978-846A7C212B10}" type="presParOf" srcId="{462AE74F-58A1-4F1D-BBCC-96CBA6052EF5}" destId="{6669B1FC-918B-4EEE-A9F6-D0FC532505EC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C8D492E-D351-40B3-B398-E7260B5489D0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30C2B218-06FD-476A-AB5D-EBEEDC140E01}">
      <dgm:prSet/>
      <dgm:spPr/>
      <dgm:t>
        <a:bodyPr/>
        <a:lstStyle/>
        <a:p>
          <a:pPr rtl="0"/>
          <a:r>
            <a:rPr lang="cs-CZ" smtClean="0"/>
            <a:t>Ne každý úsměv znamená radost</a:t>
          </a:r>
          <a:endParaRPr lang="cs-CZ"/>
        </a:p>
      </dgm:t>
    </dgm:pt>
    <dgm:pt modelId="{2F9015E9-5A11-470F-A641-194CC4817AB4}" type="parTrans" cxnId="{DB8C414A-47D6-48C3-979D-BC66DD32E045}">
      <dgm:prSet/>
      <dgm:spPr/>
      <dgm:t>
        <a:bodyPr/>
        <a:lstStyle/>
        <a:p>
          <a:endParaRPr lang="cs-CZ"/>
        </a:p>
      </dgm:t>
    </dgm:pt>
    <dgm:pt modelId="{F52A987B-0241-4075-9844-074650641AB6}" type="sibTrans" cxnId="{DB8C414A-47D6-48C3-979D-BC66DD32E045}">
      <dgm:prSet/>
      <dgm:spPr/>
      <dgm:t>
        <a:bodyPr/>
        <a:lstStyle/>
        <a:p>
          <a:endParaRPr lang="cs-CZ"/>
        </a:p>
      </dgm:t>
    </dgm:pt>
    <dgm:pt modelId="{523EDE15-8EA9-4E94-9F1D-801D0F8266C2}">
      <dgm:prSet/>
      <dgm:spPr/>
      <dgm:t>
        <a:bodyPr/>
        <a:lstStyle/>
        <a:p>
          <a:pPr rtl="0"/>
          <a:r>
            <a:rPr lang="cs-CZ" smtClean="0"/>
            <a:t>Ne každý, kdo se tváří jako přítel, je skutečně přítel</a:t>
          </a:r>
          <a:endParaRPr lang="cs-CZ"/>
        </a:p>
      </dgm:t>
    </dgm:pt>
    <dgm:pt modelId="{D2B46EB2-ECD8-418E-9BCC-6CD8D9DFE639}" type="parTrans" cxnId="{686F5BA5-06C7-4CC0-B076-044BDD317895}">
      <dgm:prSet/>
      <dgm:spPr/>
      <dgm:t>
        <a:bodyPr/>
        <a:lstStyle/>
        <a:p>
          <a:endParaRPr lang="cs-CZ"/>
        </a:p>
      </dgm:t>
    </dgm:pt>
    <dgm:pt modelId="{2745E596-7149-4BA1-8D1D-7DADA8E5D0B8}" type="sibTrans" cxnId="{686F5BA5-06C7-4CC0-B076-044BDD317895}">
      <dgm:prSet/>
      <dgm:spPr/>
      <dgm:t>
        <a:bodyPr/>
        <a:lstStyle/>
        <a:p>
          <a:endParaRPr lang="cs-CZ"/>
        </a:p>
      </dgm:t>
    </dgm:pt>
    <dgm:pt modelId="{029B3859-5B36-47C3-A52E-FF741B98CF63}">
      <dgm:prSet/>
      <dgm:spPr/>
      <dgm:t>
        <a:bodyPr/>
        <a:lstStyle/>
        <a:p>
          <a:pPr rtl="0"/>
          <a:r>
            <a:rPr lang="cs-CZ" dirty="0" smtClean="0"/>
            <a:t>Je dobré být </a:t>
          </a:r>
          <a:r>
            <a:rPr lang="cs-CZ" dirty="0" smtClean="0"/>
            <a:t>vyrovnaný sám se sebou</a:t>
          </a:r>
          <a:endParaRPr lang="cs-CZ" dirty="0"/>
        </a:p>
      </dgm:t>
    </dgm:pt>
    <dgm:pt modelId="{66CB6FBC-39F7-42E3-9637-86F3BC73D57B}" type="parTrans" cxnId="{9A36DC3C-505D-4294-83C4-64F7FA63AFD8}">
      <dgm:prSet/>
      <dgm:spPr/>
      <dgm:t>
        <a:bodyPr/>
        <a:lstStyle/>
        <a:p>
          <a:endParaRPr lang="cs-CZ"/>
        </a:p>
      </dgm:t>
    </dgm:pt>
    <dgm:pt modelId="{61EE5C2C-E078-4655-B080-DC74ED1EEF4A}" type="sibTrans" cxnId="{9A36DC3C-505D-4294-83C4-64F7FA63AFD8}">
      <dgm:prSet/>
      <dgm:spPr/>
      <dgm:t>
        <a:bodyPr/>
        <a:lstStyle/>
        <a:p>
          <a:endParaRPr lang="cs-CZ"/>
        </a:p>
      </dgm:t>
    </dgm:pt>
    <dgm:pt modelId="{1641DC79-D624-4EBE-B3D6-84F1A2AD2B0B}" type="pres">
      <dgm:prSet presAssocID="{EC8D492E-D351-40B3-B398-E7260B5489D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C82899CA-5F70-4411-A7E3-03C929D6B6CA}" type="pres">
      <dgm:prSet presAssocID="{EC8D492E-D351-40B3-B398-E7260B5489D0}" presName="Name1" presStyleCnt="0"/>
      <dgm:spPr/>
    </dgm:pt>
    <dgm:pt modelId="{DC54FE3E-DDBD-4865-BCA0-8A5757EF8C0B}" type="pres">
      <dgm:prSet presAssocID="{EC8D492E-D351-40B3-B398-E7260B5489D0}" presName="cycle" presStyleCnt="0"/>
      <dgm:spPr/>
    </dgm:pt>
    <dgm:pt modelId="{BCB65590-895B-4C11-B334-7CA5E1BC68A9}" type="pres">
      <dgm:prSet presAssocID="{EC8D492E-D351-40B3-B398-E7260B5489D0}" presName="srcNode" presStyleLbl="node1" presStyleIdx="0" presStyleCnt="3"/>
      <dgm:spPr/>
    </dgm:pt>
    <dgm:pt modelId="{9D4DA3E9-E921-479C-810A-BBA09475714E}" type="pres">
      <dgm:prSet presAssocID="{EC8D492E-D351-40B3-B398-E7260B5489D0}" presName="conn" presStyleLbl="parChTrans1D2" presStyleIdx="0" presStyleCnt="1"/>
      <dgm:spPr/>
      <dgm:t>
        <a:bodyPr/>
        <a:lstStyle/>
        <a:p>
          <a:endParaRPr lang="cs-CZ"/>
        </a:p>
      </dgm:t>
    </dgm:pt>
    <dgm:pt modelId="{FC935EF2-4567-436F-B5FE-299F68528EE5}" type="pres">
      <dgm:prSet presAssocID="{EC8D492E-D351-40B3-B398-E7260B5489D0}" presName="extraNode" presStyleLbl="node1" presStyleIdx="0" presStyleCnt="3"/>
      <dgm:spPr/>
    </dgm:pt>
    <dgm:pt modelId="{16D57582-905D-4325-A72B-F34E1215D6D3}" type="pres">
      <dgm:prSet presAssocID="{EC8D492E-D351-40B3-B398-E7260B5489D0}" presName="dstNode" presStyleLbl="node1" presStyleIdx="0" presStyleCnt="3"/>
      <dgm:spPr/>
    </dgm:pt>
    <dgm:pt modelId="{3990A234-1C97-469E-B7B5-D0E5606C9C37}" type="pres">
      <dgm:prSet presAssocID="{30C2B218-06FD-476A-AB5D-EBEEDC140E01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C4FECCE-7AA0-4AFA-BD4F-222DCD37E12B}" type="pres">
      <dgm:prSet presAssocID="{30C2B218-06FD-476A-AB5D-EBEEDC140E01}" presName="accent_1" presStyleCnt="0"/>
      <dgm:spPr/>
    </dgm:pt>
    <dgm:pt modelId="{3C42C68A-28AE-4592-BA02-14B927A0F154}" type="pres">
      <dgm:prSet presAssocID="{30C2B218-06FD-476A-AB5D-EBEEDC140E01}" presName="accentRepeatNode" presStyleLbl="solidFgAcc1" presStyleIdx="0" presStyleCnt="3"/>
      <dgm:spPr/>
    </dgm:pt>
    <dgm:pt modelId="{34678EF7-6219-4CC3-A4D9-478C249724CA}" type="pres">
      <dgm:prSet presAssocID="{523EDE15-8EA9-4E94-9F1D-801D0F8266C2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956386-3671-47E3-9701-C75F48ED7BCE}" type="pres">
      <dgm:prSet presAssocID="{523EDE15-8EA9-4E94-9F1D-801D0F8266C2}" presName="accent_2" presStyleCnt="0"/>
      <dgm:spPr/>
    </dgm:pt>
    <dgm:pt modelId="{A22F0381-6B0E-4977-B230-7A72CB13D2B9}" type="pres">
      <dgm:prSet presAssocID="{523EDE15-8EA9-4E94-9F1D-801D0F8266C2}" presName="accentRepeatNode" presStyleLbl="solidFgAcc1" presStyleIdx="1" presStyleCnt="3"/>
      <dgm:spPr/>
    </dgm:pt>
    <dgm:pt modelId="{42797DA4-5488-4206-BEC5-C66F12377AB8}" type="pres">
      <dgm:prSet presAssocID="{029B3859-5B36-47C3-A52E-FF741B98CF63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B1F0C2-F117-42A4-9B42-446E59D861B4}" type="pres">
      <dgm:prSet presAssocID="{029B3859-5B36-47C3-A52E-FF741B98CF63}" presName="accent_3" presStyleCnt="0"/>
      <dgm:spPr/>
    </dgm:pt>
    <dgm:pt modelId="{B12FD826-3B1C-4843-962D-16E9482F46A1}" type="pres">
      <dgm:prSet presAssocID="{029B3859-5B36-47C3-A52E-FF741B98CF63}" presName="accentRepeatNode" presStyleLbl="solidFgAcc1" presStyleIdx="2" presStyleCnt="3"/>
      <dgm:spPr/>
    </dgm:pt>
  </dgm:ptLst>
  <dgm:cxnLst>
    <dgm:cxn modelId="{012A268F-932C-4976-A176-64F1FA7DB3AD}" type="presOf" srcId="{30C2B218-06FD-476A-AB5D-EBEEDC140E01}" destId="{3990A234-1C97-469E-B7B5-D0E5606C9C37}" srcOrd="0" destOrd="0" presId="urn:microsoft.com/office/officeart/2008/layout/VerticalCurvedList"/>
    <dgm:cxn modelId="{A769EB9A-0D64-4114-9319-B43246514C93}" type="presOf" srcId="{EC8D492E-D351-40B3-B398-E7260B5489D0}" destId="{1641DC79-D624-4EBE-B3D6-84F1A2AD2B0B}" srcOrd="0" destOrd="0" presId="urn:microsoft.com/office/officeart/2008/layout/VerticalCurvedList"/>
    <dgm:cxn modelId="{9A36DC3C-505D-4294-83C4-64F7FA63AFD8}" srcId="{EC8D492E-D351-40B3-B398-E7260B5489D0}" destId="{029B3859-5B36-47C3-A52E-FF741B98CF63}" srcOrd="2" destOrd="0" parTransId="{66CB6FBC-39F7-42E3-9637-86F3BC73D57B}" sibTransId="{61EE5C2C-E078-4655-B080-DC74ED1EEF4A}"/>
    <dgm:cxn modelId="{686F5BA5-06C7-4CC0-B076-044BDD317895}" srcId="{EC8D492E-D351-40B3-B398-E7260B5489D0}" destId="{523EDE15-8EA9-4E94-9F1D-801D0F8266C2}" srcOrd="1" destOrd="0" parTransId="{D2B46EB2-ECD8-418E-9BCC-6CD8D9DFE639}" sibTransId="{2745E596-7149-4BA1-8D1D-7DADA8E5D0B8}"/>
    <dgm:cxn modelId="{A955E657-14DD-4471-B333-F82856D47F7A}" type="presOf" srcId="{F52A987B-0241-4075-9844-074650641AB6}" destId="{9D4DA3E9-E921-479C-810A-BBA09475714E}" srcOrd="0" destOrd="0" presId="urn:microsoft.com/office/officeart/2008/layout/VerticalCurvedList"/>
    <dgm:cxn modelId="{55E5BB01-B7DB-45FD-AFF2-E6E51C40FC97}" type="presOf" srcId="{029B3859-5B36-47C3-A52E-FF741B98CF63}" destId="{42797DA4-5488-4206-BEC5-C66F12377AB8}" srcOrd="0" destOrd="0" presId="urn:microsoft.com/office/officeart/2008/layout/VerticalCurvedList"/>
    <dgm:cxn modelId="{D14D6942-6F87-458C-B893-444EC5EA78DB}" type="presOf" srcId="{523EDE15-8EA9-4E94-9F1D-801D0F8266C2}" destId="{34678EF7-6219-4CC3-A4D9-478C249724CA}" srcOrd="0" destOrd="0" presId="urn:microsoft.com/office/officeart/2008/layout/VerticalCurvedList"/>
    <dgm:cxn modelId="{DB8C414A-47D6-48C3-979D-BC66DD32E045}" srcId="{EC8D492E-D351-40B3-B398-E7260B5489D0}" destId="{30C2B218-06FD-476A-AB5D-EBEEDC140E01}" srcOrd="0" destOrd="0" parTransId="{2F9015E9-5A11-470F-A641-194CC4817AB4}" sibTransId="{F52A987B-0241-4075-9844-074650641AB6}"/>
    <dgm:cxn modelId="{EA277DD6-A57A-4549-A425-348DE1D84403}" type="presParOf" srcId="{1641DC79-D624-4EBE-B3D6-84F1A2AD2B0B}" destId="{C82899CA-5F70-4411-A7E3-03C929D6B6CA}" srcOrd="0" destOrd="0" presId="urn:microsoft.com/office/officeart/2008/layout/VerticalCurvedList"/>
    <dgm:cxn modelId="{46CB26AD-002D-4865-913B-6A63C6119CC2}" type="presParOf" srcId="{C82899CA-5F70-4411-A7E3-03C929D6B6CA}" destId="{DC54FE3E-DDBD-4865-BCA0-8A5757EF8C0B}" srcOrd="0" destOrd="0" presId="urn:microsoft.com/office/officeart/2008/layout/VerticalCurvedList"/>
    <dgm:cxn modelId="{D073B83A-144A-4E02-86AC-7D4AB3B2B3B2}" type="presParOf" srcId="{DC54FE3E-DDBD-4865-BCA0-8A5757EF8C0B}" destId="{BCB65590-895B-4C11-B334-7CA5E1BC68A9}" srcOrd="0" destOrd="0" presId="urn:microsoft.com/office/officeart/2008/layout/VerticalCurvedList"/>
    <dgm:cxn modelId="{79441184-91D0-4C70-ACF9-A5AD52203C01}" type="presParOf" srcId="{DC54FE3E-DDBD-4865-BCA0-8A5757EF8C0B}" destId="{9D4DA3E9-E921-479C-810A-BBA09475714E}" srcOrd="1" destOrd="0" presId="urn:microsoft.com/office/officeart/2008/layout/VerticalCurvedList"/>
    <dgm:cxn modelId="{A179A2F5-A5A7-409D-ABE5-731ED6492F02}" type="presParOf" srcId="{DC54FE3E-DDBD-4865-BCA0-8A5757EF8C0B}" destId="{FC935EF2-4567-436F-B5FE-299F68528EE5}" srcOrd="2" destOrd="0" presId="urn:microsoft.com/office/officeart/2008/layout/VerticalCurvedList"/>
    <dgm:cxn modelId="{AFACF1B7-D335-4ED4-BFDF-4DC6F6DFD027}" type="presParOf" srcId="{DC54FE3E-DDBD-4865-BCA0-8A5757EF8C0B}" destId="{16D57582-905D-4325-A72B-F34E1215D6D3}" srcOrd="3" destOrd="0" presId="urn:microsoft.com/office/officeart/2008/layout/VerticalCurvedList"/>
    <dgm:cxn modelId="{5DB956E5-CE6F-446B-9C99-84A66BE87FD5}" type="presParOf" srcId="{C82899CA-5F70-4411-A7E3-03C929D6B6CA}" destId="{3990A234-1C97-469E-B7B5-D0E5606C9C37}" srcOrd="1" destOrd="0" presId="urn:microsoft.com/office/officeart/2008/layout/VerticalCurvedList"/>
    <dgm:cxn modelId="{D7CB8E06-B3F9-41EF-83DD-4D0C4781F3BE}" type="presParOf" srcId="{C82899CA-5F70-4411-A7E3-03C929D6B6CA}" destId="{BC4FECCE-7AA0-4AFA-BD4F-222DCD37E12B}" srcOrd="2" destOrd="0" presId="urn:microsoft.com/office/officeart/2008/layout/VerticalCurvedList"/>
    <dgm:cxn modelId="{9FF6E3C3-ECFC-4107-9EAF-FB94DC3D46B1}" type="presParOf" srcId="{BC4FECCE-7AA0-4AFA-BD4F-222DCD37E12B}" destId="{3C42C68A-28AE-4592-BA02-14B927A0F154}" srcOrd="0" destOrd="0" presId="urn:microsoft.com/office/officeart/2008/layout/VerticalCurvedList"/>
    <dgm:cxn modelId="{D4745745-41A7-46B7-96E7-CA6F2E86EF72}" type="presParOf" srcId="{C82899CA-5F70-4411-A7E3-03C929D6B6CA}" destId="{34678EF7-6219-4CC3-A4D9-478C249724CA}" srcOrd="3" destOrd="0" presId="urn:microsoft.com/office/officeart/2008/layout/VerticalCurvedList"/>
    <dgm:cxn modelId="{EAEABDD6-1F55-41A8-81DF-35C7F36FD8C9}" type="presParOf" srcId="{C82899CA-5F70-4411-A7E3-03C929D6B6CA}" destId="{39956386-3671-47E3-9701-C75F48ED7BCE}" srcOrd="4" destOrd="0" presId="urn:microsoft.com/office/officeart/2008/layout/VerticalCurvedList"/>
    <dgm:cxn modelId="{6FCAC10A-7B04-4D3F-8A9F-02B8AB9C22AC}" type="presParOf" srcId="{39956386-3671-47E3-9701-C75F48ED7BCE}" destId="{A22F0381-6B0E-4977-B230-7A72CB13D2B9}" srcOrd="0" destOrd="0" presId="urn:microsoft.com/office/officeart/2008/layout/VerticalCurvedList"/>
    <dgm:cxn modelId="{A410FECC-A7F1-4FD6-9C58-30A9D8B4BA94}" type="presParOf" srcId="{C82899CA-5F70-4411-A7E3-03C929D6B6CA}" destId="{42797DA4-5488-4206-BEC5-C66F12377AB8}" srcOrd="5" destOrd="0" presId="urn:microsoft.com/office/officeart/2008/layout/VerticalCurvedList"/>
    <dgm:cxn modelId="{F0F5EB2A-EB71-4E38-A10A-0F8D76AC73E8}" type="presParOf" srcId="{C82899CA-5F70-4411-A7E3-03C929D6B6CA}" destId="{E1B1F0C2-F117-42A4-9B42-446E59D861B4}" srcOrd="6" destOrd="0" presId="urn:microsoft.com/office/officeart/2008/layout/VerticalCurvedList"/>
    <dgm:cxn modelId="{74C2B7BD-2E03-4002-988A-C882BB660054}" type="presParOf" srcId="{E1B1F0C2-F117-42A4-9B42-446E59D861B4}" destId="{B12FD826-3B1C-4843-962D-16E9482F46A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FACBA26-9E94-4D5A-802B-FF53053AE313}" type="doc">
      <dgm:prSet loTypeId="urn:microsoft.com/office/officeart/2005/8/layout/hProcess11" loCatId="process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E67E6FC-B840-4597-82B3-09EA177046DA}">
      <dgm:prSet/>
      <dgm:spPr/>
      <dgm:t>
        <a:bodyPr/>
        <a:lstStyle/>
        <a:p>
          <a:pPr rtl="0"/>
          <a:r>
            <a:rPr lang="en-US" b="1" dirty="0" err="1" smtClean="0">
              <a:solidFill>
                <a:schemeClr val="bg1"/>
              </a:solidFill>
            </a:rPr>
            <a:t>Už</a:t>
          </a:r>
          <a:r>
            <a:rPr lang="en-US" b="1" dirty="0" smtClean="0">
              <a:solidFill>
                <a:schemeClr val="bg1"/>
              </a:solidFill>
            </a:rPr>
            <a:t> </a:t>
          </a:r>
          <a:r>
            <a:rPr lang="en-US" b="1" dirty="0" err="1" smtClean="0">
              <a:solidFill>
                <a:schemeClr val="bg1"/>
              </a:solidFill>
            </a:rPr>
            <a:t>nám</a:t>
          </a:r>
          <a:r>
            <a:rPr lang="en-US" b="1" dirty="0" smtClean="0">
              <a:solidFill>
                <a:schemeClr val="bg1"/>
              </a:solidFill>
            </a:rPr>
            <a:t> ale </a:t>
          </a:r>
          <a:r>
            <a:rPr lang="en-US" b="1" dirty="0" err="1" smtClean="0">
              <a:solidFill>
                <a:schemeClr val="bg1"/>
              </a:solidFill>
            </a:rPr>
            <a:t>neřekli</a:t>
          </a:r>
          <a:r>
            <a:rPr lang="en-US" b="1" dirty="0" smtClean="0">
              <a:solidFill>
                <a:schemeClr val="bg1"/>
              </a:solidFill>
            </a:rPr>
            <a:t>, </a:t>
          </a:r>
          <a:r>
            <a:rPr lang="en-US" b="1" dirty="0" err="1" smtClean="0">
              <a:solidFill>
                <a:schemeClr val="bg1"/>
              </a:solidFill>
            </a:rPr>
            <a:t>že</a:t>
          </a:r>
          <a:r>
            <a:rPr lang="en-US" b="1" dirty="0" smtClean="0">
              <a:solidFill>
                <a:schemeClr val="bg1"/>
              </a:solidFill>
            </a:rPr>
            <a:t>…</a:t>
          </a:r>
          <a:endParaRPr lang="cs-CZ" b="1" dirty="0">
            <a:solidFill>
              <a:schemeClr val="bg1"/>
            </a:solidFill>
          </a:endParaRPr>
        </a:p>
      </dgm:t>
    </dgm:pt>
    <dgm:pt modelId="{2501834E-C1E3-4769-8EDC-478E8EE99EF8}" type="parTrans" cxnId="{0B0603AD-0FB6-4984-8FA7-C142D58D210B}">
      <dgm:prSet/>
      <dgm:spPr/>
      <dgm:t>
        <a:bodyPr/>
        <a:lstStyle/>
        <a:p>
          <a:endParaRPr lang="cs-CZ"/>
        </a:p>
      </dgm:t>
    </dgm:pt>
    <dgm:pt modelId="{D642ED49-552B-4670-986D-34C3109CFF3C}" type="sibTrans" cxnId="{0B0603AD-0FB6-4984-8FA7-C142D58D210B}">
      <dgm:prSet/>
      <dgm:spPr/>
      <dgm:t>
        <a:bodyPr/>
        <a:lstStyle/>
        <a:p>
          <a:endParaRPr lang="cs-CZ"/>
        </a:p>
      </dgm:t>
    </dgm:pt>
    <dgm:pt modelId="{BC711B0A-7871-4301-9A08-9873D0502DCD}" type="pres">
      <dgm:prSet presAssocID="{0FACBA26-9E94-4D5A-802B-FF53053AE3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19C393D-467A-46E9-B5DC-18A46415675B}" type="pres">
      <dgm:prSet presAssocID="{0FACBA26-9E94-4D5A-802B-FF53053AE313}" presName="arrow" presStyleLbl="bgShp" presStyleIdx="0" presStyleCnt="1" custLinFactNeighborX="-6617" custLinFactNeighborY="39975"/>
      <dgm:spPr/>
      <dgm:t>
        <a:bodyPr/>
        <a:lstStyle/>
        <a:p>
          <a:endParaRPr lang="cs-CZ"/>
        </a:p>
      </dgm:t>
    </dgm:pt>
    <dgm:pt modelId="{0E0F32AE-5CA3-4CB4-9BD1-461F7BCFDDA7}" type="pres">
      <dgm:prSet presAssocID="{0FACBA26-9E94-4D5A-802B-FF53053AE313}" presName="points" presStyleCnt="0"/>
      <dgm:spPr/>
    </dgm:pt>
    <dgm:pt modelId="{462AE74F-58A1-4F1D-BBCC-96CBA6052EF5}" type="pres">
      <dgm:prSet presAssocID="{4E67E6FC-B840-4597-82B3-09EA177046DA}" presName="compositeA" presStyleCnt="0"/>
      <dgm:spPr/>
    </dgm:pt>
    <dgm:pt modelId="{E71691C2-5673-4503-BD50-2180FAE5A2FB}" type="pres">
      <dgm:prSet presAssocID="{4E67E6FC-B840-4597-82B3-09EA177046DA}" presName="textA" presStyleLbl="revTx" presStyleIdx="0" presStyleCnt="1" custLinFactNeighborX="8866" custLinFactNeighborY="4307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E95D97-C621-4DBA-8E20-F3F434D573C9}" type="pres">
      <dgm:prSet presAssocID="{4E67E6FC-B840-4597-82B3-09EA177046DA}" presName="circleA" presStyleLbl="node1" presStyleIdx="0" presStyleCnt="1" custScaleX="111607" custScaleY="132297" custLinFactX="5012" custLinFactY="55132" custLinFactNeighborX="100000" custLinFactNeighborY="100000"/>
      <dgm:spPr/>
    </dgm:pt>
    <dgm:pt modelId="{6669B1FC-918B-4EEE-A9F6-D0FC532505EC}" type="pres">
      <dgm:prSet presAssocID="{4E67E6FC-B840-4597-82B3-09EA177046DA}" presName="spaceA" presStyleCnt="0"/>
      <dgm:spPr/>
    </dgm:pt>
  </dgm:ptLst>
  <dgm:cxnLst>
    <dgm:cxn modelId="{92F67DEB-998B-4050-AD7A-1C30A0F295B5}" type="presOf" srcId="{4E67E6FC-B840-4597-82B3-09EA177046DA}" destId="{E71691C2-5673-4503-BD50-2180FAE5A2FB}" srcOrd="0" destOrd="0" presId="urn:microsoft.com/office/officeart/2005/8/layout/hProcess11"/>
    <dgm:cxn modelId="{0D331FB0-C1E3-4FB5-AEEE-D24B97098982}" type="presOf" srcId="{0FACBA26-9E94-4D5A-802B-FF53053AE313}" destId="{BC711B0A-7871-4301-9A08-9873D0502DCD}" srcOrd="0" destOrd="0" presId="urn:microsoft.com/office/officeart/2005/8/layout/hProcess11"/>
    <dgm:cxn modelId="{0B0603AD-0FB6-4984-8FA7-C142D58D210B}" srcId="{0FACBA26-9E94-4D5A-802B-FF53053AE313}" destId="{4E67E6FC-B840-4597-82B3-09EA177046DA}" srcOrd="0" destOrd="0" parTransId="{2501834E-C1E3-4769-8EDC-478E8EE99EF8}" sibTransId="{D642ED49-552B-4670-986D-34C3109CFF3C}"/>
    <dgm:cxn modelId="{5E20D966-DD0B-4ACE-9950-1BE76B27830E}" type="presParOf" srcId="{BC711B0A-7871-4301-9A08-9873D0502DCD}" destId="{019C393D-467A-46E9-B5DC-18A46415675B}" srcOrd="0" destOrd="0" presId="urn:microsoft.com/office/officeart/2005/8/layout/hProcess11"/>
    <dgm:cxn modelId="{135D6F4C-6737-489E-BE32-33E0278F176A}" type="presParOf" srcId="{BC711B0A-7871-4301-9A08-9873D0502DCD}" destId="{0E0F32AE-5CA3-4CB4-9BD1-461F7BCFDDA7}" srcOrd="1" destOrd="0" presId="urn:microsoft.com/office/officeart/2005/8/layout/hProcess11"/>
    <dgm:cxn modelId="{3A4D3F63-097D-4847-BF73-C06E9FA1F3E8}" type="presParOf" srcId="{0E0F32AE-5CA3-4CB4-9BD1-461F7BCFDDA7}" destId="{462AE74F-58A1-4F1D-BBCC-96CBA6052EF5}" srcOrd="0" destOrd="0" presId="urn:microsoft.com/office/officeart/2005/8/layout/hProcess11"/>
    <dgm:cxn modelId="{4429FAEA-AC91-4972-9971-5574049EF749}" type="presParOf" srcId="{462AE74F-58A1-4F1D-BBCC-96CBA6052EF5}" destId="{E71691C2-5673-4503-BD50-2180FAE5A2FB}" srcOrd="0" destOrd="0" presId="urn:microsoft.com/office/officeart/2005/8/layout/hProcess11"/>
    <dgm:cxn modelId="{8CC1499F-0AD9-4693-95E0-CFBE34C9B6FF}" type="presParOf" srcId="{462AE74F-58A1-4F1D-BBCC-96CBA6052EF5}" destId="{7BE95D97-C621-4DBA-8E20-F3F434D573C9}" srcOrd="1" destOrd="0" presId="urn:microsoft.com/office/officeart/2005/8/layout/hProcess11"/>
    <dgm:cxn modelId="{565EE13F-1BDF-4725-8978-846A7C212B10}" type="presParOf" srcId="{462AE74F-58A1-4F1D-BBCC-96CBA6052EF5}" destId="{6669B1FC-918B-4EEE-A9F6-D0FC532505EC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76AB7BA-06DE-4200-BAB4-A0F12B254B5A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F1E30710-FCC8-4049-B09B-57F933A3B021}">
      <dgm:prSet/>
      <dgm:spPr/>
      <dgm:t>
        <a:bodyPr/>
        <a:lstStyle/>
        <a:p>
          <a:pPr rtl="0"/>
          <a:r>
            <a:rPr lang="cs-CZ" smtClean="0"/>
            <a:t>To, že to nedokázali oni, neznamená, že to musíme dokázat my</a:t>
          </a:r>
          <a:endParaRPr lang="cs-CZ"/>
        </a:p>
      </dgm:t>
    </dgm:pt>
    <dgm:pt modelId="{F81F2D8C-5B93-479D-BBBE-D26A064BA2D5}" type="parTrans" cxnId="{862828A6-B11D-4B69-974F-6DC7F11442C2}">
      <dgm:prSet/>
      <dgm:spPr/>
      <dgm:t>
        <a:bodyPr/>
        <a:lstStyle/>
        <a:p>
          <a:endParaRPr lang="cs-CZ"/>
        </a:p>
      </dgm:t>
    </dgm:pt>
    <dgm:pt modelId="{46AE6484-F489-4F0B-9C40-6E6FFA343255}" type="sibTrans" cxnId="{862828A6-B11D-4B69-974F-6DC7F11442C2}">
      <dgm:prSet/>
      <dgm:spPr/>
      <dgm:t>
        <a:bodyPr/>
        <a:lstStyle/>
        <a:p>
          <a:endParaRPr lang="cs-CZ"/>
        </a:p>
      </dgm:t>
    </dgm:pt>
    <dgm:pt modelId="{6210D461-6BDC-4B46-AD7C-948B2177CE86}">
      <dgm:prSet/>
      <dgm:spPr/>
      <dgm:t>
        <a:bodyPr/>
        <a:lstStyle/>
        <a:p>
          <a:pPr rtl="0"/>
          <a:r>
            <a:rPr lang="cs-CZ" smtClean="0"/>
            <a:t>Žijeme pro své vlastní sny, ne pro sny rodičů</a:t>
          </a:r>
          <a:endParaRPr lang="cs-CZ"/>
        </a:p>
      </dgm:t>
    </dgm:pt>
    <dgm:pt modelId="{A88D6419-405C-4A9C-AA51-A796738BA34B}" type="parTrans" cxnId="{0FAF0FF2-FC38-43DF-9362-A4BE8C844FDE}">
      <dgm:prSet/>
      <dgm:spPr/>
      <dgm:t>
        <a:bodyPr/>
        <a:lstStyle/>
        <a:p>
          <a:endParaRPr lang="cs-CZ"/>
        </a:p>
      </dgm:t>
    </dgm:pt>
    <dgm:pt modelId="{8C2599CB-3C3C-4A48-86A8-17813452A8E0}" type="sibTrans" cxnId="{0FAF0FF2-FC38-43DF-9362-A4BE8C844FDE}">
      <dgm:prSet/>
      <dgm:spPr/>
      <dgm:t>
        <a:bodyPr/>
        <a:lstStyle/>
        <a:p>
          <a:endParaRPr lang="cs-CZ"/>
        </a:p>
      </dgm:t>
    </dgm:pt>
    <dgm:pt modelId="{B1281760-9F74-4E04-BBD0-EFE5F72C497F}">
      <dgm:prSet/>
      <dgm:spPr/>
      <dgm:t>
        <a:bodyPr/>
        <a:lstStyle/>
        <a:p>
          <a:pPr rtl="0"/>
          <a:r>
            <a:rPr lang="cs-CZ" smtClean="0"/>
            <a:t>Vysoká pozice nemusí znamenat radost ze života</a:t>
          </a:r>
          <a:endParaRPr lang="cs-CZ"/>
        </a:p>
      </dgm:t>
    </dgm:pt>
    <dgm:pt modelId="{9C42D056-F2E4-461E-BC74-18E7A04ABC4B}" type="parTrans" cxnId="{9BE55397-E1A0-453A-B5A3-A83DDE37619D}">
      <dgm:prSet/>
      <dgm:spPr/>
      <dgm:t>
        <a:bodyPr/>
        <a:lstStyle/>
        <a:p>
          <a:endParaRPr lang="cs-CZ"/>
        </a:p>
      </dgm:t>
    </dgm:pt>
    <dgm:pt modelId="{4C63C0F5-A0F1-491E-9526-FC349C210E5D}" type="sibTrans" cxnId="{9BE55397-E1A0-453A-B5A3-A83DDE37619D}">
      <dgm:prSet/>
      <dgm:spPr/>
      <dgm:t>
        <a:bodyPr/>
        <a:lstStyle/>
        <a:p>
          <a:endParaRPr lang="cs-CZ"/>
        </a:p>
      </dgm:t>
    </dgm:pt>
    <dgm:pt modelId="{CCF2588A-1CF7-47CA-A65E-48456383ADCE}" type="pres">
      <dgm:prSet presAssocID="{C76AB7BA-06DE-4200-BAB4-A0F12B254B5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6E931488-AB5E-4F84-80CA-3552AFBE6E15}" type="pres">
      <dgm:prSet presAssocID="{C76AB7BA-06DE-4200-BAB4-A0F12B254B5A}" presName="Name1" presStyleCnt="0"/>
      <dgm:spPr/>
    </dgm:pt>
    <dgm:pt modelId="{CC243778-6A14-4136-83B3-FA972E0727D6}" type="pres">
      <dgm:prSet presAssocID="{C76AB7BA-06DE-4200-BAB4-A0F12B254B5A}" presName="cycle" presStyleCnt="0"/>
      <dgm:spPr/>
    </dgm:pt>
    <dgm:pt modelId="{B22FE711-B182-4AE7-84AA-C4694CD43543}" type="pres">
      <dgm:prSet presAssocID="{C76AB7BA-06DE-4200-BAB4-A0F12B254B5A}" presName="srcNode" presStyleLbl="node1" presStyleIdx="0" presStyleCnt="3"/>
      <dgm:spPr/>
    </dgm:pt>
    <dgm:pt modelId="{D20DA3AA-4723-4B05-A15E-12BB33C50B51}" type="pres">
      <dgm:prSet presAssocID="{C76AB7BA-06DE-4200-BAB4-A0F12B254B5A}" presName="conn" presStyleLbl="parChTrans1D2" presStyleIdx="0" presStyleCnt="1"/>
      <dgm:spPr/>
      <dgm:t>
        <a:bodyPr/>
        <a:lstStyle/>
        <a:p>
          <a:endParaRPr lang="cs-CZ"/>
        </a:p>
      </dgm:t>
    </dgm:pt>
    <dgm:pt modelId="{BD769BF1-F6D8-4C10-A953-F59DD09F374A}" type="pres">
      <dgm:prSet presAssocID="{C76AB7BA-06DE-4200-BAB4-A0F12B254B5A}" presName="extraNode" presStyleLbl="node1" presStyleIdx="0" presStyleCnt="3"/>
      <dgm:spPr/>
    </dgm:pt>
    <dgm:pt modelId="{6D22A8A4-FA80-4A19-A2C3-4C80366F594F}" type="pres">
      <dgm:prSet presAssocID="{C76AB7BA-06DE-4200-BAB4-A0F12B254B5A}" presName="dstNode" presStyleLbl="node1" presStyleIdx="0" presStyleCnt="3"/>
      <dgm:spPr/>
    </dgm:pt>
    <dgm:pt modelId="{7125551B-75D3-4549-8C9E-8B4CE309A4E8}" type="pres">
      <dgm:prSet presAssocID="{F1E30710-FCC8-4049-B09B-57F933A3B021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40A0B2-4988-4FA7-8318-46D29F9D5E52}" type="pres">
      <dgm:prSet presAssocID="{F1E30710-FCC8-4049-B09B-57F933A3B021}" presName="accent_1" presStyleCnt="0"/>
      <dgm:spPr/>
    </dgm:pt>
    <dgm:pt modelId="{D94368BD-EABC-4D14-B4E9-862BF0E27A76}" type="pres">
      <dgm:prSet presAssocID="{F1E30710-FCC8-4049-B09B-57F933A3B021}" presName="accentRepeatNode" presStyleLbl="solidFgAcc1" presStyleIdx="0" presStyleCnt="3"/>
      <dgm:spPr/>
    </dgm:pt>
    <dgm:pt modelId="{F2097FF8-6815-4476-ABB3-5095E3F9D786}" type="pres">
      <dgm:prSet presAssocID="{6210D461-6BDC-4B46-AD7C-948B2177CE86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9CFD598-5EF5-4B88-85EC-7D5445F65D1B}" type="pres">
      <dgm:prSet presAssocID="{6210D461-6BDC-4B46-AD7C-948B2177CE86}" presName="accent_2" presStyleCnt="0"/>
      <dgm:spPr/>
    </dgm:pt>
    <dgm:pt modelId="{5D64ACA1-6F08-4F8A-A3FE-2EDF0C051BAD}" type="pres">
      <dgm:prSet presAssocID="{6210D461-6BDC-4B46-AD7C-948B2177CE86}" presName="accentRepeatNode" presStyleLbl="solidFgAcc1" presStyleIdx="1" presStyleCnt="3"/>
      <dgm:spPr/>
    </dgm:pt>
    <dgm:pt modelId="{46591545-F6BC-4195-ADCA-0B0B7175EAD8}" type="pres">
      <dgm:prSet presAssocID="{B1281760-9F74-4E04-BBD0-EFE5F72C497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DA0416-01DB-48A7-B31A-7E6D54E0B552}" type="pres">
      <dgm:prSet presAssocID="{B1281760-9F74-4E04-BBD0-EFE5F72C497F}" presName="accent_3" presStyleCnt="0"/>
      <dgm:spPr/>
    </dgm:pt>
    <dgm:pt modelId="{239525AF-7661-4511-BA1B-F703B63D55A4}" type="pres">
      <dgm:prSet presAssocID="{B1281760-9F74-4E04-BBD0-EFE5F72C497F}" presName="accentRepeatNode" presStyleLbl="solidFgAcc1" presStyleIdx="2" presStyleCnt="3"/>
      <dgm:spPr/>
    </dgm:pt>
  </dgm:ptLst>
  <dgm:cxnLst>
    <dgm:cxn modelId="{9BE55397-E1A0-453A-B5A3-A83DDE37619D}" srcId="{C76AB7BA-06DE-4200-BAB4-A0F12B254B5A}" destId="{B1281760-9F74-4E04-BBD0-EFE5F72C497F}" srcOrd="2" destOrd="0" parTransId="{9C42D056-F2E4-461E-BC74-18E7A04ABC4B}" sibTransId="{4C63C0F5-A0F1-491E-9526-FC349C210E5D}"/>
    <dgm:cxn modelId="{FA00D523-7E86-468B-936A-C9748C1268E3}" type="presOf" srcId="{F1E30710-FCC8-4049-B09B-57F933A3B021}" destId="{7125551B-75D3-4549-8C9E-8B4CE309A4E8}" srcOrd="0" destOrd="0" presId="urn:microsoft.com/office/officeart/2008/layout/VerticalCurvedList"/>
    <dgm:cxn modelId="{0FAF0FF2-FC38-43DF-9362-A4BE8C844FDE}" srcId="{C76AB7BA-06DE-4200-BAB4-A0F12B254B5A}" destId="{6210D461-6BDC-4B46-AD7C-948B2177CE86}" srcOrd="1" destOrd="0" parTransId="{A88D6419-405C-4A9C-AA51-A796738BA34B}" sibTransId="{8C2599CB-3C3C-4A48-86A8-17813452A8E0}"/>
    <dgm:cxn modelId="{03E0A8E2-7A80-4D3A-81B0-6524C35C88C9}" type="presOf" srcId="{6210D461-6BDC-4B46-AD7C-948B2177CE86}" destId="{F2097FF8-6815-4476-ABB3-5095E3F9D786}" srcOrd="0" destOrd="0" presId="urn:microsoft.com/office/officeart/2008/layout/VerticalCurvedList"/>
    <dgm:cxn modelId="{AE8F8E13-A53F-4C50-A1A6-20A16E6BAEC6}" type="presOf" srcId="{C76AB7BA-06DE-4200-BAB4-A0F12B254B5A}" destId="{CCF2588A-1CF7-47CA-A65E-48456383ADCE}" srcOrd="0" destOrd="0" presId="urn:microsoft.com/office/officeart/2008/layout/VerticalCurvedList"/>
    <dgm:cxn modelId="{862828A6-B11D-4B69-974F-6DC7F11442C2}" srcId="{C76AB7BA-06DE-4200-BAB4-A0F12B254B5A}" destId="{F1E30710-FCC8-4049-B09B-57F933A3B021}" srcOrd="0" destOrd="0" parTransId="{F81F2D8C-5B93-479D-BBBE-D26A064BA2D5}" sibTransId="{46AE6484-F489-4F0B-9C40-6E6FFA343255}"/>
    <dgm:cxn modelId="{41DCD693-E94C-4148-BBF4-AAF7178F52D4}" type="presOf" srcId="{B1281760-9F74-4E04-BBD0-EFE5F72C497F}" destId="{46591545-F6BC-4195-ADCA-0B0B7175EAD8}" srcOrd="0" destOrd="0" presId="urn:microsoft.com/office/officeart/2008/layout/VerticalCurvedList"/>
    <dgm:cxn modelId="{2AFE3C27-6E12-43CF-B5F4-31069DA8ECB4}" type="presOf" srcId="{46AE6484-F489-4F0B-9C40-6E6FFA343255}" destId="{D20DA3AA-4723-4B05-A15E-12BB33C50B51}" srcOrd="0" destOrd="0" presId="urn:microsoft.com/office/officeart/2008/layout/VerticalCurvedList"/>
    <dgm:cxn modelId="{B974EF90-8ED9-4A1A-AF1C-97F3BD93DFBA}" type="presParOf" srcId="{CCF2588A-1CF7-47CA-A65E-48456383ADCE}" destId="{6E931488-AB5E-4F84-80CA-3552AFBE6E15}" srcOrd="0" destOrd="0" presId="urn:microsoft.com/office/officeart/2008/layout/VerticalCurvedList"/>
    <dgm:cxn modelId="{1BE72B87-4547-42B3-8E55-6F75914F2BA0}" type="presParOf" srcId="{6E931488-AB5E-4F84-80CA-3552AFBE6E15}" destId="{CC243778-6A14-4136-83B3-FA972E0727D6}" srcOrd="0" destOrd="0" presId="urn:microsoft.com/office/officeart/2008/layout/VerticalCurvedList"/>
    <dgm:cxn modelId="{35017E26-9623-4E94-A5E2-1FA378399C5F}" type="presParOf" srcId="{CC243778-6A14-4136-83B3-FA972E0727D6}" destId="{B22FE711-B182-4AE7-84AA-C4694CD43543}" srcOrd="0" destOrd="0" presId="urn:microsoft.com/office/officeart/2008/layout/VerticalCurvedList"/>
    <dgm:cxn modelId="{267542EE-649C-46BD-9A3F-95EC9FF0A371}" type="presParOf" srcId="{CC243778-6A14-4136-83B3-FA972E0727D6}" destId="{D20DA3AA-4723-4B05-A15E-12BB33C50B51}" srcOrd="1" destOrd="0" presId="urn:microsoft.com/office/officeart/2008/layout/VerticalCurvedList"/>
    <dgm:cxn modelId="{49E4EC8E-6795-4836-B496-CDD56CFD4D09}" type="presParOf" srcId="{CC243778-6A14-4136-83B3-FA972E0727D6}" destId="{BD769BF1-F6D8-4C10-A953-F59DD09F374A}" srcOrd="2" destOrd="0" presId="urn:microsoft.com/office/officeart/2008/layout/VerticalCurvedList"/>
    <dgm:cxn modelId="{1824D878-FC2A-4859-8D81-3E40BDBAA498}" type="presParOf" srcId="{CC243778-6A14-4136-83B3-FA972E0727D6}" destId="{6D22A8A4-FA80-4A19-A2C3-4C80366F594F}" srcOrd="3" destOrd="0" presId="urn:microsoft.com/office/officeart/2008/layout/VerticalCurvedList"/>
    <dgm:cxn modelId="{6393EF55-6F77-4A10-9820-DF1A170437A5}" type="presParOf" srcId="{6E931488-AB5E-4F84-80CA-3552AFBE6E15}" destId="{7125551B-75D3-4549-8C9E-8B4CE309A4E8}" srcOrd="1" destOrd="0" presId="urn:microsoft.com/office/officeart/2008/layout/VerticalCurvedList"/>
    <dgm:cxn modelId="{579F1556-614B-430F-8575-A5E2187C872C}" type="presParOf" srcId="{6E931488-AB5E-4F84-80CA-3552AFBE6E15}" destId="{A040A0B2-4988-4FA7-8318-46D29F9D5E52}" srcOrd="2" destOrd="0" presId="urn:microsoft.com/office/officeart/2008/layout/VerticalCurvedList"/>
    <dgm:cxn modelId="{A6D3082E-0048-4510-A005-0EAE9BA2B7D0}" type="presParOf" srcId="{A040A0B2-4988-4FA7-8318-46D29F9D5E52}" destId="{D94368BD-EABC-4D14-B4E9-862BF0E27A76}" srcOrd="0" destOrd="0" presId="urn:microsoft.com/office/officeart/2008/layout/VerticalCurvedList"/>
    <dgm:cxn modelId="{7E67D637-F832-4E22-97F8-D1BAE706E5B9}" type="presParOf" srcId="{6E931488-AB5E-4F84-80CA-3552AFBE6E15}" destId="{F2097FF8-6815-4476-ABB3-5095E3F9D786}" srcOrd="3" destOrd="0" presId="urn:microsoft.com/office/officeart/2008/layout/VerticalCurvedList"/>
    <dgm:cxn modelId="{091DCA78-A4ED-46CD-9FE3-660D498B0B10}" type="presParOf" srcId="{6E931488-AB5E-4F84-80CA-3552AFBE6E15}" destId="{49CFD598-5EF5-4B88-85EC-7D5445F65D1B}" srcOrd="4" destOrd="0" presId="urn:microsoft.com/office/officeart/2008/layout/VerticalCurvedList"/>
    <dgm:cxn modelId="{9B34D02D-1B3D-4E1D-AF11-FE5B4BE01A03}" type="presParOf" srcId="{49CFD598-5EF5-4B88-85EC-7D5445F65D1B}" destId="{5D64ACA1-6F08-4F8A-A3FE-2EDF0C051BAD}" srcOrd="0" destOrd="0" presId="urn:microsoft.com/office/officeart/2008/layout/VerticalCurvedList"/>
    <dgm:cxn modelId="{B8C5E76E-D75C-4432-B4E6-AB3064F00E4E}" type="presParOf" srcId="{6E931488-AB5E-4F84-80CA-3552AFBE6E15}" destId="{46591545-F6BC-4195-ADCA-0B0B7175EAD8}" srcOrd="5" destOrd="0" presId="urn:microsoft.com/office/officeart/2008/layout/VerticalCurvedList"/>
    <dgm:cxn modelId="{EEC107C2-393F-4C36-A952-702FCA3DA056}" type="presParOf" srcId="{6E931488-AB5E-4F84-80CA-3552AFBE6E15}" destId="{BDDA0416-01DB-48A7-B31A-7E6D54E0B552}" srcOrd="6" destOrd="0" presId="urn:microsoft.com/office/officeart/2008/layout/VerticalCurvedList"/>
    <dgm:cxn modelId="{B606775E-21BC-40E2-8A8B-062897FF8150}" type="presParOf" srcId="{BDDA0416-01DB-48A7-B31A-7E6D54E0B552}" destId="{239525AF-7661-4511-BA1B-F703B63D55A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AC740D-B598-4A87-A04D-D998DF5A6898}" type="doc">
      <dgm:prSet loTypeId="urn:microsoft.com/office/officeart/2005/8/layout/hList7" loCatId="relationship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4684E8BB-674B-49FA-9151-2D65AA078232}">
      <dgm:prSet/>
      <dgm:spPr/>
      <dgm:t>
        <a:bodyPr/>
        <a:lstStyle/>
        <a:p>
          <a:pPr rtl="0"/>
          <a:r>
            <a:rPr lang="cs-CZ" smtClean="0"/>
            <a:t>… máme dodržovat pravidla</a:t>
          </a:r>
          <a:endParaRPr lang="cs-CZ"/>
        </a:p>
      </dgm:t>
    </dgm:pt>
    <dgm:pt modelId="{3A896421-C65F-458D-B1F9-F33D294B58E3}" type="parTrans" cxnId="{13AAFA76-7F6A-4D47-9D47-D1F19DC0D34B}">
      <dgm:prSet/>
      <dgm:spPr/>
      <dgm:t>
        <a:bodyPr/>
        <a:lstStyle/>
        <a:p>
          <a:endParaRPr lang="cs-CZ"/>
        </a:p>
      </dgm:t>
    </dgm:pt>
    <dgm:pt modelId="{1AB9ECCC-09AC-41CD-8912-11B33E8D130C}" type="sibTrans" cxnId="{13AAFA76-7F6A-4D47-9D47-D1F19DC0D34B}">
      <dgm:prSet/>
      <dgm:spPr/>
      <dgm:t>
        <a:bodyPr/>
        <a:lstStyle/>
        <a:p>
          <a:endParaRPr lang="cs-CZ"/>
        </a:p>
      </dgm:t>
    </dgm:pt>
    <dgm:pt modelId="{9CC1211C-132B-41AE-B4D6-643C2CD51FD6}">
      <dgm:prSet/>
      <dgm:spPr/>
      <dgm:t>
        <a:bodyPr/>
        <a:lstStyle/>
        <a:p>
          <a:pPr rtl="0"/>
          <a:r>
            <a:rPr lang="cs-CZ" smtClean="0"/>
            <a:t>… se máme chovat slušně</a:t>
          </a:r>
          <a:endParaRPr lang="cs-CZ"/>
        </a:p>
      </dgm:t>
    </dgm:pt>
    <dgm:pt modelId="{512E09F6-A0F3-4A85-8DF5-1C3ED11E185D}" type="parTrans" cxnId="{94090FB4-4D3E-4A23-A1CC-7815E642D103}">
      <dgm:prSet/>
      <dgm:spPr/>
      <dgm:t>
        <a:bodyPr/>
        <a:lstStyle/>
        <a:p>
          <a:endParaRPr lang="cs-CZ"/>
        </a:p>
      </dgm:t>
    </dgm:pt>
    <dgm:pt modelId="{B6C6BBB8-7BDE-4E8C-A4D2-76F0BE342A95}" type="sibTrans" cxnId="{94090FB4-4D3E-4A23-A1CC-7815E642D103}">
      <dgm:prSet/>
      <dgm:spPr/>
      <dgm:t>
        <a:bodyPr/>
        <a:lstStyle/>
        <a:p>
          <a:endParaRPr lang="cs-CZ"/>
        </a:p>
      </dgm:t>
    </dgm:pt>
    <dgm:pt modelId="{6E6BC2B6-DF00-415B-A42B-293C278785A0}">
      <dgm:prSet/>
      <dgm:spPr/>
      <dgm:t>
        <a:bodyPr/>
        <a:lstStyle/>
        <a:p>
          <a:pPr rtl="0"/>
          <a:r>
            <a:rPr lang="cs-CZ" dirty="0" smtClean="0"/>
            <a:t>… máme být zodpovědní</a:t>
          </a:r>
          <a:endParaRPr lang="cs-CZ" dirty="0"/>
        </a:p>
      </dgm:t>
    </dgm:pt>
    <dgm:pt modelId="{D55F1755-DF30-43AB-A76E-31E3728DD577}" type="parTrans" cxnId="{35506E6F-5761-43E3-AD31-1290F6661253}">
      <dgm:prSet/>
      <dgm:spPr/>
      <dgm:t>
        <a:bodyPr/>
        <a:lstStyle/>
        <a:p>
          <a:endParaRPr lang="cs-CZ"/>
        </a:p>
      </dgm:t>
    </dgm:pt>
    <dgm:pt modelId="{A529E915-F377-46DC-A6BE-24C347CCC0AB}" type="sibTrans" cxnId="{35506E6F-5761-43E3-AD31-1290F6661253}">
      <dgm:prSet/>
      <dgm:spPr/>
      <dgm:t>
        <a:bodyPr/>
        <a:lstStyle/>
        <a:p>
          <a:endParaRPr lang="cs-CZ"/>
        </a:p>
      </dgm:t>
    </dgm:pt>
    <dgm:pt modelId="{270B0204-CC8D-42C8-BC17-24AFE7258E93}">
      <dgm:prSet/>
      <dgm:spPr/>
      <dgm:t>
        <a:bodyPr/>
        <a:lstStyle/>
        <a:p>
          <a:pPr rtl="0"/>
          <a:r>
            <a:rPr lang="cs-CZ" smtClean="0"/>
            <a:t>… si máme dávat pozor</a:t>
          </a:r>
          <a:endParaRPr lang="cs-CZ"/>
        </a:p>
      </dgm:t>
    </dgm:pt>
    <dgm:pt modelId="{B7A3FBC7-7B28-4547-98A2-7951F08E0A46}" type="parTrans" cxnId="{C3D045A6-8B76-40D4-94E4-B805CA098BD1}">
      <dgm:prSet/>
      <dgm:spPr/>
      <dgm:t>
        <a:bodyPr/>
        <a:lstStyle/>
        <a:p>
          <a:endParaRPr lang="cs-CZ"/>
        </a:p>
      </dgm:t>
    </dgm:pt>
    <dgm:pt modelId="{4F393FE4-2965-45FA-BF3F-6879ACB350E1}" type="sibTrans" cxnId="{C3D045A6-8B76-40D4-94E4-B805CA098BD1}">
      <dgm:prSet/>
      <dgm:spPr/>
      <dgm:t>
        <a:bodyPr/>
        <a:lstStyle/>
        <a:p>
          <a:endParaRPr lang="cs-CZ"/>
        </a:p>
      </dgm:t>
    </dgm:pt>
    <dgm:pt modelId="{7136B172-E408-453E-AEE7-4F29703DB204}">
      <dgm:prSet/>
      <dgm:spPr/>
      <dgm:t>
        <a:bodyPr/>
        <a:lstStyle/>
        <a:p>
          <a:pPr rtl="0"/>
          <a:r>
            <a:rPr lang="cs-CZ" dirty="0" smtClean="0"/>
            <a:t>… </a:t>
          </a:r>
          <a:r>
            <a:rPr lang="en-US" dirty="0" err="1" smtClean="0"/>
            <a:t>máme</a:t>
          </a:r>
          <a:r>
            <a:rPr lang="en-US" dirty="0" smtClean="0"/>
            <a:t> </a:t>
          </a:r>
          <a:r>
            <a:rPr lang="en-US" dirty="0" err="1" smtClean="0"/>
            <a:t>myslet</a:t>
          </a:r>
          <a:r>
            <a:rPr lang="en-US" dirty="0" smtClean="0"/>
            <a:t> </a:t>
          </a:r>
          <a:r>
            <a:rPr lang="en-US" dirty="0" err="1" smtClean="0"/>
            <a:t>pozitivně</a:t>
          </a:r>
          <a:endParaRPr lang="cs-CZ" dirty="0"/>
        </a:p>
      </dgm:t>
    </dgm:pt>
    <dgm:pt modelId="{541BADFD-F3DC-4756-9F4A-C3EEB8951D27}" type="parTrans" cxnId="{CC5EE32B-EAFC-4A93-84A5-30A2A58B4E92}">
      <dgm:prSet/>
      <dgm:spPr/>
      <dgm:t>
        <a:bodyPr/>
        <a:lstStyle/>
        <a:p>
          <a:endParaRPr lang="cs-CZ"/>
        </a:p>
      </dgm:t>
    </dgm:pt>
    <dgm:pt modelId="{553B814A-653E-4A84-8E20-B982CABD57EC}" type="sibTrans" cxnId="{CC5EE32B-EAFC-4A93-84A5-30A2A58B4E92}">
      <dgm:prSet/>
      <dgm:spPr/>
      <dgm:t>
        <a:bodyPr/>
        <a:lstStyle/>
        <a:p>
          <a:endParaRPr lang="cs-CZ"/>
        </a:p>
      </dgm:t>
    </dgm:pt>
    <dgm:pt modelId="{5E477A7B-DE5F-4B73-B104-DFD2C8F3C2EE}">
      <dgm:prSet/>
      <dgm:spPr/>
      <dgm:t>
        <a:bodyPr/>
        <a:lstStyle/>
        <a:p>
          <a:pPr rtl="0"/>
          <a:r>
            <a:rPr lang="cs-CZ" smtClean="0"/>
            <a:t>… to musíme dokázat</a:t>
          </a:r>
          <a:endParaRPr lang="cs-CZ"/>
        </a:p>
      </dgm:t>
    </dgm:pt>
    <dgm:pt modelId="{8F47B452-3EE0-4F9D-A35C-AA45946561B7}" type="parTrans" cxnId="{D1D4190D-A016-462E-9A28-84DBCBE11D22}">
      <dgm:prSet/>
      <dgm:spPr/>
      <dgm:t>
        <a:bodyPr/>
        <a:lstStyle/>
        <a:p>
          <a:endParaRPr lang="cs-CZ"/>
        </a:p>
      </dgm:t>
    </dgm:pt>
    <dgm:pt modelId="{6A3BD900-60BA-4677-8333-AD833397D83F}" type="sibTrans" cxnId="{D1D4190D-A016-462E-9A28-84DBCBE11D22}">
      <dgm:prSet/>
      <dgm:spPr/>
      <dgm:t>
        <a:bodyPr/>
        <a:lstStyle/>
        <a:p>
          <a:endParaRPr lang="cs-CZ"/>
        </a:p>
      </dgm:t>
    </dgm:pt>
    <dgm:pt modelId="{D6F10D9E-9E84-4EA0-B9FB-30C850910833}" type="pres">
      <dgm:prSet presAssocID="{07AC740D-B598-4A87-A04D-D998DF5A68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60B83B6-4DFE-45E1-A6F7-BAAEA33B6A72}" type="pres">
      <dgm:prSet presAssocID="{07AC740D-B598-4A87-A04D-D998DF5A6898}" presName="fgShape" presStyleLbl="fgShp" presStyleIdx="0" presStyleCnt="1" custLinFactNeighborY="-127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cs-CZ"/>
        </a:p>
      </dgm:t>
    </dgm:pt>
    <dgm:pt modelId="{D0947DD8-785D-4325-A399-8B4EA3333629}" type="pres">
      <dgm:prSet presAssocID="{07AC740D-B598-4A87-A04D-D998DF5A6898}" presName="linComp" presStyleCnt="0"/>
      <dgm:spPr/>
    </dgm:pt>
    <dgm:pt modelId="{05726A99-5D3C-4787-B13F-14AA79DCB705}" type="pres">
      <dgm:prSet presAssocID="{4684E8BB-674B-49FA-9151-2D65AA078232}" presName="compNode" presStyleCnt="0"/>
      <dgm:spPr/>
    </dgm:pt>
    <dgm:pt modelId="{EE48E838-2CE3-453F-A322-26B3F415D64A}" type="pres">
      <dgm:prSet presAssocID="{4684E8BB-674B-49FA-9151-2D65AA078232}" presName="bkgdShape" presStyleLbl="node1" presStyleIdx="0" presStyleCnt="6" custLinFactNeighborY="-191"/>
      <dgm:spPr/>
      <dgm:t>
        <a:bodyPr/>
        <a:lstStyle/>
        <a:p>
          <a:endParaRPr lang="cs-CZ"/>
        </a:p>
      </dgm:t>
    </dgm:pt>
    <dgm:pt modelId="{BE2E36ED-3C6A-4900-A420-62BF3924C1D6}" type="pres">
      <dgm:prSet presAssocID="{4684E8BB-674B-49FA-9151-2D65AA078232}" presName="node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BC0204-6BDF-4181-9AA2-024AE5BBFD27}" type="pres">
      <dgm:prSet presAssocID="{4684E8BB-674B-49FA-9151-2D65AA078232}" presName="invisiNode" presStyleLbl="node1" presStyleIdx="0" presStyleCnt="6"/>
      <dgm:spPr/>
    </dgm:pt>
    <dgm:pt modelId="{E0E332EC-0574-488A-92C2-E2BD5C1EFE8D}" type="pres">
      <dgm:prSet presAssocID="{4684E8BB-674B-49FA-9151-2D65AA078232}" presName="imagNode" presStyleLbl="fgImgPlace1" presStyleIdx="0" presStyleCnt="6" custLinFactNeighborY="-574"/>
      <dgm:spPr/>
    </dgm:pt>
    <dgm:pt modelId="{77794319-BEAD-440A-8876-1EA425869BE1}" type="pres">
      <dgm:prSet presAssocID="{1AB9ECCC-09AC-41CD-8912-11B33E8D130C}" presName="sibTrans" presStyleLbl="sibTrans2D1" presStyleIdx="0" presStyleCnt="0"/>
      <dgm:spPr/>
      <dgm:t>
        <a:bodyPr/>
        <a:lstStyle/>
        <a:p>
          <a:endParaRPr lang="cs-CZ"/>
        </a:p>
      </dgm:t>
    </dgm:pt>
    <dgm:pt modelId="{B9C44F26-81A8-49F8-885A-9C55F9379EB7}" type="pres">
      <dgm:prSet presAssocID="{9CC1211C-132B-41AE-B4D6-643C2CD51FD6}" presName="compNode" presStyleCnt="0"/>
      <dgm:spPr/>
    </dgm:pt>
    <dgm:pt modelId="{6A50F3FD-5A90-47B4-9D7B-C0D2E082BC98}" type="pres">
      <dgm:prSet presAssocID="{9CC1211C-132B-41AE-B4D6-643C2CD51FD6}" presName="bkgdShape" presStyleLbl="node1" presStyleIdx="1" presStyleCnt="6" custLinFactNeighborY="-191"/>
      <dgm:spPr/>
      <dgm:t>
        <a:bodyPr/>
        <a:lstStyle/>
        <a:p>
          <a:endParaRPr lang="cs-CZ"/>
        </a:p>
      </dgm:t>
    </dgm:pt>
    <dgm:pt modelId="{00D85252-E30E-4807-8D62-8E9034B7B25C}" type="pres">
      <dgm:prSet presAssocID="{9CC1211C-132B-41AE-B4D6-643C2CD51FD6}" presName="node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56964EF-2E38-440D-9900-434724AC295C}" type="pres">
      <dgm:prSet presAssocID="{9CC1211C-132B-41AE-B4D6-643C2CD51FD6}" presName="invisiNode" presStyleLbl="node1" presStyleIdx="1" presStyleCnt="6"/>
      <dgm:spPr/>
    </dgm:pt>
    <dgm:pt modelId="{0D12DD56-385F-4525-8DBF-A0FDF3A5F3C7}" type="pres">
      <dgm:prSet presAssocID="{9CC1211C-132B-41AE-B4D6-643C2CD51FD6}" presName="imagNode" presStyleLbl="fgImgPlace1" presStyleIdx="1" presStyleCnt="6" custLinFactNeighborY="-574"/>
      <dgm:spPr>
        <a:blipFill>
          <a:blip xmlns:r="http://schemas.openxmlformats.org/officeDocument/2006/relationships"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</dgm:spPr>
    </dgm:pt>
    <dgm:pt modelId="{49C408E0-F062-4B06-A1AD-B1FAD5ADC094}" type="pres">
      <dgm:prSet presAssocID="{B6C6BBB8-7BDE-4E8C-A4D2-76F0BE342A95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21B1424-6ED2-46B5-9AFE-8BC2D2A41169}" type="pres">
      <dgm:prSet presAssocID="{6E6BC2B6-DF00-415B-A42B-293C278785A0}" presName="compNode" presStyleCnt="0"/>
      <dgm:spPr/>
    </dgm:pt>
    <dgm:pt modelId="{53A6D363-BABA-4E95-8212-E302963F5CF7}" type="pres">
      <dgm:prSet presAssocID="{6E6BC2B6-DF00-415B-A42B-293C278785A0}" presName="bkgdShape" presStyleLbl="node1" presStyleIdx="2" presStyleCnt="6" custScaleY="99090" custLinFactNeighborY="-191"/>
      <dgm:spPr/>
      <dgm:t>
        <a:bodyPr/>
        <a:lstStyle/>
        <a:p>
          <a:endParaRPr lang="cs-CZ"/>
        </a:p>
      </dgm:t>
    </dgm:pt>
    <dgm:pt modelId="{E58D7BD6-4713-43AB-BD84-FB13CFE7A3E9}" type="pres">
      <dgm:prSet presAssocID="{6E6BC2B6-DF00-415B-A42B-293C278785A0}" presName="node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15D718-67A5-4BE2-9D9F-B01A78CB404E}" type="pres">
      <dgm:prSet presAssocID="{6E6BC2B6-DF00-415B-A42B-293C278785A0}" presName="invisiNode" presStyleLbl="node1" presStyleIdx="2" presStyleCnt="6"/>
      <dgm:spPr/>
    </dgm:pt>
    <dgm:pt modelId="{87CD7354-8EE1-42D6-9F6D-76FCD419D9CA}" type="pres">
      <dgm:prSet presAssocID="{6E6BC2B6-DF00-415B-A42B-293C278785A0}" presName="imagNode" presStyleLbl="fgImgPlace1" presStyleIdx="2" presStyleCnt="6" custLinFactNeighborY="-574"/>
      <dgm:spPr/>
    </dgm:pt>
    <dgm:pt modelId="{A999FB0B-A0FE-4FD6-8105-4D0739AA306E}" type="pres">
      <dgm:prSet presAssocID="{A529E915-F377-46DC-A6BE-24C347CCC0AB}" presName="sibTrans" presStyleLbl="sibTrans2D1" presStyleIdx="0" presStyleCnt="0"/>
      <dgm:spPr/>
      <dgm:t>
        <a:bodyPr/>
        <a:lstStyle/>
        <a:p>
          <a:endParaRPr lang="cs-CZ"/>
        </a:p>
      </dgm:t>
    </dgm:pt>
    <dgm:pt modelId="{739FC831-F21C-4D93-9657-9F90C7CE23DA}" type="pres">
      <dgm:prSet presAssocID="{270B0204-CC8D-42C8-BC17-24AFE7258E93}" presName="compNode" presStyleCnt="0"/>
      <dgm:spPr/>
    </dgm:pt>
    <dgm:pt modelId="{94845875-FF47-4AB1-A23E-5EC1E3BB5C08}" type="pres">
      <dgm:prSet presAssocID="{270B0204-CC8D-42C8-BC17-24AFE7258E93}" presName="bkgdShape" presStyleLbl="node1" presStyleIdx="3" presStyleCnt="6" custLinFactNeighborY="-191"/>
      <dgm:spPr/>
      <dgm:t>
        <a:bodyPr/>
        <a:lstStyle/>
        <a:p>
          <a:endParaRPr lang="cs-CZ"/>
        </a:p>
      </dgm:t>
    </dgm:pt>
    <dgm:pt modelId="{BB03971B-ECDD-4017-88C1-D5A1BD986055}" type="pres">
      <dgm:prSet presAssocID="{270B0204-CC8D-42C8-BC17-24AFE7258E93}" presName="node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8E61C6-7390-4D6F-90F9-12848D2E5CE0}" type="pres">
      <dgm:prSet presAssocID="{270B0204-CC8D-42C8-BC17-24AFE7258E93}" presName="invisiNode" presStyleLbl="node1" presStyleIdx="3" presStyleCnt="6"/>
      <dgm:spPr/>
    </dgm:pt>
    <dgm:pt modelId="{554E0F27-88F1-4D6E-B677-65CF588C199D}" type="pres">
      <dgm:prSet presAssocID="{270B0204-CC8D-42C8-BC17-24AFE7258E93}" presName="imagNode" presStyleLbl="fgImgPlace1" presStyleIdx="3" presStyleCnt="6" custLinFactNeighborY="-574"/>
      <dgm:spPr/>
    </dgm:pt>
    <dgm:pt modelId="{F21EA8F4-2019-4223-A389-6EEF2A6FB1D4}" type="pres">
      <dgm:prSet presAssocID="{4F393FE4-2965-45FA-BF3F-6879ACB350E1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4A2FC12-2E8C-42D8-A8E1-6F91BA8E332A}" type="pres">
      <dgm:prSet presAssocID="{7136B172-E408-453E-AEE7-4F29703DB204}" presName="compNode" presStyleCnt="0"/>
      <dgm:spPr/>
    </dgm:pt>
    <dgm:pt modelId="{5F8DDC1D-077D-44E9-AE2E-6A42866A7CF6}" type="pres">
      <dgm:prSet presAssocID="{7136B172-E408-453E-AEE7-4F29703DB204}" presName="bkgdShape" presStyleLbl="node1" presStyleIdx="4" presStyleCnt="6" custLinFactNeighborY="-191"/>
      <dgm:spPr/>
      <dgm:t>
        <a:bodyPr/>
        <a:lstStyle/>
        <a:p>
          <a:endParaRPr lang="cs-CZ"/>
        </a:p>
      </dgm:t>
    </dgm:pt>
    <dgm:pt modelId="{AFF03136-C524-43B0-9B8D-6E2C45CCCDB7}" type="pres">
      <dgm:prSet presAssocID="{7136B172-E408-453E-AEE7-4F29703DB204}" presName="node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593AB4-7EFB-4BCD-B82E-5C1F1B5A87A0}" type="pres">
      <dgm:prSet presAssocID="{7136B172-E408-453E-AEE7-4F29703DB204}" presName="invisiNode" presStyleLbl="node1" presStyleIdx="4" presStyleCnt="6"/>
      <dgm:spPr/>
    </dgm:pt>
    <dgm:pt modelId="{45F18299-C907-4478-AB15-6884242EC2CA}" type="pres">
      <dgm:prSet presAssocID="{7136B172-E408-453E-AEE7-4F29703DB204}" presName="imagNode" presStyleLbl="fgImgPlace1" presStyleIdx="4" presStyleCnt="6" custLinFactNeighborY="-574"/>
      <dgm:spPr/>
    </dgm:pt>
    <dgm:pt modelId="{A409ECF1-B2DA-4F30-8FDC-753DE7A3A020}" type="pres">
      <dgm:prSet presAssocID="{553B814A-653E-4A84-8E20-B982CABD57EC}" presName="sibTrans" presStyleLbl="sibTrans2D1" presStyleIdx="0" presStyleCnt="0"/>
      <dgm:spPr/>
      <dgm:t>
        <a:bodyPr/>
        <a:lstStyle/>
        <a:p>
          <a:endParaRPr lang="cs-CZ"/>
        </a:p>
      </dgm:t>
    </dgm:pt>
    <dgm:pt modelId="{BA8E41AD-EEFE-42DA-B611-406699AD0614}" type="pres">
      <dgm:prSet presAssocID="{5E477A7B-DE5F-4B73-B104-DFD2C8F3C2EE}" presName="compNode" presStyleCnt="0"/>
      <dgm:spPr/>
    </dgm:pt>
    <dgm:pt modelId="{BD8E7D85-BE76-4426-96B0-7EE3EAB292CA}" type="pres">
      <dgm:prSet presAssocID="{5E477A7B-DE5F-4B73-B104-DFD2C8F3C2EE}" presName="bkgdShape" presStyleLbl="node1" presStyleIdx="5" presStyleCnt="6" custLinFactNeighborY="-191"/>
      <dgm:spPr/>
      <dgm:t>
        <a:bodyPr/>
        <a:lstStyle/>
        <a:p>
          <a:endParaRPr lang="cs-CZ"/>
        </a:p>
      </dgm:t>
    </dgm:pt>
    <dgm:pt modelId="{D27CB91E-84E1-49E0-A414-F5C60139BFD4}" type="pres">
      <dgm:prSet presAssocID="{5E477A7B-DE5F-4B73-B104-DFD2C8F3C2EE}" presName="node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C4EF77-518B-4283-9909-7045F66F025E}" type="pres">
      <dgm:prSet presAssocID="{5E477A7B-DE5F-4B73-B104-DFD2C8F3C2EE}" presName="invisiNode" presStyleLbl="node1" presStyleIdx="5" presStyleCnt="6"/>
      <dgm:spPr/>
    </dgm:pt>
    <dgm:pt modelId="{3B04DC0B-238B-4460-B360-112B6826C32E}" type="pres">
      <dgm:prSet presAssocID="{5E477A7B-DE5F-4B73-B104-DFD2C8F3C2EE}" presName="imagNode" presStyleLbl="fgImgPlace1" presStyleIdx="5" presStyleCnt="6" custLinFactNeighborY="-574"/>
      <dgm:spPr/>
    </dgm:pt>
  </dgm:ptLst>
  <dgm:cxnLst>
    <dgm:cxn modelId="{B9B97BFD-069C-4AC0-BAB5-EC3B55FCA2EA}" type="presOf" srcId="{4F393FE4-2965-45FA-BF3F-6879ACB350E1}" destId="{F21EA8F4-2019-4223-A389-6EEF2A6FB1D4}" srcOrd="0" destOrd="0" presId="urn:microsoft.com/office/officeart/2005/8/layout/hList7"/>
    <dgm:cxn modelId="{D1D4190D-A016-462E-9A28-84DBCBE11D22}" srcId="{07AC740D-B598-4A87-A04D-D998DF5A6898}" destId="{5E477A7B-DE5F-4B73-B104-DFD2C8F3C2EE}" srcOrd="5" destOrd="0" parTransId="{8F47B452-3EE0-4F9D-A35C-AA45946561B7}" sibTransId="{6A3BD900-60BA-4677-8333-AD833397D83F}"/>
    <dgm:cxn modelId="{F267D1F9-CDE3-4574-8456-B54A02A16DDD}" type="presOf" srcId="{270B0204-CC8D-42C8-BC17-24AFE7258E93}" destId="{94845875-FF47-4AB1-A23E-5EC1E3BB5C08}" srcOrd="0" destOrd="0" presId="urn:microsoft.com/office/officeart/2005/8/layout/hList7"/>
    <dgm:cxn modelId="{A9C1EB76-977B-478D-BF1A-F116851368A9}" type="presOf" srcId="{7136B172-E408-453E-AEE7-4F29703DB204}" destId="{5F8DDC1D-077D-44E9-AE2E-6A42866A7CF6}" srcOrd="0" destOrd="0" presId="urn:microsoft.com/office/officeart/2005/8/layout/hList7"/>
    <dgm:cxn modelId="{3C51BEC0-6046-4F8D-A687-4AA81A77F445}" type="presOf" srcId="{6E6BC2B6-DF00-415B-A42B-293C278785A0}" destId="{53A6D363-BABA-4E95-8212-E302963F5CF7}" srcOrd="0" destOrd="0" presId="urn:microsoft.com/office/officeart/2005/8/layout/hList7"/>
    <dgm:cxn modelId="{C3D045A6-8B76-40D4-94E4-B805CA098BD1}" srcId="{07AC740D-B598-4A87-A04D-D998DF5A6898}" destId="{270B0204-CC8D-42C8-BC17-24AFE7258E93}" srcOrd="3" destOrd="0" parTransId="{B7A3FBC7-7B28-4547-98A2-7951F08E0A46}" sibTransId="{4F393FE4-2965-45FA-BF3F-6879ACB350E1}"/>
    <dgm:cxn modelId="{37053091-E6F6-4F1E-B5F5-8BC7AD818ACC}" type="presOf" srcId="{5E477A7B-DE5F-4B73-B104-DFD2C8F3C2EE}" destId="{D27CB91E-84E1-49E0-A414-F5C60139BFD4}" srcOrd="1" destOrd="0" presId="urn:microsoft.com/office/officeart/2005/8/layout/hList7"/>
    <dgm:cxn modelId="{E3E608E8-476B-4759-9CD1-517364F8D196}" type="presOf" srcId="{9CC1211C-132B-41AE-B4D6-643C2CD51FD6}" destId="{6A50F3FD-5A90-47B4-9D7B-C0D2E082BC98}" srcOrd="0" destOrd="0" presId="urn:microsoft.com/office/officeart/2005/8/layout/hList7"/>
    <dgm:cxn modelId="{DE109C36-6082-447E-8B1B-E9DB890575C7}" type="presOf" srcId="{6E6BC2B6-DF00-415B-A42B-293C278785A0}" destId="{E58D7BD6-4713-43AB-BD84-FB13CFE7A3E9}" srcOrd="1" destOrd="0" presId="urn:microsoft.com/office/officeart/2005/8/layout/hList7"/>
    <dgm:cxn modelId="{AE76FAC6-C8A1-4245-8A8F-2CB26DEE0359}" type="presOf" srcId="{4684E8BB-674B-49FA-9151-2D65AA078232}" destId="{EE48E838-2CE3-453F-A322-26B3F415D64A}" srcOrd="0" destOrd="0" presId="urn:microsoft.com/office/officeart/2005/8/layout/hList7"/>
    <dgm:cxn modelId="{7FA890EA-E4D3-4DE1-B3E0-86247D6BD3CE}" type="presOf" srcId="{270B0204-CC8D-42C8-BC17-24AFE7258E93}" destId="{BB03971B-ECDD-4017-88C1-D5A1BD986055}" srcOrd="1" destOrd="0" presId="urn:microsoft.com/office/officeart/2005/8/layout/hList7"/>
    <dgm:cxn modelId="{BB6119EF-3994-40CA-86A4-1AD1FF0070DF}" type="presOf" srcId="{07AC740D-B598-4A87-A04D-D998DF5A6898}" destId="{D6F10D9E-9E84-4EA0-B9FB-30C850910833}" srcOrd="0" destOrd="0" presId="urn:microsoft.com/office/officeart/2005/8/layout/hList7"/>
    <dgm:cxn modelId="{1CC77B2F-94C8-4F74-93F5-CE7378B33EC1}" type="presOf" srcId="{7136B172-E408-453E-AEE7-4F29703DB204}" destId="{AFF03136-C524-43B0-9B8D-6E2C45CCCDB7}" srcOrd="1" destOrd="0" presId="urn:microsoft.com/office/officeart/2005/8/layout/hList7"/>
    <dgm:cxn modelId="{17587A5A-640C-4831-A4AF-10D3EBDC2CBF}" type="presOf" srcId="{A529E915-F377-46DC-A6BE-24C347CCC0AB}" destId="{A999FB0B-A0FE-4FD6-8105-4D0739AA306E}" srcOrd="0" destOrd="0" presId="urn:microsoft.com/office/officeart/2005/8/layout/hList7"/>
    <dgm:cxn modelId="{CC5EE32B-EAFC-4A93-84A5-30A2A58B4E92}" srcId="{07AC740D-B598-4A87-A04D-D998DF5A6898}" destId="{7136B172-E408-453E-AEE7-4F29703DB204}" srcOrd="4" destOrd="0" parTransId="{541BADFD-F3DC-4756-9F4A-C3EEB8951D27}" sibTransId="{553B814A-653E-4A84-8E20-B982CABD57EC}"/>
    <dgm:cxn modelId="{F98A5E27-DC03-48F5-A5F4-123C0AA8E804}" type="presOf" srcId="{1AB9ECCC-09AC-41CD-8912-11B33E8D130C}" destId="{77794319-BEAD-440A-8876-1EA425869BE1}" srcOrd="0" destOrd="0" presId="urn:microsoft.com/office/officeart/2005/8/layout/hList7"/>
    <dgm:cxn modelId="{DC0DB69E-3087-428D-84A1-1FA0561DD162}" type="presOf" srcId="{5E477A7B-DE5F-4B73-B104-DFD2C8F3C2EE}" destId="{BD8E7D85-BE76-4426-96B0-7EE3EAB292CA}" srcOrd="0" destOrd="0" presId="urn:microsoft.com/office/officeart/2005/8/layout/hList7"/>
    <dgm:cxn modelId="{5968AF77-D465-484B-9A1D-41F0B2A558A0}" type="presOf" srcId="{553B814A-653E-4A84-8E20-B982CABD57EC}" destId="{A409ECF1-B2DA-4F30-8FDC-753DE7A3A020}" srcOrd="0" destOrd="0" presId="urn:microsoft.com/office/officeart/2005/8/layout/hList7"/>
    <dgm:cxn modelId="{3EB16AAE-EFAF-4580-AE7F-F1A3627C64DD}" type="presOf" srcId="{4684E8BB-674B-49FA-9151-2D65AA078232}" destId="{BE2E36ED-3C6A-4900-A420-62BF3924C1D6}" srcOrd="1" destOrd="0" presId="urn:microsoft.com/office/officeart/2005/8/layout/hList7"/>
    <dgm:cxn modelId="{13AAFA76-7F6A-4D47-9D47-D1F19DC0D34B}" srcId="{07AC740D-B598-4A87-A04D-D998DF5A6898}" destId="{4684E8BB-674B-49FA-9151-2D65AA078232}" srcOrd="0" destOrd="0" parTransId="{3A896421-C65F-458D-B1F9-F33D294B58E3}" sibTransId="{1AB9ECCC-09AC-41CD-8912-11B33E8D130C}"/>
    <dgm:cxn modelId="{35506E6F-5761-43E3-AD31-1290F6661253}" srcId="{07AC740D-B598-4A87-A04D-D998DF5A6898}" destId="{6E6BC2B6-DF00-415B-A42B-293C278785A0}" srcOrd="2" destOrd="0" parTransId="{D55F1755-DF30-43AB-A76E-31E3728DD577}" sibTransId="{A529E915-F377-46DC-A6BE-24C347CCC0AB}"/>
    <dgm:cxn modelId="{6DBCEB27-FAA3-4606-BC8A-30D19A94CD58}" type="presOf" srcId="{9CC1211C-132B-41AE-B4D6-643C2CD51FD6}" destId="{00D85252-E30E-4807-8D62-8E9034B7B25C}" srcOrd="1" destOrd="0" presId="urn:microsoft.com/office/officeart/2005/8/layout/hList7"/>
    <dgm:cxn modelId="{FE5CDC5A-736C-46CB-8914-A2189B91A551}" type="presOf" srcId="{B6C6BBB8-7BDE-4E8C-A4D2-76F0BE342A95}" destId="{49C408E0-F062-4B06-A1AD-B1FAD5ADC094}" srcOrd="0" destOrd="0" presId="urn:microsoft.com/office/officeart/2005/8/layout/hList7"/>
    <dgm:cxn modelId="{94090FB4-4D3E-4A23-A1CC-7815E642D103}" srcId="{07AC740D-B598-4A87-A04D-D998DF5A6898}" destId="{9CC1211C-132B-41AE-B4D6-643C2CD51FD6}" srcOrd="1" destOrd="0" parTransId="{512E09F6-A0F3-4A85-8DF5-1C3ED11E185D}" sibTransId="{B6C6BBB8-7BDE-4E8C-A4D2-76F0BE342A95}"/>
    <dgm:cxn modelId="{5B079739-E4BA-4178-BA33-ACE8808504A7}" type="presParOf" srcId="{D6F10D9E-9E84-4EA0-B9FB-30C850910833}" destId="{360B83B6-4DFE-45E1-A6F7-BAAEA33B6A72}" srcOrd="0" destOrd="0" presId="urn:microsoft.com/office/officeart/2005/8/layout/hList7"/>
    <dgm:cxn modelId="{6942C055-EC06-405D-BD7B-D87BD66AD431}" type="presParOf" srcId="{D6F10D9E-9E84-4EA0-B9FB-30C850910833}" destId="{D0947DD8-785D-4325-A399-8B4EA3333629}" srcOrd="1" destOrd="0" presId="urn:microsoft.com/office/officeart/2005/8/layout/hList7"/>
    <dgm:cxn modelId="{3838AF29-D9D5-4302-950D-A095EC632DC2}" type="presParOf" srcId="{D0947DD8-785D-4325-A399-8B4EA3333629}" destId="{05726A99-5D3C-4787-B13F-14AA79DCB705}" srcOrd="0" destOrd="0" presId="urn:microsoft.com/office/officeart/2005/8/layout/hList7"/>
    <dgm:cxn modelId="{79A19D15-DA97-4F31-AA3C-D85545BCAAF8}" type="presParOf" srcId="{05726A99-5D3C-4787-B13F-14AA79DCB705}" destId="{EE48E838-2CE3-453F-A322-26B3F415D64A}" srcOrd="0" destOrd="0" presId="urn:microsoft.com/office/officeart/2005/8/layout/hList7"/>
    <dgm:cxn modelId="{77360413-D306-4528-A7B7-720C0FCC8B28}" type="presParOf" srcId="{05726A99-5D3C-4787-B13F-14AA79DCB705}" destId="{BE2E36ED-3C6A-4900-A420-62BF3924C1D6}" srcOrd="1" destOrd="0" presId="urn:microsoft.com/office/officeart/2005/8/layout/hList7"/>
    <dgm:cxn modelId="{BF890050-62EF-4E08-AD8D-62475CF77C66}" type="presParOf" srcId="{05726A99-5D3C-4787-B13F-14AA79DCB705}" destId="{AABC0204-6BDF-4181-9AA2-024AE5BBFD27}" srcOrd="2" destOrd="0" presId="urn:microsoft.com/office/officeart/2005/8/layout/hList7"/>
    <dgm:cxn modelId="{13A6225E-EF84-48C6-92B9-5ECFFD0D0BB0}" type="presParOf" srcId="{05726A99-5D3C-4787-B13F-14AA79DCB705}" destId="{E0E332EC-0574-488A-92C2-E2BD5C1EFE8D}" srcOrd="3" destOrd="0" presId="urn:microsoft.com/office/officeart/2005/8/layout/hList7"/>
    <dgm:cxn modelId="{9D698764-D678-4E1C-AC62-4FE89CB11643}" type="presParOf" srcId="{D0947DD8-785D-4325-A399-8B4EA3333629}" destId="{77794319-BEAD-440A-8876-1EA425869BE1}" srcOrd="1" destOrd="0" presId="urn:microsoft.com/office/officeart/2005/8/layout/hList7"/>
    <dgm:cxn modelId="{0BB681D7-DAAD-4E7F-AEB2-F35A175A9B7D}" type="presParOf" srcId="{D0947DD8-785D-4325-A399-8B4EA3333629}" destId="{B9C44F26-81A8-49F8-885A-9C55F9379EB7}" srcOrd="2" destOrd="0" presId="urn:microsoft.com/office/officeart/2005/8/layout/hList7"/>
    <dgm:cxn modelId="{ED79B2F6-74B1-41C2-8A35-D7F1C80C3C3A}" type="presParOf" srcId="{B9C44F26-81A8-49F8-885A-9C55F9379EB7}" destId="{6A50F3FD-5A90-47B4-9D7B-C0D2E082BC98}" srcOrd="0" destOrd="0" presId="urn:microsoft.com/office/officeart/2005/8/layout/hList7"/>
    <dgm:cxn modelId="{1DD1B722-F779-4C6B-9B5E-BC55F2890F27}" type="presParOf" srcId="{B9C44F26-81A8-49F8-885A-9C55F9379EB7}" destId="{00D85252-E30E-4807-8D62-8E9034B7B25C}" srcOrd="1" destOrd="0" presId="urn:microsoft.com/office/officeart/2005/8/layout/hList7"/>
    <dgm:cxn modelId="{0F552701-D9C9-4323-B6C1-43037D87A0D2}" type="presParOf" srcId="{B9C44F26-81A8-49F8-885A-9C55F9379EB7}" destId="{256964EF-2E38-440D-9900-434724AC295C}" srcOrd="2" destOrd="0" presId="urn:microsoft.com/office/officeart/2005/8/layout/hList7"/>
    <dgm:cxn modelId="{DCAE9025-5D3F-4E0A-B9A2-9D7EB6DFFC91}" type="presParOf" srcId="{B9C44F26-81A8-49F8-885A-9C55F9379EB7}" destId="{0D12DD56-385F-4525-8DBF-A0FDF3A5F3C7}" srcOrd="3" destOrd="0" presId="urn:microsoft.com/office/officeart/2005/8/layout/hList7"/>
    <dgm:cxn modelId="{4CD0F8DA-5ADA-46C0-B177-5750723B3DC4}" type="presParOf" srcId="{D0947DD8-785D-4325-A399-8B4EA3333629}" destId="{49C408E0-F062-4B06-A1AD-B1FAD5ADC094}" srcOrd="3" destOrd="0" presId="urn:microsoft.com/office/officeart/2005/8/layout/hList7"/>
    <dgm:cxn modelId="{56C3CFB2-C08A-4E44-9CBD-06CE0CEDBA22}" type="presParOf" srcId="{D0947DD8-785D-4325-A399-8B4EA3333629}" destId="{821B1424-6ED2-46B5-9AFE-8BC2D2A41169}" srcOrd="4" destOrd="0" presId="urn:microsoft.com/office/officeart/2005/8/layout/hList7"/>
    <dgm:cxn modelId="{E0EA7C22-A3C6-4883-9BD0-C4B6F669B2E4}" type="presParOf" srcId="{821B1424-6ED2-46B5-9AFE-8BC2D2A41169}" destId="{53A6D363-BABA-4E95-8212-E302963F5CF7}" srcOrd="0" destOrd="0" presId="urn:microsoft.com/office/officeart/2005/8/layout/hList7"/>
    <dgm:cxn modelId="{C6736D69-9919-4A33-B90D-94FB0DF5ED64}" type="presParOf" srcId="{821B1424-6ED2-46B5-9AFE-8BC2D2A41169}" destId="{E58D7BD6-4713-43AB-BD84-FB13CFE7A3E9}" srcOrd="1" destOrd="0" presId="urn:microsoft.com/office/officeart/2005/8/layout/hList7"/>
    <dgm:cxn modelId="{9AE4B24C-0860-4ABE-925C-5BEA6275FB2D}" type="presParOf" srcId="{821B1424-6ED2-46B5-9AFE-8BC2D2A41169}" destId="{0315D718-67A5-4BE2-9D9F-B01A78CB404E}" srcOrd="2" destOrd="0" presId="urn:microsoft.com/office/officeart/2005/8/layout/hList7"/>
    <dgm:cxn modelId="{6D9EBEA6-C130-4F0D-B9E6-DDCA4283EAF7}" type="presParOf" srcId="{821B1424-6ED2-46B5-9AFE-8BC2D2A41169}" destId="{87CD7354-8EE1-42D6-9F6D-76FCD419D9CA}" srcOrd="3" destOrd="0" presId="urn:microsoft.com/office/officeart/2005/8/layout/hList7"/>
    <dgm:cxn modelId="{E00AEB4F-1499-4874-9C4B-3B1EC43D53BE}" type="presParOf" srcId="{D0947DD8-785D-4325-A399-8B4EA3333629}" destId="{A999FB0B-A0FE-4FD6-8105-4D0739AA306E}" srcOrd="5" destOrd="0" presId="urn:microsoft.com/office/officeart/2005/8/layout/hList7"/>
    <dgm:cxn modelId="{5F568324-A8AD-4961-9501-A5BACE08E7AD}" type="presParOf" srcId="{D0947DD8-785D-4325-A399-8B4EA3333629}" destId="{739FC831-F21C-4D93-9657-9F90C7CE23DA}" srcOrd="6" destOrd="0" presId="urn:microsoft.com/office/officeart/2005/8/layout/hList7"/>
    <dgm:cxn modelId="{2298A10E-5E35-4407-B429-D67E51E53A56}" type="presParOf" srcId="{739FC831-F21C-4D93-9657-9F90C7CE23DA}" destId="{94845875-FF47-4AB1-A23E-5EC1E3BB5C08}" srcOrd="0" destOrd="0" presId="urn:microsoft.com/office/officeart/2005/8/layout/hList7"/>
    <dgm:cxn modelId="{8EC339F4-BCD8-47D4-9F0D-95132E764A71}" type="presParOf" srcId="{739FC831-F21C-4D93-9657-9F90C7CE23DA}" destId="{BB03971B-ECDD-4017-88C1-D5A1BD986055}" srcOrd="1" destOrd="0" presId="urn:microsoft.com/office/officeart/2005/8/layout/hList7"/>
    <dgm:cxn modelId="{A96E8A3E-6CF7-4F6D-BE3F-FF6B65A57057}" type="presParOf" srcId="{739FC831-F21C-4D93-9657-9F90C7CE23DA}" destId="{958E61C6-7390-4D6F-90F9-12848D2E5CE0}" srcOrd="2" destOrd="0" presId="urn:microsoft.com/office/officeart/2005/8/layout/hList7"/>
    <dgm:cxn modelId="{121C0543-1AD2-499E-BDD4-B405BFEC486C}" type="presParOf" srcId="{739FC831-F21C-4D93-9657-9F90C7CE23DA}" destId="{554E0F27-88F1-4D6E-B677-65CF588C199D}" srcOrd="3" destOrd="0" presId="urn:microsoft.com/office/officeart/2005/8/layout/hList7"/>
    <dgm:cxn modelId="{9905596E-7758-4113-A307-4DC230E6E6E5}" type="presParOf" srcId="{D0947DD8-785D-4325-A399-8B4EA3333629}" destId="{F21EA8F4-2019-4223-A389-6EEF2A6FB1D4}" srcOrd="7" destOrd="0" presId="urn:microsoft.com/office/officeart/2005/8/layout/hList7"/>
    <dgm:cxn modelId="{E5B15592-F09E-4284-9B5D-248DFABBADAB}" type="presParOf" srcId="{D0947DD8-785D-4325-A399-8B4EA3333629}" destId="{54A2FC12-2E8C-42D8-A8E1-6F91BA8E332A}" srcOrd="8" destOrd="0" presId="urn:microsoft.com/office/officeart/2005/8/layout/hList7"/>
    <dgm:cxn modelId="{7C149526-027B-4C2B-A3EF-508BAFED1EA2}" type="presParOf" srcId="{54A2FC12-2E8C-42D8-A8E1-6F91BA8E332A}" destId="{5F8DDC1D-077D-44E9-AE2E-6A42866A7CF6}" srcOrd="0" destOrd="0" presId="urn:microsoft.com/office/officeart/2005/8/layout/hList7"/>
    <dgm:cxn modelId="{D500755B-8AE0-4F21-B2AD-14CAD3374F95}" type="presParOf" srcId="{54A2FC12-2E8C-42D8-A8E1-6F91BA8E332A}" destId="{AFF03136-C524-43B0-9B8D-6E2C45CCCDB7}" srcOrd="1" destOrd="0" presId="urn:microsoft.com/office/officeart/2005/8/layout/hList7"/>
    <dgm:cxn modelId="{0B3D8367-C7FA-43FD-BA49-43C3719AA848}" type="presParOf" srcId="{54A2FC12-2E8C-42D8-A8E1-6F91BA8E332A}" destId="{8B593AB4-7EFB-4BCD-B82E-5C1F1B5A87A0}" srcOrd="2" destOrd="0" presId="urn:microsoft.com/office/officeart/2005/8/layout/hList7"/>
    <dgm:cxn modelId="{1A0FEFE6-ED6D-4BAF-9BCB-38C67874E02B}" type="presParOf" srcId="{54A2FC12-2E8C-42D8-A8E1-6F91BA8E332A}" destId="{45F18299-C907-4478-AB15-6884242EC2CA}" srcOrd="3" destOrd="0" presId="urn:microsoft.com/office/officeart/2005/8/layout/hList7"/>
    <dgm:cxn modelId="{BCE45682-D623-4EBB-97DE-155ACC3AC25C}" type="presParOf" srcId="{D0947DD8-785D-4325-A399-8B4EA3333629}" destId="{A409ECF1-B2DA-4F30-8FDC-753DE7A3A020}" srcOrd="9" destOrd="0" presId="urn:microsoft.com/office/officeart/2005/8/layout/hList7"/>
    <dgm:cxn modelId="{7DE936E8-0C8D-4CD9-9C80-D4E178C36637}" type="presParOf" srcId="{D0947DD8-785D-4325-A399-8B4EA3333629}" destId="{BA8E41AD-EEFE-42DA-B611-406699AD0614}" srcOrd="10" destOrd="0" presId="urn:microsoft.com/office/officeart/2005/8/layout/hList7"/>
    <dgm:cxn modelId="{BBC90754-6BE5-46DC-8DCD-8907ED6DA02B}" type="presParOf" srcId="{BA8E41AD-EEFE-42DA-B611-406699AD0614}" destId="{BD8E7D85-BE76-4426-96B0-7EE3EAB292CA}" srcOrd="0" destOrd="0" presId="urn:microsoft.com/office/officeart/2005/8/layout/hList7"/>
    <dgm:cxn modelId="{F7887205-133F-46C7-8BA6-5AC9D7C7EF8A}" type="presParOf" srcId="{BA8E41AD-EEFE-42DA-B611-406699AD0614}" destId="{D27CB91E-84E1-49E0-A414-F5C60139BFD4}" srcOrd="1" destOrd="0" presId="urn:microsoft.com/office/officeart/2005/8/layout/hList7"/>
    <dgm:cxn modelId="{9CE471D8-CCC6-4874-A555-826DBB686A20}" type="presParOf" srcId="{BA8E41AD-EEFE-42DA-B611-406699AD0614}" destId="{F2C4EF77-518B-4283-9909-7045F66F025E}" srcOrd="2" destOrd="0" presId="urn:microsoft.com/office/officeart/2005/8/layout/hList7"/>
    <dgm:cxn modelId="{84E6A9B3-CBAC-40EB-915C-FC8A4ADA174A}" type="presParOf" srcId="{BA8E41AD-EEFE-42DA-B611-406699AD0614}" destId="{3B04DC0B-238B-4460-B360-112B6826C32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ACBA26-9E94-4D5A-802B-FF53053AE313}" type="doc">
      <dgm:prSet loTypeId="urn:microsoft.com/office/officeart/2005/8/layout/hProcess11" loCatId="process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E67E6FC-B840-4597-82B3-09EA177046DA}">
      <dgm:prSet/>
      <dgm:spPr/>
      <dgm:t>
        <a:bodyPr/>
        <a:lstStyle/>
        <a:p>
          <a:pPr rtl="0"/>
          <a:r>
            <a:rPr lang="en-US" b="1" dirty="0" err="1" smtClean="0">
              <a:solidFill>
                <a:schemeClr val="bg1"/>
              </a:solidFill>
            </a:rPr>
            <a:t>Už</a:t>
          </a:r>
          <a:r>
            <a:rPr lang="en-US" b="1" dirty="0" smtClean="0">
              <a:solidFill>
                <a:schemeClr val="bg1"/>
              </a:solidFill>
            </a:rPr>
            <a:t> </a:t>
          </a:r>
          <a:r>
            <a:rPr lang="en-US" b="1" dirty="0" err="1" smtClean="0">
              <a:solidFill>
                <a:schemeClr val="bg1"/>
              </a:solidFill>
            </a:rPr>
            <a:t>nám</a:t>
          </a:r>
          <a:r>
            <a:rPr lang="en-US" b="1" dirty="0" smtClean="0">
              <a:solidFill>
                <a:schemeClr val="bg1"/>
              </a:solidFill>
            </a:rPr>
            <a:t> ale </a:t>
          </a:r>
          <a:r>
            <a:rPr lang="en-US" b="1" dirty="0" err="1" smtClean="0">
              <a:solidFill>
                <a:schemeClr val="bg1"/>
              </a:solidFill>
            </a:rPr>
            <a:t>neřekli</a:t>
          </a:r>
          <a:r>
            <a:rPr lang="en-US" b="1" dirty="0" smtClean="0">
              <a:solidFill>
                <a:schemeClr val="bg1"/>
              </a:solidFill>
            </a:rPr>
            <a:t>, </a:t>
          </a:r>
          <a:r>
            <a:rPr lang="en-US" b="1" dirty="0" err="1" smtClean="0">
              <a:solidFill>
                <a:schemeClr val="bg1"/>
              </a:solidFill>
            </a:rPr>
            <a:t>že</a:t>
          </a:r>
          <a:r>
            <a:rPr lang="en-US" b="1" dirty="0" smtClean="0">
              <a:solidFill>
                <a:schemeClr val="bg1"/>
              </a:solidFill>
            </a:rPr>
            <a:t>…</a:t>
          </a:r>
          <a:endParaRPr lang="cs-CZ" b="1" dirty="0">
            <a:solidFill>
              <a:schemeClr val="bg1"/>
            </a:solidFill>
          </a:endParaRPr>
        </a:p>
      </dgm:t>
    </dgm:pt>
    <dgm:pt modelId="{2501834E-C1E3-4769-8EDC-478E8EE99EF8}" type="parTrans" cxnId="{0B0603AD-0FB6-4984-8FA7-C142D58D210B}">
      <dgm:prSet/>
      <dgm:spPr/>
      <dgm:t>
        <a:bodyPr/>
        <a:lstStyle/>
        <a:p>
          <a:endParaRPr lang="cs-CZ"/>
        </a:p>
      </dgm:t>
    </dgm:pt>
    <dgm:pt modelId="{D642ED49-552B-4670-986D-34C3109CFF3C}" type="sibTrans" cxnId="{0B0603AD-0FB6-4984-8FA7-C142D58D210B}">
      <dgm:prSet/>
      <dgm:spPr/>
      <dgm:t>
        <a:bodyPr/>
        <a:lstStyle/>
        <a:p>
          <a:endParaRPr lang="cs-CZ"/>
        </a:p>
      </dgm:t>
    </dgm:pt>
    <dgm:pt modelId="{BC711B0A-7871-4301-9A08-9873D0502DCD}" type="pres">
      <dgm:prSet presAssocID="{0FACBA26-9E94-4D5A-802B-FF53053AE3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19C393D-467A-46E9-B5DC-18A46415675B}" type="pres">
      <dgm:prSet presAssocID="{0FACBA26-9E94-4D5A-802B-FF53053AE313}" presName="arrow" presStyleLbl="bgShp" presStyleIdx="0" presStyleCnt="1" custLinFactNeighborX="-6617" custLinFactNeighborY="39975"/>
      <dgm:spPr/>
      <dgm:t>
        <a:bodyPr/>
        <a:lstStyle/>
        <a:p>
          <a:endParaRPr lang="cs-CZ"/>
        </a:p>
      </dgm:t>
    </dgm:pt>
    <dgm:pt modelId="{0E0F32AE-5CA3-4CB4-9BD1-461F7BCFDDA7}" type="pres">
      <dgm:prSet presAssocID="{0FACBA26-9E94-4D5A-802B-FF53053AE313}" presName="points" presStyleCnt="0"/>
      <dgm:spPr/>
    </dgm:pt>
    <dgm:pt modelId="{462AE74F-58A1-4F1D-BBCC-96CBA6052EF5}" type="pres">
      <dgm:prSet presAssocID="{4E67E6FC-B840-4597-82B3-09EA177046DA}" presName="compositeA" presStyleCnt="0"/>
      <dgm:spPr/>
    </dgm:pt>
    <dgm:pt modelId="{E71691C2-5673-4503-BD50-2180FAE5A2FB}" type="pres">
      <dgm:prSet presAssocID="{4E67E6FC-B840-4597-82B3-09EA177046DA}" presName="textA" presStyleLbl="revTx" presStyleIdx="0" presStyleCnt="1" custLinFactNeighborX="8866" custLinFactNeighborY="4307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E95D97-C621-4DBA-8E20-F3F434D573C9}" type="pres">
      <dgm:prSet presAssocID="{4E67E6FC-B840-4597-82B3-09EA177046DA}" presName="circleA" presStyleLbl="node1" presStyleIdx="0" presStyleCnt="1" custScaleX="111607" custScaleY="132297" custLinFactX="5012" custLinFactY="59712" custLinFactNeighborX="100000" custLinFactNeighborY="100000"/>
      <dgm:spPr/>
    </dgm:pt>
    <dgm:pt modelId="{6669B1FC-918B-4EEE-A9F6-D0FC532505EC}" type="pres">
      <dgm:prSet presAssocID="{4E67E6FC-B840-4597-82B3-09EA177046DA}" presName="spaceA" presStyleCnt="0"/>
      <dgm:spPr/>
    </dgm:pt>
  </dgm:ptLst>
  <dgm:cxnLst>
    <dgm:cxn modelId="{92F67DEB-998B-4050-AD7A-1C30A0F295B5}" type="presOf" srcId="{4E67E6FC-B840-4597-82B3-09EA177046DA}" destId="{E71691C2-5673-4503-BD50-2180FAE5A2FB}" srcOrd="0" destOrd="0" presId="urn:microsoft.com/office/officeart/2005/8/layout/hProcess11"/>
    <dgm:cxn modelId="{0D331FB0-C1E3-4FB5-AEEE-D24B97098982}" type="presOf" srcId="{0FACBA26-9E94-4D5A-802B-FF53053AE313}" destId="{BC711B0A-7871-4301-9A08-9873D0502DCD}" srcOrd="0" destOrd="0" presId="urn:microsoft.com/office/officeart/2005/8/layout/hProcess11"/>
    <dgm:cxn modelId="{0B0603AD-0FB6-4984-8FA7-C142D58D210B}" srcId="{0FACBA26-9E94-4D5A-802B-FF53053AE313}" destId="{4E67E6FC-B840-4597-82B3-09EA177046DA}" srcOrd="0" destOrd="0" parTransId="{2501834E-C1E3-4769-8EDC-478E8EE99EF8}" sibTransId="{D642ED49-552B-4670-986D-34C3109CFF3C}"/>
    <dgm:cxn modelId="{5E20D966-DD0B-4ACE-9950-1BE76B27830E}" type="presParOf" srcId="{BC711B0A-7871-4301-9A08-9873D0502DCD}" destId="{019C393D-467A-46E9-B5DC-18A46415675B}" srcOrd="0" destOrd="0" presId="urn:microsoft.com/office/officeart/2005/8/layout/hProcess11"/>
    <dgm:cxn modelId="{135D6F4C-6737-489E-BE32-33E0278F176A}" type="presParOf" srcId="{BC711B0A-7871-4301-9A08-9873D0502DCD}" destId="{0E0F32AE-5CA3-4CB4-9BD1-461F7BCFDDA7}" srcOrd="1" destOrd="0" presId="urn:microsoft.com/office/officeart/2005/8/layout/hProcess11"/>
    <dgm:cxn modelId="{3A4D3F63-097D-4847-BF73-C06E9FA1F3E8}" type="presParOf" srcId="{0E0F32AE-5CA3-4CB4-9BD1-461F7BCFDDA7}" destId="{462AE74F-58A1-4F1D-BBCC-96CBA6052EF5}" srcOrd="0" destOrd="0" presId="urn:microsoft.com/office/officeart/2005/8/layout/hProcess11"/>
    <dgm:cxn modelId="{4429FAEA-AC91-4972-9971-5574049EF749}" type="presParOf" srcId="{462AE74F-58A1-4F1D-BBCC-96CBA6052EF5}" destId="{E71691C2-5673-4503-BD50-2180FAE5A2FB}" srcOrd="0" destOrd="0" presId="urn:microsoft.com/office/officeart/2005/8/layout/hProcess11"/>
    <dgm:cxn modelId="{8CC1499F-0AD9-4693-95E0-CFBE34C9B6FF}" type="presParOf" srcId="{462AE74F-58A1-4F1D-BBCC-96CBA6052EF5}" destId="{7BE95D97-C621-4DBA-8E20-F3F434D573C9}" srcOrd="1" destOrd="0" presId="urn:microsoft.com/office/officeart/2005/8/layout/hProcess11"/>
    <dgm:cxn modelId="{565EE13F-1BDF-4725-8978-846A7C212B10}" type="presParOf" srcId="{462AE74F-58A1-4F1D-BBCC-96CBA6052EF5}" destId="{6669B1FC-918B-4EEE-A9F6-D0FC532505EC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3DF61E-F91D-4D1E-9D08-008C088A89B1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CEA73F90-2B13-48D4-A797-339F79F654AC}">
      <dgm:prSet/>
      <dgm:spPr/>
      <dgm:t>
        <a:bodyPr/>
        <a:lstStyle/>
        <a:p>
          <a:pPr rtl="0"/>
          <a:r>
            <a:rPr lang="cs-CZ" dirty="0" smtClean="0"/>
            <a:t>Na tomto světě ubývá místa pro poctivost</a:t>
          </a:r>
          <a:endParaRPr lang="cs-CZ" dirty="0"/>
        </a:p>
      </dgm:t>
    </dgm:pt>
    <dgm:pt modelId="{9B7972C9-0D5E-4BD7-A81F-CCDD05CD02E4}" type="parTrans" cxnId="{058422E0-2B5D-4965-BBCE-04FA7A24EA7A}">
      <dgm:prSet/>
      <dgm:spPr/>
      <dgm:t>
        <a:bodyPr/>
        <a:lstStyle/>
        <a:p>
          <a:endParaRPr lang="cs-CZ"/>
        </a:p>
      </dgm:t>
    </dgm:pt>
    <dgm:pt modelId="{0749335A-9954-44E8-A46D-DDD11054AD10}" type="sibTrans" cxnId="{058422E0-2B5D-4965-BBCE-04FA7A24EA7A}">
      <dgm:prSet/>
      <dgm:spPr/>
      <dgm:t>
        <a:bodyPr/>
        <a:lstStyle/>
        <a:p>
          <a:endParaRPr lang="cs-CZ"/>
        </a:p>
      </dgm:t>
    </dgm:pt>
    <dgm:pt modelId="{79F2B3C2-FBD4-4F05-8C9F-9299E7EAC139}">
      <dgm:prSet/>
      <dgm:spPr/>
      <dgm:t>
        <a:bodyPr/>
        <a:lstStyle/>
        <a:p>
          <a:pPr rtl="0"/>
          <a:r>
            <a:rPr lang="cs-CZ" smtClean="0"/>
            <a:t>Převaha nepravdivých názorů častěji vítězí</a:t>
          </a:r>
          <a:endParaRPr lang="cs-CZ"/>
        </a:p>
      </dgm:t>
    </dgm:pt>
    <dgm:pt modelId="{6DF2AC48-401B-46EC-8963-7E34CF49F356}" type="parTrans" cxnId="{FA6965D3-8CD5-4385-8B29-B22B7E1071E9}">
      <dgm:prSet/>
      <dgm:spPr/>
      <dgm:t>
        <a:bodyPr/>
        <a:lstStyle/>
        <a:p>
          <a:endParaRPr lang="cs-CZ"/>
        </a:p>
      </dgm:t>
    </dgm:pt>
    <dgm:pt modelId="{68F72D5A-68F3-441D-8C13-3C2997E8604D}" type="sibTrans" cxnId="{FA6965D3-8CD5-4385-8B29-B22B7E1071E9}">
      <dgm:prSet/>
      <dgm:spPr/>
      <dgm:t>
        <a:bodyPr/>
        <a:lstStyle/>
        <a:p>
          <a:endParaRPr lang="cs-CZ"/>
        </a:p>
      </dgm:t>
    </dgm:pt>
    <dgm:pt modelId="{3A5CEEA6-D7BD-4D02-A268-AD9F4C4098DD}">
      <dgm:prSet/>
      <dgm:spPr/>
      <dgm:t>
        <a:bodyPr/>
        <a:lstStyle/>
        <a:p>
          <a:pPr rtl="0"/>
          <a:r>
            <a:rPr lang="cs-CZ" smtClean="0"/>
            <a:t>Peníze jsou občas důležitější než pravda</a:t>
          </a:r>
          <a:endParaRPr lang="cs-CZ"/>
        </a:p>
      </dgm:t>
    </dgm:pt>
    <dgm:pt modelId="{B80D4B85-16C8-4D34-95BA-7E379A154CD8}" type="parTrans" cxnId="{856DABA7-15A0-4B33-84F0-CEF26D924FFA}">
      <dgm:prSet/>
      <dgm:spPr/>
      <dgm:t>
        <a:bodyPr/>
        <a:lstStyle/>
        <a:p>
          <a:endParaRPr lang="cs-CZ"/>
        </a:p>
      </dgm:t>
    </dgm:pt>
    <dgm:pt modelId="{21880602-C134-4B23-9A5E-4FBBF48E47D6}" type="sibTrans" cxnId="{856DABA7-15A0-4B33-84F0-CEF26D924FFA}">
      <dgm:prSet/>
      <dgm:spPr/>
      <dgm:t>
        <a:bodyPr/>
        <a:lstStyle/>
        <a:p>
          <a:endParaRPr lang="cs-CZ"/>
        </a:p>
      </dgm:t>
    </dgm:pt>
    <dgm:pt modelId="{6FB615F4-CD6C-44B6-8198-071676D473EB}" type="pres">
      <dgm:prSet presAssocID="{1E3DF61E-F91D-4D1E-9D08-008C088A89B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B5141C74-5129-4BA4-B4D5-722DDD7D9604}" type="pres">
      <dgm:prSet presAssocID="{1E3DF61E-F91D-4D1E-9D08-008C088A89B1}" presName="Name1" presStyleCnt="0"/>
      <dgm:spPr/>
    </dgm:pt>
    <dgm:pt modelId="{CB895F35-E7F6-43C6-9FF5-570ACFA0DCD6}" type="pres">
      <dgm:prSet presAssocID="{1E3DF61E-F91D-4D1E-9D08-008C088A89B1}" presName="cycle" presStyleCnt="0"/>
      <dgm:spPr/>
    </dgm:pt>
    <dgm:pt modelId="{6C5D4DD9-709E-43EE-9981-92619E80DF6A}" type="pres">
      <dgm:prSet presAssocID="{1E3DF61E-F91D-4D1E-9D08-008C088A89B1}" presName="srcNode" presStyleLbl="node1" presStyleIdx="0" presStyleCnt="3"/>
      <dgm:spPr/>
    </dgm:pt>
    <dgm:pt modelId="{6A3F339D-17DC-4B64-884D-95CE2881BF2C}" type="pres">
      <dgm:prSet presAssocID="{1E3DF61E-F91D-4D1E-9D08-008C088A89B1}" presName="conn" presStyleLbl="parChTrans1D2" presStyleIdx="0" presStyleCnt="1"/>
      <dgm:spPr/>
      <dgm:t>
        <a:bodyPr/>
        <a:lstStyle/>
        <a:p>
          <a:endParaRPr lang="cs-CZ"/>
        </a:p>
      </dgm:t>
    </dgm:pt>
    <dgm:pt modelId="{D68963DF-2002-44FC-AF42-5B1BC3EBD3BF}" type="pres">
      <dgm:prSet presAssocID="{1E3DF61E-F91D-4D1E-9D08-008C088A89B1}" presName="extraNode" presStyleLbl="node1" presStyleIdx="0" presStyleCnt="3"/>
      <dgm:spPr/>
    </dgm:pt>
    <dgm:pt modelId="{4054F54B-46E0-42C0-B2A5-1C88C5D6C21A}" type="pres">
      <dgm:prSet presAssocID="{1E3DF61E-F91D-4D1E-9D08-008C088A89B1}" presName="dstNode" presStyleLbl="node1" presStyleIdx="0" presStyleCnt="3"/>
      <dgm:spPr/>
    </dgm:pt>
    <dgm:pt modelId="{AC78E0DE-2EB1-402A-9836-8634719674E0}" type="pres">
      <dgm:prSet presAssocID="{CEA73F90-2B13-48D4-A797-339F79F654AC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C09996-8DAC-4F47-B326-29B953B8CE69}" type="pres">
      <dgm:prSet presAssocID="{CEA73F90-2B13-48D4-A797-339F79F654AC}" presName="accent_1" presStyleCnt="0"/>
      <dgm:spPr/>
    </dgm:pt>
    <dgm:pt modelId="{3F0036D0-C1B0-4C7E-84CB-A00493548576}" type="pres">
      <dgm:prSet presAssocID="{CEA73F90-2B13-48D4-A797-339F79F654AC}" presName="accentRepeatNode" presStyleLbl="solidFgAcc1" presStyleIdx="0" presStyleCnt="3"/>
      <dgm:spPr/>
    </dgm:pt>
    <dgm:pt modelId="{7C9522EF-D6DA-4492-B8CA-4ED924495B77}" type="pres">
      <dgm:prSet presAssocID="{79F2B3C2-FBD4-4F05-8C9F-9299E7EAC13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EC90AD-622A-4599-BE34-12D58930F638}" type="pres">
      <dgm:prSet presAssocID="{79F2B3C2-FBD4-4F05-8C9F-9299E7EAC139}" presName="accent_2" presStyleCnt="0"/>
      <dgm:spPr/>
    </dgm:pt>
    <dgm:pt modelId="{EF61C2B5-5C39-4EBA-AB2E-3C70AFDCDE97}" type="pres">
      <dgm:prSet presAssocID="{79F2B3C2-FBD4-4F05-8C9F-9299E7EAC139}" presName="accentRepeatNode" presStyleLbl="solidFgAcc1" presStyleIdx="1" presStyleCnt="3"/>
      <dgm:spPr/>
    </dgm:pt>
    <dgm:pt modelId="{DFB2A2AA-664D-4882-82F1-739AF2002B08}" type="pres">
      <dgm:prSet presAssocID="{3A5CEEA6-D7BD-4D02-A268-AD9F4C4098DD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8389A9-5CF2-4DF4-85EF-7C7C713E3B39}" type="pres">
      <dgm:prSet presAssocID="{3A5CEEA6-D7BD-4D02-A268-AD9F4C4098DD}" presName="accent_3" presStyleCnt="0"/>
      <dgm:spPr/>
    </dgm:pt>
    <dgm:pt modelId="{C9EA8903-253F-4FF9-93AC-25F68E893AFA}" type="pres">
      <dgm:prSet presAssocID="{3A5CEEA6-D7BD-4D02-A268-AD9F4C4098DD}" presName="accentRepeatNode" presStyleLbl="solidFgAcc1" presStyleIdx="2" presStyleCnt="3"/>
      <dgm:spPr/>
    </dgm:pt>
  </dgm:ptLst>
  <dgm:cxnLst>
    <dgm:cxn modelId="{0F4B5E33-2922-4E23-8CEA-B817A9A4B0B2}" type="presOf" srcId="{0749335A-9954-44E8-A46D-DDD11054AD10}" destId="{6A3F339D-17DC-4B64-884D-95CE2881BF2C}" srcOrd="0" destOrd="0" presId="urn:microsoft.com/office/officeart/2008/layout/VerticalCurvedList"/>
    <dgm:cxn modelId="{7E6D140E-A690-4F6D-9303-3CDE259C5E50}" type="presOf" srcId="{3A5CEEA6-D7BD-4D02-A268-AD9F4C4098DD}" destId="{DFB2A2AA-664D-4882-82F1-739AF2002B08}" srcOrd="0" destOrd="0" presId="urn:microsoft.com/office/officeart/2008/layout/VerticalCurvedList"/>
    <dgm:cxn modelId="{596492DF-BC27-4640-8FCB-0D00E469EFCE}" type="presOf" srcId="{1E3DF61E-F91D-4D1E-9D08-008C088A89B1}" destId="{6FB615F4-CD6C-44B6-8198-071676D473EB}" srcOrd="0" destOrd="0" presId="urn:microsoft.com/office/officeart/2008/layout/VerticalCurvedList"/>
    <dgm:cxn modelId="{856DABA7-15A0-4B33-84F0-CEF26D924FFA}" srcId="{1E3DF61E-F91D-4D1E-9D08-008C088A89B1}" destId="{3A5CEEA6-D7BD-4D02-A268-AD9F4C4098DD}" srcOrd="2" destOrd="0" parTransId="{B80D4B85-16C8-4D34-95BA-7E379A154CD8}" sibTransId="{21880602-C134-4B23-9A5E-4FBBF48E47D6}"/>
    <dgm:cxn modelId="{8E923B53-C847-41DF-989F-8E0A601027D9}" type="presOf" srcId="{CEA73F90-2B13-48D4-A797-339F79F654AC}" destId="{AC78E0DE-2EB1-402A-9836-8634719674E0}" srcOrd="0" destOrd="0" presId="urn:microsoft.com/office/officeart/2008/layout/VerticalCurvedList"/>
    <dgm:cxn modelId="{04E027DA-A127-4853-AEA3-80E873615C20}" type="presOf" srcId="{79F2B3C2-FBD4-4F05-8C9F-9299E7EAC139}" destId="{7C9522EF-D6DA-4492-B8CA-4ED924495B77}" srcOrd="0" destOrd="0" presId="urn:microsoft.com/office/officeart/2008/layout/VerticalCurvedList"/>
    <dgm:cxn modelId="{FA6965D3-8CD5-4385-8B29-B22B7E1071E9}" srcId="{1E3DF61E-F91D-4D1E-9D08-008C088A89B1}" destId="{79F2B3C2-FBD4-4F05-8C9F-9299E7EAC139}" srcOrd="1" destOrd="0" parTransId="{6DF2AC48-401B-46EC-8963-7E34CF49F356}" sibTransId="{68F72D5A-68F3-441D-8C13-3C2997E8604D}"/>
    <dgm:cxn modelId="{058422E0-2B5D-4965-BBCE-04FA7A24EA7A}" srcId="{1E3DF61E-F91D-4D1E-9D08-008C088A89B1}" destId="{CEA73F90-2B13-48D4-A797-339F79F654AC}" srcOrd="0" destOrd="0" parTransId="{9B7972C9-0D5E-4BD7-A81F-CCDD05CD02E4}" sibTransId="{0749335A-9954-44E8-A46D-DDD11054AD10}"/>
    <dgm:cxn modelId="{69DADDFB-7238-4D76-998B-CB09E3A5A524}" type="presParOf" srcId="{6FB615F4-CD6C-44B6-8198-071676D473EB}" destId="{B5141C74-5129-4BA4-B4D5-722DDD7D9604}" srcOrd="0" destOrd="0" presId="urn:microsoft.com/office/officeart/2008/layout/VerticalCurvedList"/>
    <dgm:cxn modelId="{FB7CE934-3F7D-44F3-9D18-0D65312A1499}" type="presParOf" srcId="{B5141C74-5129-4BA4-B4D5-722DDD7D9604}" destId="{CB895F35-E7F6-43C6-9FF5-570ACFA0DCD6}" srcOrd="0" destOrd="0" presId="urn:microsoft.com/office/officeart/2008/layout/VerticalCurvedList"/>
    <dgm:cxn modelId="{E4FEE98C-6F19-458F-982E-E776C107C257}" type="presParOf" srcId="{CB895F35-E7F6-43C6-9FF5-570ACFA0DCD6}" destId="{6C5D4DD9-709E-43EE-9981-92619E80DF6A}" srcOrd="0" destOrd="0" presId="urn:microsoft.com/office/officeart/2008/layout/VerticalCurvedList"/>
    <dgm:cxn modelId="{77FF550E-5F14-4AB3-9DB5-A4ADD24E3CBE}" type="presParOf" srcId="{CB895F35-E7F6-43C6-9FF5-570ACFA0DCD6}" destId="{6A3F339D-17DC-4B64-884D-95CE2881BF2C}" srcOrd="1" destOrd="0" presId="urn:microsoft.com/office/officeart/2008/layout/VerticalCurvedList"/>
    <dgm:cxn modelId="{57E611C7-CA92-48A5-8346-5EDA9E7441A3}" type="presParOf" srcId="{CB895F35-E7F6-43C6-9FF5-570ACFA0DCD6}" destId="{D68963DF-2002-44FC-AF42-5B1BC3EBD3BF}" srcOrd="2" destOrd="0" presId="urn:microsoft.com/office/officeart/2008/layout/VerticalCurvedList"/>
    <dgm:cxn modelId="{33407B01-C779-4291-B1E8-FAA7C4D92EF0}" type="presParOf" srcId="{CB895F35-E7F6-43C6-9FF5-570ACFA0DCD6}" destId="{4054F54B-46E0-42C0-B2A5-1C88C5D6C21A}" srcOrd="3" destOrd="0" presId="urn:microsoft.com/office/officeart/2008/layout/VerticalCurvedList"/>
    <dgm:cxn modelId="{04E6B564-8844-4E39-8668-66C8C2F14247}" type="presParOf" srcId="{B5141C74-5129-4BA4-B4D5-722DDD7D9604}" destId="{AC78E0DE-2EB1-402A-9836-8634719674E0}" srcOrd="1" destOrd="0" presId="urn:microsoft.com/office/officeart/2008/layout/VerticalCurvedList"/>
    <dgm:cxn modelId="{738CADD9-9A02-4F02-AC87-CEF7C709F52A}" type="presParOf" srcId="{B5141C74-5129-4BA4-B4D5-722DDD7D9604}" destId="{35C09996-8DAC-4F47-B326-29B953B8CE69}" srcOrd="2" destOrd="0" presId="urn:microsoft.com/office/officeart/2008/layout/VerticalCurvedList"/>
    <dgm:cxn modelId="{20DAA69C-378F-4896-911E-ECAB73757865}" type="presParOf" srcId="{35C09996-8DAC-4F47-B326-29B953B8CE69}" destId="{3F0036D0-C1B0-4C7E-84CB-A00493548576}" srcOrd="0" destOrd="0" presId="urn:microsoft.com/office/officeart/2008/layout/VerticalCurvedList"/>
    <dgm:cxn modelId="{EB457413-0F1B-4A52-8085-9F1EF847A799}" type="presParOf" srcId="{B5141C74-5129-4BA4-B4D5-722DDD7D9604}" destId="{7C9522EF-D6DA-4492-B8CA-4ED924495B77}" srcOrd="3" destOrd="0" presId="urn:microsoft.com/office/officeart/2008/layout/VerticalCurvedList"/>
    <dgm:cxn modelId="{FF4953F4-8938-4AA2-88B3-E6E379A8D795}" type="presParOf" srcId="{B5141C74-5129-4BA4-B4D5-722DDD7D9604}" destId="{F9EC90AD-622A-4599-BE34-12D58930F638}" srcOrd="4" destOrd="0" presId="urn:microsoft.com/office/officeart/2008/layout/VerticalCurvedList"/>
    <dgm:cxn modelId="{5CAAB6CC-3974-4B0F-9727-DB1ECD860B05}" type="presParOf" srcId="{F9EC90AD-622A-4599-BE34-12D58930F638}" destId="{EF61C2B5-5C39-4EBA-AB2E-3C70AFDCDE97}" srcOrd="0" destOrd="0" presId="urn:microsoft.com/office/officeart/2008/layout/VerticalCurvedList"/>
    <dgm:cxn modelId="{399B1BF6-CBE3-430F-BD49-76451DCCFE1D}" type="presParOf" srcId="{B5141C74-5129-4BA4-B4D5-722DDD7D9604}" destId="{DFB2A2AA-664D-4882-82F1-739AF2002B08}" srcOrd="5" destOrd="0" presId="urn:microsoft.com/office/officeart/2008/layout/VerticalCurvedList"/>
    <dgm:cxn modelId="{644C524D-751B-4EB8-AB38-84BB225D1915}" type="presParOf" srcId="{B5141C74-5129-4BA4-B4D5-722DDD7D9604}" destId="{BA8389A9-5CF2-4DF4-85EF-7C7C713E3B39}" srcOrd="6" destOrd="0" presId="urn:microsoft.com/office/officeart/2008/layout/VerticalCurvedList"/>
    <dgm:cxn modelId="{952C44C6-97D6-4F53-AF55-5A53EF39E1E4}" type="presParOf" srcId="{BA8389A9-5CF2-4DF4-85EF-7C7C713E3B39}" destId="{C9EA8903-253F-4FF9-93AC-25F68E893AF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ACBA26-9E94-4D5A-802B-FF53053AE313}" type="doc">
      <dgm:prSet loTypeId="urn:microsoft.com/office/officeart/2005/8/layout/hProcess11" loCatId="process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E67E6FC-B840-4597-82B3-09EA177046DA}">
      <dgm:prSet/>
      <dgm:spPr/>
      <dgm:t>
        <a:bodyPr/>
        <a:lstStyle/>
        <a:p>
          <a:pPr rtl="0"/>
          <a:r>
            <a:rPr lang="en-US" b="1" dirty="0" err="1" smtClean="0">
              <a:solidFill>
                <a:schemeClr val="bg1"/>
              </a:solidFill>
            </a:rPr>
            <a:t>Už</a:t>
          </a:r>
          <a:r>
            <a:rPr lang="en-US" b="1" dirty="0" smtClean="0">
              <a:solidFill>
                <a:schemeClr val="bg1"/>
              </a:solidFill>
            </a:rPr>
            <a:t> </a:t>
          </a:r>
          <a:r>
            <a:rPr lang="en-US" b="1" dirty="0" err="1" smtClean="0">
              <a:solidFill>
                <a:schemeClr val="bg1"/>
              </a:solidFill>
            </a:rPr>
            <a:t>nám</a:t>
          </a:r>
          <a:r>
            <a:rPr lang="en-US" b="1" dirty="0" smtClean="0">
              <a:solidFill>
                <a:schemeClr val="bg1"/>
              </a:solidFill>
            </a:rPr>
            <a:t> ale </a:t>
          </a:r>
          <a:r>
            <a:rPr lang="en-US" b="1" dirty="0" err="1" smtClean="0">
              <a:solidFill>
                <a:schemeClr val="bg1"/>
              </a:solidFill>
            </a:rPr>
            <a:t>neřekli</a:t>
          </a:r>
          <a:r>
            <a:rPr lang="en-US" b="1" dirty="0" smtClean="0">
              <a:solidFill>
                <a:schemeClr val="bg1"/>
              </a:solidFill>
            </a:rPr>
            <a:t>, </a:t>
          </a:r>
          <a:r>
            <a:rPr lang="en-US" b="1" dirty="0" err="1" smtClean="0">
              <a:solidFill>
                <a:schemeClr val="bg1"/>
              </a:solidFill>
            </a:rPr>
            <a:t>že</a:t>
          </a:r>
          <a:r>
            <a:rPr lang="en-US" b="1" dirty="0" smtClean="0">
              <a:solidFill>
                <a:schemeClr val="bg1"/>
              </a:solidFill>
            </a:rPr>
            <a:t>…</a:t>
          </a:r>
          <a:endParaRPr lang="cs-CZ" b="1" dirty="0">
            <a:solidFill>
              <a:schemeClr val="bg1"/>
            </a:solidFill>
          </a:endParaRPr>
        </a:p>
      </dgm:t>
    </dgm:pt>
    <dgm:pt modelId="{2501834E-C1E3-4769-8EDC-478E8EE99EF8}" type="parTrans" cxnId="{0B0603AD-0FB6-4984-8FA7-C142D58D210B}">
      <dgm:prSet/>
      <dgm:spPr/>
      <dgm:t>
        <a:bodyPr/>
        <a:lstStyle/>
        <a:p>
          <a:endParaRPr lang="cs-CZ"/>
        </a:p>
      </dgm:t>
    </dgm:pt>
    <dgm:pt modelId="{D642ED49-552B-4670-986D-34C3109CFF3C}" type="sibTrans" cxnId="{0B0603AD-0FB6-4984-8FA7-C142D58D210B}">
      <dgm:prSet/>
      <dgm:spPr/>
      <dgm:t>
        <a:bodyPr/>
        <a:lstStyle/>
        <a:p>
          <a:endParaRPr lang="cs-CZ"/>
        </a:p>
      </dgm:t>
    </dgm:pt>
    <dgm:pt modelId="{BC711B0A-7871-4301-9A08-9873D0502DCD}" type="pres">
      <dgm:prSet presAssocID="{0FACBA26-9E94-4D5A-802B-FF53053AE3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19C393D-467A-46E9-B5DC-18A46415675B}" type="pres">
      <dgm:prSet presAssocID="{0FACBA26-9E94-4D5A-802B-FF53053AE313}" presName="arrow" presStyleLbl="bgShp" presStyleIdx="0" presStyleCnt="1" custLinFactNeighborX="-6617" custLinFactNeighborY="39975"/>
      <dgm:spPr/>
      <dgm:t>
        <a:bodyPr/>
        <a:lstStyle/>
        <a:p>
          <a:endParaRPr lang="cs-CZ"/>
        </a:p>
      </dgm:t>
    </dgm:pt>
    <dgm:pt modelId="{0E0F32AE-5CA3-4CB4-9BD1-461F7BCFDDA7}" type="pres">
      <dgm:prSet presAssocID="{0FACBA26-9E94-4D5A-802B-FF53053AE313}" presName="points" presStyleCnt="0"/>
      <dgm:spPr/>
    </dgm:pt>
    <dgm:pt modelId="{462AE74F-58A1-4F1D-BBCC-96CBA6052EF5}" type="pres">
      <dgm:prSet presAssocID="{4E67E6FC-B840-4597-82B3-09EA177046DA}" presName="compositeA" presStyleCnt="0"/>
      <dgm:spPr/>
    </dgm:pt>
    <dgm:pt modelId="{E71691C2-5673-4503-BD50-2180FAE5A2FB}" type="pres">
      <dgm:prSet presAssocID="{4E67E6FC-B840-4597-82B3-09EA177046DA}" presName="textA" presStyleLbl="revTx" presStyleIdx="0" presStyleCnt="1" custLinFactNeighborX="8866" custLinFactNeighborY="4307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E95D97-C621-4DBA-8E20-F3F434D573C9}" type="pres">
      <dgm:prSet presAssocID="{4E67E6FC-B840-4597-82B3-09EA177046DA}" presName="circleA" presStyleLbl="node1" presStyleIdx="0" presStyleCnt="1" custScaleX="111607" custScaleY="132297" custLinFactX="5012" custLinFactY="55132" custLinFactNeighborX="100000" custLinFactNeighborY="100000"/>
      <dgm:spPr/>
    </dgm:pt>
    <dgm:pt modelId="{6669B1FC-918B-4EEE-A9F6-D0FC532505EC}" type="pres">
      <dgm:prSet presAssocID="{4E67E6FC-B840-4597-82B3-09EA177046DA}" presName="spaceA" presStyleCnt="0"/>
      <dgm:spPr/>
    </dgm:pt>
  </dgm:ptLst>
  <dgm:cxnLst>
    <dgm:cxn modelId="{92F67DEB-998B-4050-AD7A-1C30A0F295B5}" type="presOf" srcId="{4E67E6FC-B840-4597-82B3-09EA177046DA}" destId="{E71691C2-5673-4503-BD50-2180FAE5A2FB}" srcOrd="0" destOrd="0" presId="urn:microsoft.com/office/officeart/2005/8/layout/hProcess11"/>
    <dgm:cxn modelId="{0D331FB0-C1E3-4FB5-AEEE-D24B97098982}" type="presOf" srcId="{0FACBA26-9E94-4D5A-802B-FF53053AE313}" destId="{BC711B0A-7871-4301-9A08-9873D0502DCD}" srcOrd="0" destOrd="0" presId="urn:microsoft.com/office/officeart/2005/8/layout/hProcess11"/>
    <dgm:cxn modelId="{0B0603AD-0FB6-4984-8FA7-C142D58D210B}" srcId="{0FACBA26-9E94-4D5A-802B-FF53053AE313}" destId="{4E67E6FC-B840-4597-82B3-09EA177046DA}" srcOrd="0" destOrd="0" parTransId="{2501834E-C1E3-4769-8EDC-478E8EE99EF8}" sibTransId="{D642ED49-552B-4670-986D-34C3109CFF3C}"/>
    <dgm:cxn modelId="{5E20D966-DD0B-4ACE-9950-1BE76B27830E}" type="presParOf" srcId="{BC711B0A-7871-4301-9A08-9873D0502DCD}" destId="{019C393D-467A-46E9-B5DC-18A46415675B}" srcOrd="0" destOrd="0" presId="urn:microsoft.com/office/officeart/2005/8/layout/hProcess11"/>
    <dgm:cxn modelId="{135D6F4C-6737-489E-BE32-33E0278F176A}" type="presParOf" srcId="{BC711B0A-7871-4301-9A08-9873D0502DCD}" destId="{0E0F32AE-5CA3-4CB4-9BD1-461F7BCFDDA7}" srcOrd="1" destOrd="0" presId="urn:microsoft.com/office/officeart/2005/8/layout/hProcess11"/>
    <dgm:cxn modelId="{3A4D3F63-097D-4847-BF73-C06E9FA1F3E8}" type="presParOf" srcId="{0E0F32AE-5CA3-4CB4-9BD1-461F7BCFDDA7}" destId="{462AE74F-58A1-4F1D-BBCC-96CBA6052EF5}" srcOrd="0" destOrd="0" presId="urn:microsoft.com/office/officeart/2005/8/layout/hProcess11"/>
    <dgm:cxn modelId="{4429FAEA-AC91-4972-9971-5574049EF749}" type="presParOf" srcId="{462AE74F-58A1-4F1D-BBCC-96CBA6052EF5}" destId="{E71691C2-5673-4503-BD50-2180FAE5A2FB}" srcOrd="0" destOrd="0" presId="urn:microsoft.com/office/officeart/2005/8/layout/hProcess11"/>
    <dgm:cxn modelId="{8CC1499F-0AD9-4693-95E0-CFBE34C9B6FF}" type="presParOf" srcId="{462AE74F-58A1-4F1D-BBCC-96CBA6052EF5}" destId="{7BE95D97-C621-4DBA-8E20-F3F434D573C9}" srcOrd="1" destOrd="0" presId="urn:microsoft.com/office/officeart/2005/8/layout/hProcess11"/>
    <dgm:cxn modelId="{565EE13F-1BDF-4725-8978-846A7C212B10}" type="presParOf" srcId="{462AE74F-58A1-4F1D-BBCC-96CBA6052EF5}" destId="{6669B1FC-918B-4EEE-A9F6-D0FC532505EC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D058E1-D19A-4A52-A82F-AC75B4BC5AA7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7D9CB091-A272-4416-B47A-69D7B44DB980}">
      <dgm:prSet/>
      <dgm:spPr/>
      <dgm:t>
        <a:bodyPr/>
        <a:lstStyle/>
        <a:p>
          <a:pPr rtl="0"/>
          <a:r>
            <a:rPr lang="cs-CZ" dirty="0" smtClean="0"/>
            <a:t>Se slušností nemusíš dojít daleko</a:t>
          </a:r>
          <a:endParaRPr lang="cs-CZ" dirty="0"/>
        </a:p>
      </dgm:t>
    </dgm:pt>
    <dgm:pt modelId="{819AF3AF-FA23-4938-BB9D-6391C734C6EB}" type="parTrans" cxnId="{B2741C40-177D-405D-9FC5-F168C8C1B281}">
      <dgm:prSet/>
      <dgm:spPr/>
      <dgm:t>
        <a:bodyPr/>
        <a:lstStyle/>
        <a:p>
          <a:endParaRPr lang="cs-CZ"/>
        </a:p>
      </dgm:t>
    </dgm:pt>
    <dgm:pt modelId="{1377C22D-6FEA-43CB-95A8-956D8E3567B8}" type="sibTrans" cxnId="{B2741C40-177D-405D-9FC5-F168C8C1B281}">
      <dgm:prSet/>
      <dgm:spPr/>
      <dgm:t>
        <a:bodyPr/>
        <a:lstStyle/>
        <a:p>
          <a:endParaRPr lang="cs-CZ"/>
        </a:p>
      </dgm:t>
    </dgm:pt>
    <dgm:pt modelId="{547C895C-10C6-4316-944A-BB64F82B6E14}">
      <dgm:prSet/>
      <dgm:spPr/>
      <dgm:t>
        <a:bodyPr/>
        <a:lstStyle/>
        <a:p>
          <a:pPr rtl="0"/>
          <a:r>
            <a:rPr lang="cs-CZ" smtClean="0"/>
            <a:t>Zásady slušného chování „neexistují“</a:t>
          </a:r>
          <a:endParaRPr lang="cs-CZ"/>
        </a:p>
      </dgm:t>
    </dgm:pt>
    <dgm:pt modelId="{A18EBA2C-B989-48D4-B493-AF0F9E2A3363}" type="parTrans" cxnId="{29C899F4-C3AC-4F86-9A0B-61D9ABA8FFE3}">
      <dgm:prSet/>
      <dgm:spPr/>
      <dgm:t>
        <a:bodyPr/>
        <a:lstStyle/>
        <a:p>
          <a:endParaRPr lang="cs-CZ"/>
        </a:p>
      </dgm:t>
    </dgm:pt>
    <dgm:pt modelId="{0CBB9AE4-7678-458C-8474-01C25D2E256E}" type="sibTrans" cxnId="{29C899F4-C3AC-4F86-9A0B-61D9ABA8FFE3}">
      <dgm:prSet/>
      <dgm:spPr/>
      <dgm:t>
        <a:bodyPr/>
        <a:lstStyle/>
        <a:p>
          <a:endParaRPr lang="cs-CZ"/>
        </a:p>
      </dgm:t>
    </dgm:pt>
    <dgm:pt modelId="{B5C6C517-FF3F-4175-BFCF-ACFD6C90ED2E}">
      <dgm:prSet/>
      <dgm:spPr/>
      <dgm:t>
        <a:bodyPr/>
        <a:lstStyle/>
        <a:p>
          <a:pPr rtl="0"/>
          <a:r>
            <a:rPr lang="cs-CZ" smtClean="0"/>
            <a:t>Peníze mění povahy slušných lidí</a:t>
          </a:r>
          <a:endParaRPr lang="cs-CZ"/>
        </a:p>
      </dgm:t>
    </dgm:pt>
    <dgm:pt modelId="{3A58B2D6-4856-4C63-97BE-BE11D90C5663}" type="parTrans" cxnId="{21B36831-1DCC-457E-8F86-C4A684220464}">
      <dgm:prSet/>
      <dgm:spPr/>
      <dgm:t>
        <a:bodyPr/>
        <a:lstStyle/>
        <a:p>
          <a:endParaRPr lang="cs-CZ"/>
        </a:p>
      </dgm:t>
    </dgm:pt>
    <dgm:pt modelId="{61CBF90F-F32C-4ED2-B741-5B4910B65573}" type="sibTrans" cxnId="{21B36831-1DCC-457E-8F86-C4A684220464}">
      <dgm:prSet/>
      <dgm:spPr/>
      <dgm:t>
        <a:bodyPr/>
        <a:lstStyle/>
        <a:p>
          <a:endParaRPr lang="cs-CZ"/>
        </a:p>
      </dgm:t>
    </dgm:pt>
    <dgm:pt modelId="{8C836DB1-7B89-4353-B985-5C55B47257F0}" type="pres">
      <dgm:prSet presAssocID="{C4D058E1-D19A-4A52-A82F-AC75B4BC5AA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9EF3FA99-6B29-4835-B7AD-79BE0DD18E0D}" type="pres">
      <dgm:prSet presAssocID="{C4D058E1-D19A-4A52-A82F-AC75B4BC5AA7}" presName="Name1" presStyleCnt="0"/>
      <dgm:spPr/>
    </dgm:pt>
    <dgm:pt modelId="{79CB9E96-1B60-4117-897F-9BBFFD3E594F}" type="pres">
      <dgm:prSet presAssocID="{C4D058E1-D19A-4A52-A82F-AC75B4BC5AA7}" presName="cycle" presStyleCnt="0"/>
      <dgm:spPr/>
    </dgm:pt>
    <dgm:pt modelId="{AAFBB680-E273-46F3-8B95-A60C229493E0}" type="pres">
      <dgm:prSet presAssocID="{C4D058E1-D19A-4A52-A82F-AC75B4BC5AA7}" presName="srcNode" presStyleLbl="node1" presStyleIdx="0" presStyleCnt="3"/>
      <dgm:spPr/>
    </dgm:pt>
    <dgm:pt modelId="{CA758573-5D7E-4E48-92A8-16F2D4B02051}" type="pres">
      <dgm:prSet presAssocID="{C4D058E1-D19A-4A52-A82F-AC75B4BC5AA7}" presName="conn" presStyleLbl="parChTrans1D2" presStyleIdx="0" presStyleCnt="1"/>
      <dgm:spPr/>
      <dgm:t>
        <a:bodyPr/>
        <a:lstStyle/>
        <a:p>
          <a:endParaRPr lang="cs-CZ"/>
        </a:p>
      </dgm:t>
    </dgm:pt>
    <dgm:pt modelId="{C711AE32-89AF-4504-B3B0-404198BF018D}" type="pres">
      <dgm:prSet presAssocID="{C4D058E1-D19A-4A52-A82F-AC75B4BC5AA7}" presName="extraNode" presStyleLbl="node1" presStyleIdx="0" presStyleCnt="3"/>
      <dgm:spPr/>
    </dgm:pt>
    <dgm:pt modelId="{09D7EBE5-FE07-4122-BF40-CD9363813F84}" type="pres">
      <dgm:prSet presAssocID="{C4D058E1-D19A-4A52-A82F-AC75B4BC5AA7}" presName="dstNode" presStyleLbl="node1" presStyleIdx="0" presStyleCnt="3"/>
      <dgm:spPr/>
    </dgm:pt>
    <dgm:pt modelId="{06C08B25-8A42-459C-83CB-FE280AE7E8AF}" type="pres">
      <dgm:prSet presAssocID="{7D9CB091-A272-4416-B47A-69D7B44DB980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87411D-8039-4DF4-9714-FD9C507FC77E}" type="pres">
      <dgm:prSet presAssocID="{7D9CB091-A272-4416-B47A-69D7B44DB980}" presName="accent_1" presStyleCnt="0"/>
      <dgm:spPr/>
    </dgm:pt>
    <dgm:pt modelId="{61FF0899-8275-4E96-BCFA-0C3F7E31C39F}" type="pres">
      <dgm:prSet presAssocID="{7D9CB091-A272-4416-B47A-69D7B44DB980}" presName="accentRepeatNode" presStyleLbl="solidFgAcc1" presStyleIdx="0" presStyleCnt="3"/>
      <dgm:spPr/>
    </dgm:pt>
    <dgm:pt modelId="{392338BE-BDEA-4466-91C7-3157C7B3BDCD}" type="pres">
      <dgm:prSet presAssocID="{547C895C-10C6-4316-944A-BB64F82B6E1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249F7A-45DF-4199-9216-985E3226308F}" type="pres">
      <dgm:prSet presAssocID="{547C895C-10C6-4316-944A-BB64F82B6E14}" presName="accent_2" presStyleCnt="0"/>
      <dgm:spPr/>
    </dgm:pt>
    <dgm:pt modelId="{3B120D6D-6765-4E89-AA58-B71BBA891942}" type="pres">
      <dgm:prSet presAssocID="{547C895C-10C6-4316-944A-BB64F82B6E14}" presName="accentRepeatNode" presStyleLbl="solidFgAcc1" presStyleIdx="1" presStyleCnt="3"/>
      <dgm:spPr/>
    </dgm:pt>
    <dgm:pt modelId="{DD1FD4C4-35C5-4DDE-801F-71107023CA5A}" type="pres">
      <dgm:prSet presAssocID="{B5C6C517-FF3F-4175-BFCF-ACFD6C90ED2E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9F58BD-F54A-4EC3-959E-2104CC0C0FA9}" type="pres">
      <dgm:prSet presAssocID="{B5C6C517-FF3F-4175-BFCF-ACFD6C90ED2E}" presName="accent_3" presStyleCnt="0"/>
      <dgm:spPr/>
    </dgm:pt>
    <dgm:pt modelId="{6C10EF8A-7183-48B4-BE38-70145D362165}" type="pres">
      <dgm:prSet presAssocID="{B5C6C517-FF3F-4175-BFCF-ACFD6C90ED2E}" presName="accentRepeatNode" presStyleLbl="solidFgAcc1" presStyleIdx="2" presStyleCnt="3"/>
      <dgm:spPr/>
    </dgm:pt>
  </dgm:ptLst>
  <dgm:cxnLst>
    <dgm:cxn modelId="{EFFDC814-5943-4D35-B037-0EC8A2A16C52}" type="presOf" srcId="{B5C6C517-FF3F-4175-BFCF-ACFD6C90ED2E}" destId="{DD1FD4C4-35C5-4DDE-801F-71107023CA5A}" srcOrd="0" destOrd="0" presId="urn:microsoft.com/office/officeart/2008/layout/VerticalCurvedList"/>
    <dgm:cxn modelId="{A5EC4432-B81F-4325-B4FE-EA4B58E3AFEF}" type="presOf" srcId="{C4D058E1-D19A-4A52-A82F-AC75B4BC5AA7}" destId="{8C836DB1-7B89-4353-B985-5C55B47257F0}" srcOrd="0" destOrd="0" presId="urn:microsoft.com/office/officeart/2008/layout/VerticalCurvedList"/>
    <dgm:cxn modelId="{A449070D-DF04-4359-AC8E-20CC3B9DE16E}" type="presOf" srcId="{1377C22D-6FEA-43CB-95A8-956D8E3567B8}" destId="{CA758573-5D7E-4E48-92A8-16F2D4B02051}" srcOrd="0" destOrd="0" presId="urn:microsoft.com/office/officeart/2008/layout/VerticalCurvedList"/>
    <dgm:cxn modelId="{29C899F4-C3AC-4F86-9A0B-61D9ABA8FFE3}" srcId="{C4D058E1-D19A-4A52-A82F-AC75B4BC5AA7}" destId="{547C895C-10C6-4316-944A-BB64F82B6E14}" srcOrd="1" destOrd="0" parTransId="{A18EBA2C-B989-48D4-B493-AF0F9E2A3363}" sibTransId="{0CBB9AE4-7678-458C-8474-01C25D2E256E}"/>
    <dgm:cxn modelId="{2A7BFCFD-6427-40ED-9151-C4D3B5305AFA}" type="presOf" srcId="{7D9CB091-A272-4416-B47A-69D7B44DB980}" destId="{06C08B25-8A42-459C-83CB-FE280AE7E8AF}" srcOrd="0" destOrd="0" presId="urn:microsoft.com/office/officeart/2008/layout/VerticalCurvedList"/>
    <dgm:cxn modelId="{FDA5DB1F-9D17-4444-A161-E966DB5A102F}" type="presOf" srcId="{547C895C-10C6-4316-944A-BB64F82B6E14}" destId="{392338BE-BDEA-4466-91C7-3157C7B3BDCD}" srcOrd="0" destOrd="0" presId="urn:microsoft.com/office/officeart/2008/layout/VerticalCurvedList"/>
    <dgm:cxn modelId="{21B36831-1DCC-457E-8F86-C4A684220464}" srcId="{C4D058E1-D19A-4A52-A82F-AC75B4BC5AA7}" destId="{B5C6C517-FF3F-4175-BFCF-ACFD6C90ED2E}" srcOrd="2" destOrd="0" parTransId="{3A58B2D6-4856-4C63-97BE-BE11D90C5663}" sibTransId="{61CBF90F-F32C-4ED2-B741-5B4910B65573}"/>
    <dgm:cxn modelId="{B2741C40-177D-405D-9FC5-F168C8C1B281}" srcId="{C4D058E1-D19A-4A52-A82F-AC75B4BC5AA7}" destId="{7D9CB091-A272-4416-B47A-69D7B44DB980}" srcOrd="0" destOrd="0" parTransId="{819AF3AF-FA23-4938-BB9D-6391C734C6EB}" sibTransId="{1377C22D-6FEA-43CB-95A8-956D8E3567B8}"/>
    <dgm:cxn modelId="{2A0C781E-BCFE-4720-938D-87458CED521D}" type="presParOf" srcId="{8C836DB1-7B89-4353-B985-5C55B47257F0}" destId="{9EF3FA99-6B29-4835-B7AD-79BE0DD18E0D}" srcOrd="0" destOrd="0" presId="urn:microsoft.com/office/officeart/2008/layout/VerticalCurvedList"/>
    <dgm:cxn modelId="{533C646F-03FE-4EAD-B94C-BFEE17965A76}" type="presParOf" srcId="{9EF3FA99-6B29-4835-B7AD-79BE0DD18E0D}" destId="{79CB9E96-1B60-4117-897F-9BBFFD3E594F}" srcOrd="0" destOrd="0" presId="urn:microsoft.com/office/officeart/2008/layout/VerticalCurvedList"/>
    <dgm:cxn modelId="{ABC05CA3-1E10-4E6F-8B75-2D4C7E43BEEE}" type="presParOf" srcId="{79CB9E96-1B60-4117-897F-9BBFFD3E594F}" destId="{AAFBB680-E273-46F3-8B95-A60C229493E0}" srcOrd="0" destOrd="0" presId="urn:microsoft.com/office/officeart/2008/layout/VerticalCurvedList"/>
    <dgm:cxn modelId="{25F7F7B4-E552-43C9-8468-95329528D23B}" type="presParOf" srcId="{79CB9E96-1B60-4117-897F-9BBFFD3E594F}" destId="{CA758573-5D7E-4E48-92A8-16F2D4B02051}" srcOrd="1" destOrd="0" presId="urn:microsoft.com/office/officeart/2008/layout/VerticalCurvedList"/>
    <dgm:cxn modelId="{BBAA7923-A573-47C1-8C3D-1BA0E1E52895}" type="presParOf" srcId="{79CB9E96-1B60-4117-897F-9BBFFD3E594F}" destId="{C711AE32-89AF-4504-B3B0-404198BF018D}" srcOrd="2" destOrd="0" presId="urn:microsoft.com/office/officeart/2008/layout/VerticalCurvedList"/>
    <dgm:cxn modelId="{5D83415E-CE88-430D-BFA9-C488CF2770C9}" type="presParOf" srcId="{79CB9E96-1B60-4117-897F-9BBFFD3E594F}" destId="{09D7EBE5-FE07-4122-BF40-CD9363813F84}" srcOrd="3" destOrd="0" presId="urn:microsoft.com/office/officeart/2008/layout/VerticalCurvedList"/>
    <dgm:cxn modelId="{7A0E3602-D804-4C6D-A228-3000565BB9CF}" type="presParOf" srcId="{9EF3FA99-6B29-4835-B7AD-79BE0DD18E0D}" destId="{06C08B25-8A42-459C-83CB-FE280AE7E8AF}" srcOrd="1" destOrd="0" presId="urn:microsoft.com/office/officeart/2008/layout/VerticalCurvedList"/>
    <dgm:cxn modelId="{D1CF70F4-D1C3-4968-B251-A593DBCF8585}" type="presParOf" srcId="{9EF3FA99-6B29-4835-B7AD-79BE0DD18E0D}" destId="{8587411D-8039-4DF4-9714-FD9C507FC77E}" srcOrd="2" destOrd="0" presId="urn:microsoft.com/office/officeart/2008/layout/VerticalCurvedList"/>
    <dgm:cxn modelId="{4C68FD2E-AD09-4437-AB7E-BC4085A055DB}" type="presParOf" srcId="{8587411D-8039-4DF4-9714-FD9C507FC77E}" destId="{61FF0899-8275-4E96-BCFA-0C3F7E31C39F}" srcOrd="0" destOrd="0" presId="urn:microsoft.com/office/officeart/2008/layout/VerticalCurvedList"/>
    <dgm:cxn modelId="{8A03E12F-C080-4B83-BC35-C38FE5B30CDD}" type="presParOf" srcId="{9EF3FA99-6B29-4835-B7AD-79BE0DD18E0D}" destId="{392338BE-BDEA-4466-91C7-3157C7B3BDCD}" srcOrd="3" destOrd="0" presId="urn:microsoft.com/office/officeart/2008/layout/VerticalCurvedList"/>
    <dgm:cxn modelId="{B5F146FD-32B3-4D6D-8425-1849677CE309}" type="presParOf" srcId="{9EF3FA99-6B29-4835-B7AD-79BE0DD18E0D}" destId="{69249F7A-45DF-4199-9216-985E3226308F}" srcOrd="4" destOrd="0" presId="urn:microsoft.com/office/officeart/2008/layout/VerticalCurvedList"/>
    <dgm:cxn modelId="{F1984E78-EB97-481A-8AC2-0FAB4D8E191E}" type="presParOf" srcId="{69249F7A-45DF-4199-9216-985E3226308F}" destId="{3B120D6D-6765-4E89-AA58-B71BBA891942}" srcOrd="0" destOrd="0" presId="urn:microsoft.com/office/officeart/2008/layout/VerticalCurvedList"/>
    <dgm:cxn modelId="{B016768C-69ED-4357-A03D-558B8820C6BC}" type="presParOf" srcId="{9EF3FA99-6B29-4835-B7AD-79BE0DD18E0D}" destId="{DD1FD4C4-35C5-4DDE-801F-71107023CA5A}" srcOrd="5" destOrd="0" presId="urn:microsoft.com/office/officeart/2008/layout/VerticalCurvedList"/>
    <dgm:cxn modelId="{E48D483B-7B21-4C4B-97F6-E9329AE65896}" type="presParOf" srcId="{9EF3FA99-6B29-4835-B7AD-79BE0DD18E0D}" destId="{B69F58BD-F54A-4EC3-959E-2104CC0C0FA9}" srcOrd="6" destOrd="0" presId="urn:microsoft.com/office/officeart/2008/layout/VerticalCurvedList"/>
    <dgm:cxn modelId="{239D2963-9E99-479E-9878-BCD02D1620CA}" type="presParOf" srcId="{B69F58BD-F54A-4EC3-959E-2104CC0C0FA9}" destId="{6C10EF8A-7183-48B4-BE38-70145D36216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FACBA26-9E94-4D5A-802B-FF53053AE313}" type="doc">
      <dgm:prSet loTypeId="urn:microsoft.com/office/officeart/2005/8/layout/hProcess11" loCatId="process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E67E6FC-B840-4597-82B3-09EA177046DA}">
      <dgm:prSet/>
      <dgm:spPr/>
      <dgm:t>
        <a:bodyPr/>
        <a:lstStyle/>
        <a:p>
          <a:pPr rtl="0"/>
          <a:r>
            <a:rPr lang="en-US" b="1" dirty="0" err="1" smtClean="0">
              <a:solidFill>
                <a:schemeClr val="bg1"/>
              </a:solidFill>
            </a:rPr>
            <a:t>Už</a:t>
          </a:r>
          <a:r>
            <a:rPr lang="en-US" b="1" dirty="0" smtClean="0">
              <a:solidFill>
                <a:schemeClr val="bg1"/>
              </a:solidFill>
            </a:rPr>
            <a:t> </a:t>
          </a:r>
          <a:r>
            <a:rPr lang="en-US" b="1" dirty="0" err="1" smtClean="0">
              <a:solidFill>
                <a:schemeClr val="bg1"/>
              </a:solidFill>
            </a:rPr>
            <a:t>nám</a:t>
          </a:r>
          <a:r>
            <a:rPr lang="en-US" b="1" dirty="0" smtClean="0">
              <a:solidFill>
                <a:schemeClr val="bg1"/>
              </a:solidFill>
            </a:rPr>
            <a:t> ale </a:t>
          </a:r>
          <a:r>
            <a:rPr lang="en-US" b="1" dirty="0" err="1" smtClean="0">
              <a:solidFill>
                <a:schemeClr val="bg1"/>
              </a:solidFill>
            </a:rPr>
            <a:t>neřekli</a:t>
          </a:r>
          <a:r>
            <a:rPr lang="en-US" b="1" dirty="0" smtClean="0">
              <a:solidFill>
                <a:schemeClr val="bg1"/>
              </a:solidFill>
            </a:rPr>
            <a:t>, </a:t>
          </a:r>
          <a:r>
            <a:rPr lang="en-US" b="1" dirty="0" err="1" smtClean="0">
              <a:solidFill>
                <a:schemeClr val="bg1"/>
              </a:solidFill>
            </a:rPr>
            <a:t>že</a:t>
          </a:r>
          <a:r>
            <a:rPr lang="en-US" b="1" dirty="0" smtClean="0">
              <a:solidFill>
                <a:schemeClr val="bg1"/>
              </a:solidFill>
            </a:rPr>
            <a:t>…</a:t>
          </a:r>
          <a:endParaRPr lang="cs-CZ" b="1" dirty="0">
            <a:solidFill>
              <a:schemeClr val="bg1"/>
            </a:solidFill>
          </a:endParaRPr>
        </a:p>
      </dgm:t>
    </dgm:pt>
    <dgm:pt modelId="{2501834E-C1E3-4769-8EDC-478E8EE99EF8}" type="parTrans" cxnId="{0B0603AD-0FB6-4984-8FA7-C142D58D210B}">
      <dgm:prSet/>
      <dgm:spPr/>
      <dgm:t>
        <a:bodyPr/>
        <a:lstStyle/>
        <a:p>
          <a:endParaRPr lang="cs-CZ"/>
        </a:p>
      </dgm:t>
    </dgm:pt>
    <dgm:pt modelId="{D642ED49-552B-4670-986D-34C3109CFF3C}" type="sibTrans" cxnId="{0B0603AD-0FB6-4984-8FA7-C142D58D210B}">
      <dgm:prSet/>
      <dgm:spPr/>
      <dgm:t>
        <a:bodyPr/>
        <a:lstStyle/>
        <a:p>
          <a:endParaRPr lang="cs-CZ"/>
        </a:p>
      </dgm:t>
    </dgm:pt>
    <dgm:pt modelId="{BC711B0A-7871-4301-9A08-9873D0502DCD}" type="pres">
      <dgm:prSet presAssocID="{0FACBA26-9E94-4D5A-802B-FF53053AE3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19C393D-467A-46E9-B5DC-18A46415675B}" type="pres">
      <dgm:prSet presAssocID="{0FACBA26-9E94-4D5A-802B-FF53053AE313}" presName="arrow" presStyleLbl="bgShp" presStyleIdx="0" presStyleCnt="1" custLinFactNeighborX="-6617" custLinFactNeighborY="39975"/>
      <dgm:spPr/>
      <dgm:t>
        <a:bodyPr/>
        <a:lstStyle/>
        <a:p>
          <a:endParaRPr lang="cs-CZ"/>
        </a:p>
      </dgm:t>
    </dgm:pt>
    <dgm:pt modelId="{0E0F32AE-5CA3-4CB4-9BD1-461F7BCFDDA7}" type="pres">
      <dgm:prSet presAssocID="{0FACBA26-9E94-4D5A-802B-FF53053AE313}" presName="points" presStyleCnt="0"/>
      <dgm:spPr/>
    </dgm:pt>
    <dgm:pt modelId="{462AE74F-58A1-4F1D-BBCC-96CBA6052EF5}" type="pres">
      <dgm:prSet presAssocID="{4E67E6FC-B840-4597-82B3-09EA177046DA}" presName="compositeA" presStyleCnt="0"/>
      <dgm:spPr/>
    </dgm:pt>
    <dgm:pt modelId="{E71691C2-5673-4503-BD50-2180FAE5A2FB}" type="pres">
      <dgm:prSet presAssocID="{4E67E6FC-B840-4597-82B3-09EA177046DA}" presName="textA" presStyleLbl="revTx" presStyleIdx="0" presStyleCnt="1" custLinFactNeighborX="8866" custLinFactNeighborY="4307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E95D97-C621-4DBA-8E20-F3F434D573C9}" type="pres">
      <dgm:prSet presAssocID="{4E67E6FC-B840-4597-82B3-09EA177046DA}" presName="circleA" presStyleLbl="node1" presStyleIdx="0" presStyleCnt="1" custScaleX="111607" custScaleY="132297" custLinFactX="5012" custLinFactY="55132" custLinFactNeighborX="100000" custLinFactNeighborY="100000"/>
      <dgm:spPr/>
    </dgm:pt>
    <dgm:pt modelId="{6669B1FC-918B-4EEE-A9F6-D0FC532505EC}" type="pres">
      <dgm:prSet presAssocID="{4E67E6FC-B840-4597-82B3-09EA177046DA}" presName="spaceA" presStyleCnt="0"/>
      <dgm:spPr/>
    </dgm:pt>
  </dgm:ptLst>
  <dgm:cxnLst>
    <dgm:cxn modelId="{92F67DEB-998B-4050-AD7A-1C30A0F295B5}" type="presOf" srcId="{4E67E6FC-B840-4597-82B3-09EA177046DA}" destId="{E71691C2-5673-4503-BD50-2180FAE5A2FB}" srcOrd="0" destOrd="0" presId="urn:microsoft.com/office/officeart/2005/8/layout/hProcess11"/>
    <dgm:cxn modelId="{0D331FB0-C1E3-4FB5-AEEE-D24B97098982}" type="presOf" srcId="{0FACBA26-9E94-4D5A-802B-FF53053AE313}" destId="{BC711B0A-7871-4301-9A08-9873D0502DCD}" srcOrd="0" destOrd="0" presId="urn:microsoft.com/office/officeart/2005/8/layout/hProcess11"/>
    <dgm:cxn modelId="{0B0603AD-0FB6-4984-8FA7-C142D58D210B}" srcId="{0FACBA26-9E94-4D5A-802B-FF53053AE313}" destId="{4E67E6FC-B840-4597-82B3-09EA177046DA}" srcOrd="0" destOrd="0" parTransId="{2501834E-C1E3-4769-8EDC-478E8EE99EF8}" sibTransId="{D642ED49-552B-4670-986D-34C3109CFF3C}"/>
    <dgm:cxn modelId="{5E20D966-DD0B-4ACE-9950-1BE76B27830E}" type="presParOf" srcId="{BC711B0A-7871-4301-9A08-9873D0502DCD}" destId="{019C393D-467A-46E9-B5DC-18A46415675B}" srcOrd="0" destOrd="0" presId="urn:microsoft.com/office/officeart/2005/8/layout/hProcess11"/>
    <dgm:cxn modelId="{135D6F4C-6737-489E-BE32-33E0278F176A}" type="presParOf" srcId="{BC711B0A-7871-4301-9A08-9873D0502DCD}" destId="{0E0F32AE-5CA3-4CB4-9BD1-461F7BCFDDA7}" srcOrd="1" destOrd="0" presId="urn:microsoft.com/office/officeart/2005/8/layout/hProcess11"/>
    <dgm:cxn modelId="{3A4D3F63-097D-4847-BF73-C06E9FA1F3E8}" type="presParOf" srcId="{0E0F32AE-5CA3-4CB4-9BD1-461F7BCFDDA7}" destId="{462AE74F-58A1-4F1D-BBCC-96CBA6052EF5}" srcOrd="0" destOrd="0" presId="urn:microsoft.com/office/officeart/2005/8/layout/hProcess11"/>
    <dgm:cxn modelId="{4429FAEA-AC91-4972-9971-5574049EF749}" type="presParOf" srcId="{462AE74F-58A1-4F1D-BBCC-96CBA6052EF5}" destId="{E71691C2-5673-4503-BD50-2180FAE5A2FB}" srcOrd="0" destOrd="0" presId="urn:microsoft.com/office/officeart/2005/8/layout/hProcess11"/>
    <dgm:cxn modelId="{8CC1499F-0AD9-4693-95E0-CFBE34C9B6FF}" type="presParOf" srcId="{462AE74F-58A1-4F1D-BBCC-96CBA6052EF5}" destId="{7BE95D97-C621-4DBA-8E20-F3F434D573C9}" srcOrd="1" destOrd="0" presId="urn:microsoft.com/office/officeart/2005/8/layout/hProcess11"/>
    <dgm:cxn modelId="{565EE13F-1BDF-4725-8978-846A7C212B10}" type="presParOf" srcId="{462AE74F-58A1-4F1D-BBCC-96CBA6052EF5}" destId="{6669B1FC-918B-4EEE-A9F6-D0FC532505EC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A80CDBE-9957-49AC-8496-08E14C3F51E6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C750F95A-F2AD-49BF-9980-9CF0C4D84E03}">
      <dgm:prSet/>
      <dgm:spPr/>
      <dgm:t>
        <a:bodyPr/>
        <a:lstStyle/>
        <a:p>
          <a:pPr rtl="0"/>
          <a:r>
            <a:rPr lang="cs-CZ" dirty="0" smtClean="0"/>
            <a:t>Život je krátký, tak ho musíme prožít naplno</a:t>
          </a:r>
          <a:endParaRPr lang="cs-CZ" dirty="0"/>
        </a:p>
      </dgm:t>
    </dgm:pt>
    <dgm:pt modelId="{B9C19C49-7609-4F39-8FDD-261557CB83FA}" type="parTrans" cxnId="{6F139729-E067-4162-9DC8-2F18355209B8}">
      <dgm:prSet/>
      <dgm:spPr/>
      <dgm:t>
        <a:bodyPr/>
        <a:lstStyle/>
        <a:p>
          <a:endParaRPr lang="cs-CZ"/>
        </a:p>
      </dgm:t>
    </dgm:pt>
    <dgm:pt modelId="{ABDE3748-5F5A-44E3-A443-996B27A2FC9A}" type="sibTrans" cxnId="{6F139729-E067-4162-9DC8-2F18355209B8}">
      <dgm:prSet/>
      <dgm:spPr/>
      <dgm:t>
        <a:bodyPr/>
        <a:lstStyle/>
        <a:p>
          <a:endParaRPr lang="cs-CZ"/>
        </a:p>
      </dgm:t>
    </dgm:pt>
    <dgm:pt modelId="{EFBFB939-F747-4B51-BF39-AFF3BC6CAB93}">
      <dgm:prSet/>
      <dgm:spPr/>
      <dgm:t>
        <a:bodyPr/>
        <a:lstStyle/>
        <a:p>
          <a:pPr rtl="0"/>
          <a:r>
            <a:rPr lang="cs-CZ" smtClean="0"/>
            <a:t>Zodpovědnost je lehčí, když je o koho se opřít</a:t>
          </a:r>
          <a:endParaRPr lang="cs-CZ"/>
        </a:p>
      </dgm:t>
    </dgm:pt>
    <dgm:pt modelId="{8435DE8D-0885-40C5-9986-90ED8A0CD6E1}" type="parTrans" cxnId="{ADF984A8-0AA9-4E08-ABC2-2393EAF6EDF6}">
      <dgm:prSet/>
      <dgm:spPr/>
      <dgm:t>
        <a:bodyPr/>
        <a:lstStyle/>
        <a:p>
          <a:endParaRPr lang="cs-CZ"/>
        </a:p>
      </dgm:t>
    </dgm:pt>
    <dgm:pt modelId="{3B715363-6851-4031-AFB1-25C6BF098940}" type="sibTrans" cxnId="{ADF984A8-0AA9-4E08-ABC2-2393EAF6EDF6}">
      <dgm:prSet/>
      <dgm:spPr/>
      <dgm:t>
        <a:bodyPr/>
        <a:lstStyle/>
        <a:p>
          <a:endParaRPr lang="cs-CZ"/>
        </a:p>
      </dgm:t>
    </dgm:pt>
    <dgm:pt modelId="{FB9D1801-A29A-43E4-96F4-F076D0BD3BDB}">
      <dgm:prSet/>
      <dgm:spPr/>
      <dgm:t>
        <a:bodyPr/>
        <a:lstStyle/>
        <a:p>
          <a:pPr rtl="0"/>
          <a:r>
            <a:rPr lang="cs-CZ" smtClean="0"/>
            <a:t>V deset večer život nekončí</a:t>
          </a:r>
          <a:endParaRPr lang="cs-CZ"/>
        </a:p>
      </dgm:t>
    </dgm:pt>
    <dgm:pt modelId="{35073B31-D264-46EA-A8D8-D091CBE71B63}" type="parTrans" cxnId="{70C3F509-B239-48E9-B8A0-E3AA3D94881D}">
      <dgm:prSet/>
      <dgm:spPr/>
      <dgm:t>
        <a:bodyPr/>
        <a:lstStyle/>
        <a:p>
          <a:endParaRPr lang="cs-CZ"/>
        </a:p>
      </dgm:t>
    </dgm:pt>
    <dgm:pt modelId="{E1EA7FBA-D967-401A-8150-006F63376A75}" type="sibTrans" cxnId="{70C3F509-B239-48E9-B8A0-E3AA3D94881D}">
      <dgm:prSet/>
      <dgm:spPr/>
      <dgm:t>
        <a:bodyPr/>
        <a:lstStyle/>
        <a:p>
          <a:endParaRPr lang="cs-CZ"/>
        </a:p>
      </dgm:t>
    </dgm:pt>
    <dgm:pt modelId="{B48053FA-4F2C-4663-A42E-6CF50BFDF681}" type="pres">
      <dgm:prSet presAssocID="{4A80CDBE-9957-49AC-8496-08E14C3F51E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85CA36B9-0538-4C4A-B613-366F38B00514}" type="pres">
      <dgm:prSet presAssocID="{4A80CDBE-9957-49AC-8496-08E14C3F51E6}" presName="Name1" presStyleCnt="0"/>
      <dgm:spPr/>
    </dgm:pt>
    <dgm:pt modelId="{E592FD21-4C32-4910-88BC-5F2CCC65D4D7}" type="pres">
      <dgm:prSet presAssocID="{4A80CDBE-9957-49AC-8496-08E14C3F51E6}" presName="cycle" presStyleCnt="0"/>
      <dgm:spPr/>
    </dgm:pt>
    <dgm:pt modelId="{1F893E83-7B2E-4A49-BC5C-50E36A0D1B06}" type="pres">
      <dgm:prSet presAssocID="{4A80CDBE-9957-49AC-8496-08E14C3F51E6}" presName="srcNode" presStyleLbl="node1" presStyleIdx="0" presStyleCnt="3"/>
      <dgm:spPr/>
    </dgm:pt>
    <dgm:pt modelId="{66D1C5C9-8B09-4B8E-9347-F5AB99090E48}" type="pres">
      <dgm:prSet presAssocID="{4A80CDBE-9957-49AC-8496-08E14C3F51E6}" presName="conn" presStyleLbl="parChTrans1D2" presStyleIdx="0" presStyleCnt="1"/>
      <dgm:spPr/>
      <dgm:t>
        <a:bodyPr/>
        <a:lstStyle/>
        <a:p>
          <a:endParaRPr lang="cs-CZ"/>
        </a:p>
      </dgm:t>
    </dgm:pt>
    <dgm:pt modelId="{24EF3497-8423-4B56-B980-487545731905}" type="pres">
      <dgm:prSet presAssocID="{4A80CDBE-9957-49AC-8496-08E14C3F51E6}" presName="extraNode" presStyleLbl="node1" presStyleIdx="0" presStyleCnt="3"/>
      <dgm:spPr/>
    </dgm:pt>
    <dgm:pt modelId="{67346A10-D499-4754-A9DF-4E66EF7B9A4E}" type="pres">
      <dgm:prSet presAssocID="{4A80CDBE-9957-49AC-8496-08E14C3F51E6}" presName="dstNode" presStyleLbl="node1" presStyleIdx="0" presStyleCnt="3"/>
      <dgm:spPr/>
    </dgm:pt>
    <dgm:pt modelId="{1E44A81D-040B-479A-BE7A-717D717938A5}" type="pres">
      <dgm:prSet presAssocID="{C750F95A-F2AD-49BF-9980-9CF0C4D84E03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8AA27F-EC39-4EF3-BC30-04158B4BC71A}" type="pres">
      <dgm:prSet presAssocID="{C750F95A-F2AD-49BF-9980-9CF0C4D84E03}" presName="accent_1" presStyleCnt="0"/>
      <dgm:spPr/>
    </dgm:pt>
    <dgm:pt modelId="{F48D90A0-FF3B-4A58-81D5-182C7C80BAA8}" type="pres">
      <dgm:prSet presAssocID="{C750F95A-F2AD-49BF-9980-9CF0C4D84E03}" presName="accentRepeatNode" presStyleLbl="solidFgAcc1" presStyleIdx="0" presStyleCnt="3"/>
      <dgm:spPr/>
    </dgm:pt>
    <dgm:pt modelId="{FB9DA02B-7191-47C1-A854-3F875D9EE54F}" type="pres">
      <dgm:prSet presAssocID="{EFBFB939-F747-4B51-BF39-AFF3BC6CAB93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6320C4-05AD-4F82-B4E8-2A9C682C5F03}" type="pres">
      <dgm:prSet presAssocID="{EFBFB939-F747-4B51-BF39-AFF3BC6CAB93}" presName="accent_2" presStyleCnt="0"/>
      <dgm:spPr/>
    </dgm:pt>
    <dgm:pt modelId="{FC8BCC4C-197A-48B1-AE45-0D1CC36FCAB8}" type="pres">
      <dgm:prSet presAssocID="{EFBFB939-F747-4B51-BF39-AFF3BC6CAB93}" presName="accentRepeatNode" presStyleLbl="solidFgAcc1" presStyleIdx="1" presStyleCnt="3"/>
      <dgm:spPr/>
    </dgm:pt>
    <dgm:pt modelId="{A4FF3AE3-C06B-47FD-ADB5-9C4BE6B2562D}" type="pres">
      <dgm:prSet presAssocID="{FB9D1801-A29A-43E4-96F4-F076D0BD3BDB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3DC86F-61B6-4E0D-8F48-B51E13E598B9}" type="pres">
      <dgm:prSet presAssocID="{FB9D1801-A29A-43E4-96F4-F076D0BD3BDB}" presName="accent_3" presStyleCnt="0"/>
      <dgm:spPr/>
    </dgm:pt>
    <dgm:pt modelId="{52617544-8F74-4CCF-B13F-4EA92CC7EC69}" type="pres">
      <dgm:prSet presAssocID="{FB9D1801-A29A-43E4-96F4-F076D0BD3BDB}" presName="accentRepeatNode" presStyleLbl="solidFgAcc1" presStyleIdx="2" presStyleCnt="3"/>
      <dgm:spPr/>
    </dgm:pt>
  </dgm:ptLst>
  <dgm:cxnLst>
    <dgm:cxn modelId="{6F139729-E067-4162-9DC8-2F18355209B8}" srcId="{4A80CDBE-9957-49AC-8496-08E14C3F51E6}" destId="{C750F95A-F2AD-49BF-9980-9CF0C4D84E03}" srcOrd="0" destOrd="0" parTransId="{B9C19C49-7609-4F39-8FDD-261557CB83FA}" sibTransId="{ABDE3748-5F5A-44E3-A443-996B27A2FC9A}"/>
    <dgm:cxn modelId="{EC3563CA-18BA-4424-86AD-710B8FEC9B0F}" type="presOf" srcId="{FB9D1801-A29A-43E4-96F4-F076D0BD3BDB}" destId="{A4FF3AE3-C06B-47FD-ADB5-9C4BE6B2562D}" srcOrd="0" destOrd="0" presId="urn:microsoft.com/office/officeart/2008/layout/VerticalCurvedList"/>
    <dgm:cxn modelId="{70C3F509-B239-48E9-B8A0-E3AA3D94881D}" srcId="{4A80CDBE-9957-49AC-8496-08E14C3F51E6}" destId="{FB9D1801-A29A-43E4-96F4-F076D0BD3BDB}" srcOrd="2" destOrd="0" parTransId="{35073B31-D264-46EA-A8D8-D091CBE71B63}" sibTransId="{E1EA7FBA-D967-401A-8150-006F63376A75}"/>
    <dgm:cxn modelId="{71456E32-9874-4B15-BBE4-46DEBE0A3B29}" type="presOf" srcId="{ABDE3748-5F5A-44E3-A443-996B27A2FC9A}" destId="{66D1C5C9-8B09-4B8E-9347-F5AB99090E48}" srcOrd="0" destOrd="0" presId="urn:microsoft.com/office/officeart/2008/layout/VerticalCurvedList"/>
    <dgm:cxn modelId="{46187C8A-CC9C-42F9-8E53-2E143DB09E23}" type="presOf" srcId="{C750F95A-F2AD-49BF-9980-9CF0C4D84E03}" destId="{1E44A81D-040B-479A-BE7A-717D717938A5}" srcOrd="0" destOrd="0" presId="urn:microsoft.com/office/officeart/2008/layout/VerticalCurvedList"/>
    <dgm:cxn modelId="{ADF984A8-0AA9-4E08-ABC2-2393EAF6EDF6}" srcId="{4A80CDBE-9957-49AC-8496-08E14C3F51E6}" destId="{EFBFB939-F747-4B51-BF39-AFF3BC6CAB93}" srcOrd="1" destOrd="0" parTransId="{8435DE8D-0885-40C5-9986-90ED8A0CD6E1}" sibTransId="{3B715363-6851-4031-AFB1-25C6BF098940}"/>
    <dgm:cxn modelId="{766172AF-88CA-4A7E-8AF2-7B4DEEDA3D22}" type="presOf" srcId="{EFBFB939-F747-4B51-BF39-AFF3BC6CAB93}" destId="{FB9DA02B-7191-47C1-A854-3F875D9EE54F}" srcOrd="0" destOrd="0" presId="urn:microsoft.com/office/officeart/2008/layout/VerticalCurvedList"/>
    <dgm:cxn modelId="{983B7202-5944-4D73-85AD-E623AC1915E6}" type="presOf" srcId="{4A80CDBE-9957-49AC-8496-08E14C3F51E6}" destId="{B48053FA-4F2C-4663-A42E-6CF50BFDF681}" srcOrd="0" destOrd="0" presId="urn:microsoft.com/office/officeart/2008/layout/VerticalCurvedList"/>
    <dgm:cxn modelId="{0743F4F8-E8D7-4E03-B064-85CCBAF7D028}" type="presParOf" srcId="{B48053FA-4F2C-4663-A42E-6CF50BFDF681}" destId="{85CA36B9-0538-4C4A-B613-366F38B00514}" srcOrd="0" destOrd="0" presId="urn:microsoft.com/office/officeart/2008/layout/VerticalCurvedList"/>
    <dgm:cxn modelId="{9475B329-76B2-4DD1-B65F-A6C7B4C3E678}" type="presParOf" srcId="{85CA36B9-0538-4C4A-B613-366F38B00514}" destId="{E592FD21-4C32-4910-88BC-5F2CCC65D4D7}" srcOrd="0" destOrd="0" presId="urn:microsoft.com/office/officeart/2008/layout/VerticalCurvedList"/>
    <dgm:cxn modelId="{4143103A-C476-4218-96FC-D74C0C43AD36}" type="presParOf" srcId="{E592FD21-4C32-4910-88BC-5F2CCC65D4D7}" destId="{1F893E83-7B2E-4A49-BC5C-50E36A0D1B06}" srcOrd="0" destOrd="0" presId="urn:microsoft.com/office/officeart/2008/layout/VerticalCurvedList"/>
    <dgm:cxn modelId="{B0FDB44B-3FE2-4581-B834-22A3A415DAE5}" type="presParOf" srcId="{E592FD21-4C32-4910-88BC-5F2CCC65D4D7}" destId="{66D1C5C9-8B09-4B8E-9347-F5AB99090E48}" srcOrd="1" destOrd="0" presId="urn:microsoft.com/office/officeart/2008/layout/VerticalCurvedList"/>
    <dgm:cxn modelId="{0E82E732-940C-4574-B424-C5FBDFAA3691}" type="presParOf" srcId="{E592FD21-4C32-4910-88BC-5F2CCC65D4D7}" destId="{24EF3497-8423-4B56-B980-487545731905}" srcOrd="2" destOrd="0" presId="urn:microsoft.com/office/officeart/2008/layout/VerticalCurvedList"/>
    <dgm:cxn modelId="{0298415F-D9D6-4635-BE8E-19598B302973}" type="presParOf" srcId="{E592FD21-4C32-4910-88BC-5F2CCC65D4D7}" destId="{67346A10-D499-4754-A9DF-4E66EF7B9A4E}" srcOrd="3" destOrd="0" presId="urn:microsoft.com/office/officeart/2008/layout/VerticalCurvedList"/>
    <dgm:cxn modelId="{DB8B8ABA-7BDE-43CA-A5A5-8CC183656641}" type="presParOf" srcId="{85CA36B9-0538-4C4A-B613-366F38B00514}" destId="{1E44A81D-040B-479A-BE7A-717D717938A5}" srcOrd="1" destOrd="0" presId="urn:microsoft.com/office/officeart/2008/layout/VerticalCurvedList"/>
    <dgm:cxn modelId="{2DA80961-66B5-48FE-8D64-8D164EDF374C}" type="presParOf" srcId="{85CA36B9-0538-4C4A-B613-366F38B00514}" destId="{578AA27F-EC39-4EF3-BC30-04158B4BC71A}" srcOrd="2" destOrd="0" presId="urn:microsoft.com/office/officeart/2008/layout/VerticalCurvedList"/>
    <dgm:cxn modelId="{13097D0C-3CD0-4E27-A6B8-68805EE1A785}" type="presParOf" srcId="{578AA27F-EC39-4EF3-BC30-04158B4BC71A}" destId="{F48D90A0-FF3B-4A58-81D5-182C7C80BAA8}" srcOrd="0" destOrd="0" presId="urn:microsoft.com/office/officeart/2008/layout/VerticalCurvedList"/>
    <dgm:cxn modelId="{ACCD01B7-A990-4D8A-93DF-006CD78A47C9}" type="presParOf" srcId="{85CA36B9-0538-4C4A-B613-366F38B00514}" destId="{FB9DA02B-7191-47C1-A854-3F875D9EE54F}" srcOrd="3" destOrd="0" presId="urn:microsoft.com/office/officeart/2008/layout/VerticalCurvedList"/>
    <dgm:cxn modelId="{044F9B20-07A2-4B5E-B940-4CF1F7E65284}" type="presParOf" srcId="{85CA36B9-0538-4C4A-B613-366F38B00514}" destId="{A86320C4-05AD-4F82-B4E8-2A9C682C5F03}" srcOrd="4" destOrd="0" presId="urn:microsoft.com/office/officeart/2008/layout/VerticalCurvedList"/>
    <dgm:cxn modelId="{6DB940FE-7A43-4C23-9DEA-C7180D43B029}" type="presParOf" srcId="{A86320C4-05AD-4F82-B4E8-2A9C682C5F03}" destId="{FC8BCC4C-197A-48B1-AE45-0D1CC36FCAB8}" srcOrd="0" destOrd="0" presId="urn:microsoft.com/office/officeart/2008/layout/VerticalCurvedList"/>
    <dgm:cxn modelId="{759C6A75-4D1A-4D93-B851-1CA5BF7AE75F}" type="presParOf" srcId="{85CA36B9-0538-4C4A-B613-366F38B00514}" destId="{A4FF3AE3-C06B-47FD-ADB5-9C4BE6B2562D}" srcOrd="5" destOrd="0" presId="urn:microsoft.com/office/officeart/2008/layout/VerticalCurvedList"/>
    <dgm:cxn modelId="{98DB5504-4675-4481-81AA-ECBEB73CD253}" type="presParOf" srcId="{85CA36B9-0538-4C4A-B613-366F38B00514}" destId="{AE3DC86F-61B6-4E0D-8F48-B51E13E598B9}" srcOrd="6" destOrd="0" presId="urn:microsoft.com/office/officeart/2008/layout/VerticalCurvedList"/>
    <dgm:cxn modelId="{9C6B1338-5BFA-495C-B89D-64C361706AA1}" type="presParOf" srcId="{AE3DC86F-61B6-4E0D-8F48-B51E13E598B9}" destId="{52617544-8F74-4CCF-B13F-4EA92CC7EC6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FACBA26-9E94-4D5A-802B-FF53053AE313}" type="doc">
      <dgm:prSet loTypeId="urn:microsoft.com/office/officeart/2005/8/layout/hProcess11" loCatId="process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E67E6FC-B840-4597-82B3-09EA177046DA}">
      <dgm:prSet/>
      <dgm:spPr/>
      <dgm:t>
        <a:bodyPr/>
        <a:lstStyle/>
        <a:p>
          <a:pPr rtl="0"/>
          <a:r>
            <a:rPr lang="en-US" b="1" dirty="0" err="1" smtClean="0">
              <a:solidFill>
                <a:schemeClr val="bg1"/>
              </a:solidFill>
            </a:rPr>
            <a:t>Už</a:t>
          </a:r>
          <a:r>
            <a:rPr lang="en-US" b="1" dirty="0" smtClean="0">
              <a:solidFill>
                <a:schemeClr val="bg1"/>
              </a:solidFill>
            </a:rPr>
            <a:t> </a:t>
          </a:r>
          <a:r>
            <a:rPr lang="en-US" b="1" dirty="0" err="1" smtClean="0">
              <a:solidFill>
                <a:schemeClr val="bg1"/>
              </a:solidFill>
            </a:rPr>
            <a:t>nám</a:t>
          </a:r>
          <a:r>
            <a:rPr lang="en-US" b="1" dirty="0" smtClean="0">
              <a:solidFill>
                <a:schemeClr val="bg1"/>
              </a:solidFill>
            </a:rPr>
            <a:t> ale </a:t>
          </a:r>
          <a:r>
            <a:rPr lang="en-US" b="1" dirty="0" err="1" smtClean="0">
              <a:solidFill>
                <a:schemeClr val="bg1"/>
              </a:solidFill>
            </a:rPr>
            <a:t>neřekli</a:t>
          </a:r>
          <a:r>
            <a:rPr lang="en-US" b="1" dirty="0" smtClean="0">
              <a:solidFill>
                <a:schemeClr val="bg1"/>
              </a:solidFill>
            </a:rPr>
            <a:t>, </a:t>
          </a:r>
          <a:r>
            <a:rPr lang="en-US" b="1" dirty="0" err="1" smtClean="0">
              <a:solidFill>
                <a:schemeClr val="bg1"/>
              </a:solidFill>
            </a:rPr>
            <a:t>že</a:t>
          </a:r>
          <a:r>
            <a:rPr lang="en-US" b="1" dirty="0" smtClean="0">
              <a:solidFill>
                <a:schemeClr val="bg1"/>
              </a:solidFill>
            </a:rPr>
            <a:t>…</a:t>
          </a:r>
          <a:endParaRPr lang="cs-CZ" b="1" dirty="0">
            <a:solidFill>
              <a:schemeClr val="bg1"/>
            </a:solidFill>
          </a:endParaRPr>
        </a:p>
      </dgm:t>
    </dgm:pt>
    <dgm:pt modelId="{2501834E-C1E3-4769-8EDC-478E8EE99EF8}" type="parTrans" cxnId="{0B0603AD-0FB6-4984-8FA7-C142D58D210B}">
      <dgm:prSet/>
      <dgm:spPr/>
      <dgm:t>
        <a:bodyPr/>
        <a:lstStyle/>
        <a:p>
          <a:endParaRPr lang="cs-CZ"/>
        </a:p>
      </dgm:t>
    </dgm:pt>
    <dgm:pt modelId="{D642ED49-552B-4670-986D-34C3109CFF3C}" type="sibTrans" cxnId="{0B0603AD-0FB6-4984-8FA7-C142D58D210B}">
      <dgm:prSet/>
      <dgm:spPr/>
      <dgm:t>
        <a:bodyPr/>
        <a:lstStyle/>
        <a:p>
          <a:endParaRPr lang="cs-CZ"/>
        </a:p>
      </dgm:t>
    </dgm:pt>
    <dgm:pt modelId="{BC711B0A-7871-4301-9A08-9873D0502DCD}" type="pres">
      <dgm:prSet presAssocID="{0FACBA26-9E94-4D5A-802B-FF53053AE3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19C393D-467A-46E9-B5DC-18A46415675B}" type="pres">
      <dgm:prSet presAssocID="{0FACBA26-9E94-4D5A-802B-FF53053AE313}" presName="arrow" presStyleLbl="bgShp" presStyleIdx="0" presStyleCnt="1" custLinFactNeighborX="-6617" custLinFactNeighborY="39975"/>
      <dgm:spPr/>
      <dgm:t>
        <a:bodyPr/>
        <a:lstStyle/>
        <a:p>
          <a:endParaRPr lang="cs-CZ"/>
        </a:p>
      </dgm:t>
    </dgm:pt>
    <dgm:pt modelId="{0E0F32AE-5CA3-4CB4-9BD1-461F7BCFDDA7}" type="pres">
      <dgm:prSet presAssocID="{0FACBA26-9E94-4D5A-802B-FF53053AE313}" presName="points" presStyleCnt="0"/>
      <dgm:spPr/>
    </dgm:pt>
    <dgm:pt modelId="{462AE74F-58A1-4F1D-BBCC-96CBA6052EF5}" type="pres">
      <dgm:prSet presAssocID="{4E67E6FC-B840-4597-82B3-09EA177046DA}" presName="compositeA" presStyleCnt="0"/>
      <dgm:spPr/>
    </dgm:pt>
    <dgm:pt modelId="{E71691C2-5673-4503-BD50-2180FAE5A2FB}" type="pres">
      <dgm:prSet presAssocID="{4E67E6FC-B840-4597-82B3-09EA177046DA}" presName="textA" presStyleLbl="revTx" presStyleIdx="0" presStyleCnt="1" custLinFactNeighborX="8866" custLinFactNeighborY="4307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E95D97-C621-4DBA-8E20-F3F434D573C9}" type="pres">
      <dgm:prSet presAssocID="{4E67E6FC-B840-4597-82B3-09EA177046DA}" presName="circleA" presStyleLbl="node1" presStyleIdx="0" presStyleCnt="1" custScaleX="111607" custScaleY="132297" custLinFactX="5012" custLinFactY="55132" custLinFactNeighborX="100000" custLinFactNeighborY="100000"/>
      <dgm:spPr/>
    </dgm:pt>
    <dgm:pt modelId="{6669B1FC-918B-4EEE-A9F6-D0FC532505EC}" type="pres">
      <dgm:prSet presAssocID="{4E67E6FC-B840-4597-82B3-09EA177046DA}" presName="spaceA" presStyleCnt="0"/>
      <dgm:spPr/>
    </dgm:pt>
  </dgm:ptLst>
  <dgm:cxnLst>
    <dgm:cxn modelId="{92F67DEB-998B-4050-AD7A-1C30A0F295B5}" type="presOf" srcId="{4E67E6FC-B840-4597-82B3-09EA177046DA}" destId="{E71691C2-5673-4503-BD50-2180FAE5A2FB}" srcOrd="0" destOrd="0" presId="urn:microsoft.com/office/officeart/2005/8/layout/hProcess11"/>
    <dgm:cxn modelId="{0D331FB0-C1E3-4FB5-AEEE-D24B97098982}" type="presOf" srcId="{0FACBA26-9E94-4D5A-802B-FF53053AE313}" destId="{BC711B0A-7871-4301-9A08-9873D0502DCD}" srcOrd="0" destOrd="0" presId="urn:microsoft.com/office/officeart/2005/8/layout/hProcess11"/>
    <dgm:cxn modelId="{0B0603AD-0FB6-4984-8FA7-C142D58D210B}" srcId="{0FACBA26-9E94-4D5A-802B-FF53053AE313}" destId="{4E67E6FC-B840-4597-82B3-09EA177046DA}" srcOrd="0" destOrd="0" parTransId="{2501834E-C1E3-4769-8EDC-478E8EE99EF8}" sibTransId="{D642ED49-552B-4670-986D-34C3109CFF3C}"/>
    <dgm:cxn modelId="{5E20D966-DD0B-4ACE-9950-1BE76B27830E}" type="presParOf" srcId="{BC711B0A-7871-4301-9A08-9873D0502DCD}" destId="{019C393D-467A-46E9-B5DC-18A46415675B}" srcOrd="0" destOrd="0" presId="urn:microsoft.com/office/officeart/2005/8/layout/hProcess11"/>
    <dgm:cxn modelId="{135D6F4C-6737-489E-BE32-33E0278F176A}" type="presParOf" srcId="{BC711B0A-7871-4301-9A08-9873D0502DCD}" destId="{0E0F32AE-5CA3-4CB4-9BD1-461F7BCFDDA7}" srcOrd="1" destOrd="0" presId="urn:microsoft.com/office/officeart/2005/8/layout/hProcess11"/>
    <dgm:cxn modelId="{3A4D3F63-097D-4847-BF73-C06E9FA1F3E8}" type="presParOf" srcId="{0E0F32AE-5CA3-4CB4-9BD1-461F7BCFDDA7}" destId="{462AE74F-58A1-4F1D-BBCC-96CBA6052EF5}" srcOrd="0" destOrd="0" presId="urn:microsoft.com/office/officeart/2005/8/layout/hProcess11"/>
    <dgm:cxn modelId="{4429FAEA-AC91-4972-9971-5574049EF749}" type="presParOf" srcId="{462AE74F-58A1-4F1D-BBCC-96CBA6052EF5}" destId="{E71691C2-5673-4503-BD50-2180FAE5A2FB}" srcOrd="0" destOrd="0" presId="urn:microsoft.com/office/officeart/2005/8/layout/hProcess11"/>
    <dgm:cxn modelId="{8CC1499F-0AD9-4693-95E0-CFBE34C9B6FF}" type="presParOf" srcId="{462AE74F-58A1-4F1D-BBCC-96CBA6052EF5}" destId="{7BE95D97-C621-4DBA-8E20-F3F434D573C9}" srcOrd="1" destOrd="0" presId="urn:microsoft.com/office/officeart/2005/8/layout/hProcess11"/>
    <dgm:cxn modelId="{565EE13F-1BDF-4725-8978-846A7C212B10}" type="presParOf" srcId="{462AE74F-58A1-4F1D-BBCC-96CBA6052EF5}" destId="{6669B1FC-918B-4EEE-A9F6-D0FC532505EC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C393D-467A-46E9-B5DC-18A46415675B}">
      <dsp:nvSpPr>
        <dsp:cNvPr id="0" name=""/>
        <dsp:cNvSpPr/>
      </dsp:nvSpPr>
      <dsp:spPr>
        <a:xfrm>
          <a:off x="0" y="1669256"/>
          <a:ext cx="9074793" cy="1451843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71691C2-5673-4503-BD50-2180FAE5A2FB}">
      <dsp:nvSpPr>
        <dsp:cNvPr id="0" name=""/>
        <dsp:cNvSpPr/>
      </dsp:nvSpPr>
      <dsp:spPr>
        <a:xfrm>
          <a:off x="724114" y="625323"/>
          <a:ext cx="8167313" cy="1451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2712" tIns="362712" rIns="362712" bIns="362712" numCol="1" spcCol="1270" anchor="b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b="1" kern="1200" dirty="0" smtClean="0">
              <a:solidFill>
                <a:schemeClr val="bg1"/>
              </a:solidFill>
            </a:rPr>
            <a:t>Doma nám řekli, že…</a:t>
          </a:r>
          <a:endParaRPr lang="cs-CZ" sz="5100" kern="1200" dirty="0">
            <a:solidFill>
              <a:schemeClr val="bg1"/>
            </a:solidFill>
          </a:endParaRPr>
        </a:p>
      </dsp:txBody>
      <dsp:txXfrm>
        <a:off x="724114" y="625323"/>
        <a:ext cx="8167313" cy="1451843"/>
      </dsp:txXfrm>
    </dsp:sp>
    <dsp:sp modelId="{7BE95D97-C621-4DBA-8E20-F3F434D573C9}">
      <dsp:nvSpPr>
        <dsp:cNvPr id="0" name=""/>
        <dsp:cNvSpPr/>
      </dsp:nvSpPr>
      <dsp:spPr>
        <a:xfrm>
          <a:off x="4262264" y="2137779"/>
          <a:ext cx="405089" cy="48018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62EE7-BC90-456A-A0C9-6C06B0B2AF14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FE3DE7-CE37-4B01-A41C-ED7F47BCC2C1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4300" rIns="114300" bIns="11430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 smtClean="0"/>
            <a:t>Svět je </a:t>
          </a:r>
          <a:r>
            <a:rPr lang="cs-CZ" sz="4500" kern="1200" dirty="0" smtClean="0"/>
            <a:t>sice zlý</a:t>
          </a:r>
          <a:r>
            <a:rPr lang="cs-CZ" sz="4500" kern="1200" dirty="0" smtClean="0"/>
            <a:t>, ale není až tak zlý</a:t>
          </a:r>
          <a:endParaRPr lang="cs-CZ" sz="4500" kern="1200" dirty="0"/>
        </a:p>
      </dsp:txBody>
      <dsp:txXfrm>
        <a:off x="604289" y="435133"/>
        <a:ext cx="9851585" cy="870267"/>
      </dsp:txXfrm>
    </dsp:sp>
    <dsp:sp modelId="{68945AE9-CB28-42B7-A567-EFB7B35AD33A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76F305-5CC1-4FFA-AE9D-24C4C9F047B1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4300" rIns="114300" bIns="11430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 smtClean="0"/>
            <a:t>Bubáci </a:t>
          </a:r>
          <a:r>
            <a:rPr lang="cs-CZ" sz="4500" kern="1200" dirty="0" smtClean="0"/>
            <a:t>nečíhají za </a:t>
          </a:r>
          <a:r>
            <a:rPr lang="cs-CZ" sz="4500" kern="1200" dirty="0" smtClean="0"/>
            <a:t>každým rohem</a:t>
          </a:r>
          <a:endParaRPr lang="cs-CZ" sz="4500" kern="1200" dirty="0"/>
        </a:p>
      </dsp:txBody>
      <dsp:txXfrm>
        <a:off x="920631" y="1740535"/>
        <a:ext cx="9535243" cy="870267"/>
      </dsp:txXfrm>
    </dsp:sp>
    <dsp:sp modelId="{EEDC4881-4C75-4E54-A303-2C5CC75F6B8C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455E8F-67E3-4B95-95FD-B90F1A8CD375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4300" rIns="114300" bIns="11430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 smtClean="0"/>
            <a:t>Přehnaná </a:t>
          </a:r>
          <a:r>
            <a:rPr lang="cs-CZ" sz="4500" kern="1200" dirty="0" smtClean="0"/>
            <a:t>starostlivost </a:t>
          </a:r>
          <a:r>
            <a:rPr lang="cs-CZ" sz="4500" kern="1200" dirty="0" smtClean="0"/>
            <a:t>nesvědčí</a:t>
          </a:r>
          <a:endParaRPr lang="cs-CZ" sz="4500" kern="1200" dirty="0"/>
        </a:p>
      </dsp:txBody>
      <dsp:txXfrm>
        <a:off x="604289" y="3045936"/>
        <a:ext cx="9851585" cy="870267"/>
      </dsp:txXfrm>
    </dsp:sp>
    <dsp:sp modelId="{49C4EEC3-ED47-4DB2-A7B5-37EAEBB56697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C393D-467A-46E9-B5DC-18A46415675B}">
      <dsp:nvSpPr>
        <dsp:cNvPr id="0" name=""/>
        <dsp:cNvSpPr/>
      </dsp:nvSpPr>
      <dsp:spPr>
        <a:xfrm>
          <a:off x="0" y="1669256"/>
          <a:ext cx="9074793" cy="1451843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71691C2-5673-4503-BD50-2180FAE5A2FB}">
      <dsp:nvSpPr>
        <dsp:cNvPr id="0" name=""/>
        <dsp:cNvSpPr/>
      </dsp:nvSpPr>
      <dsp:spPr>
        <a:xfrm>
          <a:off x="724114" y="625323"/>
          <a:ext cx="8167313" cy="1451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2712" tIns="362712" rIns="362712" bIns="362712" numCol="1" spcCol="1270" anchor="b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b="1" kern="1200" dirty="0" err="1" smtClean="0">
              <a:solidFill>
                <a:schemeClr val="bg1"/>
              </a:solidFill>
            </a:rPr>
            <a:t>Už</a:t>
          </a:r>
          <a:r>
            <a:rPr lang="en-US" sz="5100" b="1" kern="1200" dirty="0" smtClean="0">
              <a:solidFill>
                <a:schemeClr val="bg1"/>
              </a:solidFill>
            </a:rPr>
            <a:t> </a:t>
          </a:r>
          <a:r>
            <a:rPr lang="en-US" sz="5100" b="1" kern="1200" dirty="0" err="1" smtClean="0">
              <a:solidFill>
                <a:schemeClr val="bg1"/>
              </a:solidFill>
            </a:rPr>
            <a:t>nám</a:t>
          </a:r>
          <a:r>
            <a:rPr lang="en-US" sz="5100" b="1" kern="1200" dirty="0" smtClean="0">
              <a:solidFill>
                <a:schemeClr val="bg1"/>
              </a:solidFill>
            </a:rPr>
            <a:t> ale </a:t>
          </a:r>
          <a:r>
            <a:rPr lang="en-US" sz="5100" b="1" kern="1200" dirty="0" err="1" smtClean="0">
              <a:solidFill>
                <a:schemeClr val="bg1"/>
              </a:solidFill>
            </a:rPr>
            <a:t>neřekli</a:t>
          </a:r>
          <a:r>
            <a:rPr lang="en-US" sz="5100" b="1" kern="1200" dirty="0" smtClean="0">
              <a:solidFill>
                <a:schemeClr val="bg1"/>
              </a:solidFill>
            </a:rPr>
            <a:t>, </a:t>
          </a:r>
          <a:r>
            <a:rPr lang="en-US" sz="5100" b="1" kern="1200" dirty="0" err="1" smtClean="0">
              <a:solidFill>
                <a:schemeClr val="bg1"/>
              </a:solidFill>
            </a:rPr>
            <a:t>že</a:t>
          </a:r>
          <a:r>
            <a:rPr lang="en-US" sz="5100" b="1" kern="1200" dirty="0" smtClean="0">
              <a:solidFill>
                <a:schemeClr val="bg1"/>
              </a:solidFill>
            </a:rPr>
            <a:t>…</a:t>
          </a:r>
          <a:endParaRPr lang="cs-CZ" sz="5100" b="1" kern="1200" dirty="0">
            <a:solidFill>
              <a:schemeClr val="bg1"/>
            </a:solidFill>
          </a:endParaRPr>
        </a:p>
      </dsp:txBody>
      <dsp:txXfrm>
        <a:off x="724114" y="625323"/>
        <a:ext cx="8167313" cy="1451843"/>
      </dsp:txXfrm>
    </dsp:sp>
    <dsp:sp modelId="{7BE95D97-C621-4DBA-8E20-F3F434D573C9}">
      <dsp:nvSpPr>
        <dsp:cNvPr id="0" name=""/>
        <dsp:cNvSpPr/>
      </dsp:nvSpPr>
      <dsp:spPr>
        <a:xfrm>
          <a:off x="4262264" y="2137779"/>
          <a:ext cx="405089" cy="48018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4DA3E9-E921-479C-810A-BBA09475714E}">
      <dsp:nvSpPr>
        <dsp:cNvPr id="0" name=""/>
        <dsp:cNvSpPr/>
      </dsp:nvSpPr>
      <dsp:spPr>
        <a:xfrm>
          <a:off x="-5125791" y="-785209"/>
          <a:ext cx="6104194" cy="61041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90A234-1C97-469E-B7B5-D0E5606C9C37}">
      <dsp:nvSpPr>
        <dsp:cNvPr id="0" name=""/>
        <dsp:cNvSpPr/>
      </dsp:nvSpPr>
      <dsp:spPr>
        <a:xfrm>
          <a:off x="629288" y="453377"/>
          <a:ext cx="9823745" cy="90675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737" tIns="83820" rIns="83820" bIns="8382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smtClean="0"/>
            <a:t>Ne každý úsměv znamená radost</a:t>
          </a:r>
          <a:endParaRPr lang="cs-CZ" sz="3300" kern="1200"/>
        </a:p>
      </dsp:txBody>
      <dsp:txXfrm>
        <a:off x="629288" y="453377"/>
        <a:ext cx="9823745" cy="906755"/>
      </dsp:txXfrm>
    </dsp:sp>
    <dsp:sp modelId="{3C42C68A-28AE-4592-BA02-14B927A0F154}">
      <dsp:nvSpPr>
        <dsp:cNvPr id="0" name=""/>
        <dsp:cNvSpPr/>
      </dsp:nvSpPr>
      <dsp:spPr>
        <a:xfrm>
          <a:off x="62566" y="340033"/>
          <a:ext cx="1133444" cy="113344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678EF7-6219-4CC3-A4D9-478C249724CA}">
      <dsp:nvSpPr>
        <dsp:cNvPr id="0" name=""/>
        <dsp:cNvSpPr/>
      </dsp:nvSpPr>
      <dsp:spPr>
        <a:xfrm>
          <a:off x="958893" y="1813510"/>
          <a:ext cx="9494140" cy="90675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737" tIns="83820" rIns="83820" bIns="8382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smtClean="0"/>
            <a:t>Ne každý, kdo se tváří jako přítel, je skutečně přítel</a:t>
          </a:r>
          <a:endParaRPr lang="cs-CZ" sz="3300" kern="1200"/>
        </a:p>
      </dsp:txBody>
      <dsp:txXfrm>
        <a:off x="958893" y="1813510"/>
        <a:ext cx="9494140" cy="906755"/>
      </dsp:txXfrm>
    </dsp:sp>
    <dsp:sp modelId="{A22F0381-6B0E-4977-B230-7A72CB13D2B9}">
      <dsp:nvSpPr>
        <dsp:cNvPr id="0" name=""/>
        <dsp:cNvSpPr/>
      </dsp:nvSpPr>
      <dsp:spPr>
        <a:xfrm>
          <a:off x="392171" y="1700166"/>
          <a:ext cx="1133444" cy="113344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97DA4-5488-4206-BEC5-C66F12377AB8}">
      <dsp:nvSpPr>
        <dsp:cNvPr id="0" name=""/>
        <dsp:cNvSpPr/>
      </dsp:nvSpPr>
      <dsp:spPr>
        <a:xfrm>
          <a:off x="629288" y="3173643"/>
          <a:ext cx="9823745" cy="90675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737" tIns="83820" rIns="83820" bIns="8382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Je dobré být </a:t>
          </a:r>
          <a:r>
            <a:rPr lang="cs-CZ" sz="3300" kern="1200" dirty="0" smtClean="0"/>
            <a:t>vyrovnaný sám se sebou</a:t>
          </a:r>
          <a:endParaRPr lang="cs-CZ" sz="3300" kern="1200" dirty="0"/>
        </a:p>
      </dsp:txBody>
      <dsp:txXfrm>
        <a:off x="629288" y="3173643"/>
        <a:ext cx="9823745" cy="906755"/>
      </dsp:txXfrm>
    </dsp:sp>
    <dsp:sp modelId="{B12FD826-3B1C-4843-962D-16E9482F46A1}">
      <dsp:nvSpPr>
        <dsp:cNvPr id="0" name=""/>
        <dsp:cNvSpPr/>
      </dsp:nvSpPr>
      <dsp:spPr>
        <a:xfrm>
          <a:off x="62566" y="3060298"/>
          <a:ext cx="1133444" cy="113344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C393D-467A-46E9-B5DC-18A46415675B}">
      <dsp:nvSpPr>
        <dsp:cNvPr id="0" name=""/>
        <dsp:cNvSpPr/>
      </dsp:nvSpPr>
      <dsp:spPr>
        <a:xfrm>
          <a:off x="0" y="1669256"/>
          <a:ext cx="9074793" cy="1451843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71691C2-5673-4503-BD50-2180FAE5A2FB}">
      <dsp:nvSpPr>
        <dsp:cNvPr id="0" name=""/>
        <dsp:cNvSpPr/>
      </dsp:nvSpPr>
      <dsp:spPr>
        <a:xfrm>
          <a:off x="724114" y="625323"/>
          <a:ext cx="8167313" cy="1451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2712" tIns="362712" rIns="362712" bIns="362712" numCol="1" spcCol="1270" anchor="b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b="1" kern="1200" dirty="0" err="1" smtClean="0">
              <a:solidFill>
                <a:schemeClr val="bg1"/>
              </a:solidFill>
            </a:rPr>
            <a:t>Už</a:t>
          </a:r>
          <a:r>
            <a:rPr lang="en-US" sz="5100" b="1" kern="1200" dirty="0" smtClean="0">
              <a:solidFill>
                <a:schemeClr val="bg1"/>
              </a:solidFill>
            </a:rPr>
            <a:t> </a:t>
          </a:r>
          <a:r>
            <a:rPr lang="en-US" sz="5100" b="1" kern="1200" dirty="0" err="1" smtClean="0">
              <a:solidFill>
                <a:schemeClr val="bg1"/>
              </a:solidFill>
            </a:rPr>
            <a:t>nám</a:t>
          </a:r>
          <a:r>
            <a:rPr lang="en-US" sz="5100" b="1" kern="1200" dirty="0" smtClean="0">
              <a:solidFill>
                <a:schemeClr val="bg1"/>
              </a:solidFill>
            </a:rPr>
            <a:t> ale </a:t>
          </a:r>
          <a:r>
            <a:rPr lang="en-US" sz="5100" b="1" kern="1200" dirty="0" err="1" smtClean="0">
              <a:solidFill>
                <a:schemeClr val="bg1"/>
              </a:solidFill>
            </a:rPr>
            <a:t>neřekli</a:t>
          </a:r>
          <a:r>
            <a:rPr lang="en-US" sz="5100" b="1" kern="1200" dirty="0" smtClean="0">
              <a:solidFill>
                <a:schemeClr val="bg1"/>
              </a:solidFill>
            </a:rPr>
            <a:t>, </a:t>
          </a:r>
          <a:r>
            <a:rPr lang="en-US" sz="5100" b="1" kern="1200" dirty="0" err="1" smtClean="0">
              <a:solidFill>
                <a:schemeClr val="bg1"/>
              </a:solidFill>
            </a:rPr>
            <a:t>že</a:t>
          </a:r>
          <a:r>
            <a:rPr lang="en-US" sz="5100" b="1" kern="1200" dirty="0" smtClean="0">
              <a:solidFill>
                <a:schemeClr val="bg1"/>
              </a:solidFill>
            </a:rPr>
            <a:t>…</a:t>
          </a:r>
          <a:endParaRPr lang="cs-CZ" sz="5100" b="1" kern="1200" dirty="0">
            <a:solidFill>
              <a:schemeClr val="bg1"/>
            </a:solidFill>
          </a:endParaRPr>
        </a:p>
      </dsp:txBody>
      <dsp:txXfrm>
        <a:off x="724114" y="625323"/>
        <a:ext cx="8167313" cy="1451843"/>
      </dsp:txXfrm>
    </dsp:sp>
    <dsp:sp modelId="{7BE95D97-C621-4DBA-8E20-F3F434D573C9}">
      <dsp:nvSpPr>
        <dsp:cNvPr id="0" name=""/>
        <dsp:cNvSpPr/>
      </dsp:nvSpPr>
      <dsp:spPr>
        <a:xfrm>
          <a:off x="4262264" y="2137779"/>
          <a:ext cx="405089" cy="48018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0DA3AA-4723-4B05-A15E-12BB33C50B51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25551B-75D3-4549-8C9E-8B4CE309A4E8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smtClean="0"/>
            <a:t>To, že to nedokázali oni, neznamená, že to musíme dokázat my</a:t>
          </a:r>
          <a:endParaRPr lang="cs-CZ" sz="2800" kern="1200"/>
        </a:p>
      </dsp:txBody>
      <dsp:txXfrm>
        <a:off x="604289" y="435133"/>
        <a:ext cx="9851585" cy="870267"/>
      </dsp:txXfrm>
    </dsp:sp>
    <dsp:sp modelId="{D94368BD-EABC-4D14-B4E9-862BF0E27A76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097FF8-6815-4476-ABB3-5095E3F9D786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smtClean="0"/>
            <a:t>Žijeme pro své vlastní sny, ne pro sny rodičů</a:t>
          </a:r>
          <a:endParaRPr lang="cs-CZ" sz="2800" kern="1200"/>
        </a:p>
      </dsp:txBody>
      <dsp:txXfrm>
        <a:off x="920631" y="1740535"/>
        <a:ext cx="9535243" cy="870267"/>
      </dsp:txXfrm>
    </dsp:sp>
    <dsp:sp modelId="{5D64ACA1-6F08-4F8A-A3FE-2EDF0C051BAD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591545-F6BC-4195-ADCA-0B0B7175EAD8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smtClean="0"/>
            <a:t>Vysoká pozice nemusí znamenat radost ze života</a:t>
          </a:r>
          <a:endParaRPr lang="cs-CZ" sz="2800" kern="1200"/>
        </a:p>
      </dsp:txBody>
      <dsp:txXfrm>
        <a:off x="604289" y="3045936"/>
        <a:ext cx="9851585" cy="870267"/>
      </dsp:txXfrm>
    </dsp:sp>
    <dsp:sp modelId="{239525AF-7661-4511-BA1B-F703B63D55A4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48E838-2CE3-453F-A322-26B3F415D64A}">
      <dsp:nvSpPr>
        <dsp:cNvPr id="0" name=""/>
        <dsp:cNvSpPr/>
      </dsp:nvSpPr>
      <dsp:spPr>
        <a:xfrm>
          <a:off x="128" y="0"/>
          <a:ext cx="1709811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… máme dodržovat pravidla</a:t>
          </a:r>
          <a:endParaRPr lang="cs-CZ" sz="2300" kern="1200"/>
        </a:p>
      </dsp:txBody>
      <dsp:txXfrm>
        <a:off x="128" y="1740535"/>
        <a:ext cx="1709811" cy="1740535"/>
      </dsp:txXfrm>
    </dsp:sp>
    <dsp:sp modelId="{E0E332EC-0574-488A-92C2-E2BD5C1EFE8D}">
      <dsp:nvSpPr>
        <dsp:cNvPr id="0" name=""/>
        <dsp:cNvSpPr/>
      </dsp:nvSpPr>
      <dsp:spPr>
        <a:xfrm>
          <a:off x="130536" y="252763"/>
          <a:ext cx="1448995" cy="1448995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A50F3FD-5A90-47B4-9D7B-C0D2E082BC98}">
      <dsp:nvSpPr>
        <dsp:cNvPr id="0" name=""/>
        <dsp:cNvSpPr/>
      </dsp:nvSpPr>
      <dsp:spPr>
        <a:xfrm>
          <a:off x="1761234" y="0"/>
          <a:ext cx="1709811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… se máme chovat slušně</a:t>
          </a:r>
          <a:endParaRPr lang="cs-CZ" sz="2300" kern="1200"/>
        </a:p>
      </dsp:txBody>
      <dsp:txXfrm>
        <a:off x="1761234" y="1740535"/>
        <a:ext cx="1709811" cy="1740535"/>
      </dsp:txXfrm>
    </dsp:sp>
    <dsp:sp modelId="{0D12DD56-385F-4525-8DBF-A0FDF3A5F3C7}">
      <dsp:nvSpPr>
        <dsp:cNvPr id="0" name=""/>
        <dsp:cNvSpPr/>
      </dsp:nvSpPr>
      <dsp:spPr>
        <a:xfrm>
          <a:off x="1891642" y="252763"/>
          <a:ext cx="1448995" cy="1448995"/>
        </a:xfrm>
        <a:prstGeom prst="ellipse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3A6D363-BABA-4E95-8212-E302963F5CF7}">
      <dsp:nvSpPr>
        <dsp:cNvPr id="0" name=""/>
        <dsp:cNvSpPr/>
      </dsp:nvSpPr>
      <dsp:spPr>
        <a:xfrm>
          <a:off x="3522340" y="21386"/>
          <a:ext cx="1709811" cy="4311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… máme být zodpovědní</a:t>
          </a:r>
          <a:endParaRPr lang="cs-CZ" sz="2300" kern="1200" dirty="0"/>
        </a:p>
      </dsp:txBody>
      <dsp:txXfrm>
        <a:off x="3522340" y="1746083"/>
        <a:ext cx="1709811" cy="1724696"/>
      </dsp:txXfrm>
    </dsp:sp>
    <dsp:sp modelId="{87CD7354-8EE1-42D6-9F6D-76FCD419D9CA}">
      <dsp:nvSpPr>
        <dsp:cNvPr id="0" name=""/>
        <dsp:cNvSpPr/>
      </dsp:nvSpPr>
      <dsp:spPr>
        <a:xfrm>
          <a:off x="3652749" y="262662"/>
          <a:ext cx="1448995" cy="1448995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4845875-FF47-4AB1-A23E-5EC1E3BB5C08}">
      <dsp:nvSpPr>
        <dsp:cNvPr id="0" name=""/>
        <dsp:cNvSpPr/>
      </dsp:nvSpPr>
      <dsp:spPr>
        <a:xfrm>
          <a:off x="5283447" y="0"/>
          <a:ext cx="1709811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… si máme dávat pozor</a:t>
          </a:r>
          <a:endParaRPr lang="cs-CZ" sz="2300" kern="1200"/>
        </a:p>
      </dsp:txBody>
      <dsp:txXfrm>
        <a:off x="5283447" y="1740535"/>
        <a:ext cx="1709811" cy="1740535"/>
      </dsp:txXfrm>
    </dsp:sp>
    <dsp:sp modelId="{554E0F27-88F1-4D6E-B677-65CF588C199D}">
      <dsp:nvSpPr>
        <dsp:cNvPr id="0" name=""/>
        <dsp:cNvSpPr/>
      </dsp:nvSpPr>
      <dsp:spPr>
        <a:xfrm>
          <a:off x="5413855" y="252763"/>
          <a:ext cx="1448995" cy="1448995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F8DDC1D-077D-44E9-AE2E-6A42866A7CF6}">
      <dsp:nvSpPr>
        <dsp:cNvPr id="0" name=""/>
        <dsp:cNvSpPr/>
      </dsp:nvSpPr>
      <dsp:spPr>
        <a:xfrm>
          <a:off x="7044553" y="0"/>
          <a:ext cx="1709811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… </a:t>
          </a:r>
          <a:r>
            <a:rPr lang="en-US" sz="2300" kern="1200" dirty="0" err="1" smtClean="0"/>
            <a:t>máme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myslet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pozitivně</a:t>
          </a:r>
          <a:endParaRPr lang="cs-CZ" sz="2300" kern="1200" dirty="0"/>
        </a:p>
      </dsp:txBody>
      <dsp:txXfrm>
        <a:off x="7044553" y="1740535"/>
        <a:ext cx="1709811" cy="1740535"/>
      </dsp:txXfrm>
    </dsp:sp>
    <dsp:sp modelId="{45F18299-C907-4478-AB15-6884242EC2CA}">
      <dsp:nvSpPr>
        <dsp:cNvPr id="0" name=""/>
        <dsp:cNvSpPr/>
      </dsp:nvSpPr>
      <dsp:spPr>
        <a:xfrm>
          <a:off x="7174961" y="252763"/>
          <a:ext cx="1448995" cy="1448995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D8E7D85-BE76-4426-96B0-7EE3EAB292CA}">
      <dsp:nvSpPr>
        <dsp:cNvPr id="0" name=""/>
        <dsp:cNvSpPr/>
      </dsp:nvSpPr>
      <dsp:spPr>
        <a:xfrm>
          <a:off x="8805659" y="0"/>
          <a:ext cx="1709811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… to musíme dokázat</a:t>
          </a:r>
          <a:endParaRPr lang="cs-CZ" sz="2300" kern="1200"/>
        </a:p>
      </dsp:txBody>
      <dsp:txXfrm>
        <a:off x="8805659" y="1740535"/>
        <a:ext cx="1709811" cy="1740535"/>
      </dsp:txXfrm>
    </dsp:sp>
    <dsp:sp modelId="{3B04DC0B-238B-4460-B360-112B6826C32E}">
      <dsp:nvSpPr>
        <dsp:cNvPr id="0" name=""/>
        <dsp:cNvSpPr/>
      </dsp:nvSpPr>
      <dsp:spPr>
        <a:xfrm>
          <a:off x="8936067" y="252763"/>
          <a:ext cx="1448995" cy="1448995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60B83B6-4DFE-45E1-A6F7-BAAEA33B6A72}">
      <dsp:nvSpPr>
        <dsp:cNvPr id="0" name=""/>
        <dsp:cNvSpPr/>
      </dsp:nvSpPr>
      <dsp:spPr>
        <a:xfrm>
          <a:off x="420623" y="3472754"/>
          <a:ext cx="9674352" cy="652700"/>
        </a:xfrm>
        <a:prstGeom prst="leftRightArrow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C393D-467A-46E9-B5DC-18A46415675B}">
      <dsp:nvSpPr>
        <dsp:cNvPr id="0" name=""/>
        <dsp:cNvSpPr/>
      </dsp:nvSpPr>
      <dsp:spPr>
        <a:xfrm>
          <a:off x="0" y="1669256"/>
          <a:ext cx="9074793" cy="1451843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71691C2-5673-4503-BD50-2180FAE5A2FB}">
      <dsp:nvSpPr>
        <dsp:cNvPr id="0" name=""/>
        <dsp:cNvSpPr/>
      </dsp:nvSpPr>
      <dsp:spPr>
        <a:xfrm>
          <a:off x="724114" y="625323"/>
          <a:ext cx="8167313" cy="1451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2712" tIns="362712" rIns="362712" bIns="362712" numCol="1" spcCol="1270" anchor="b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b="1" kern="1200" dirty="0" err="1" smtClean="0">
              <a:solidFill>
                <a:schemeClr val="bg1"/>
              </a:solidFill>
            </a:rPr>
            <a:t>Už</a:t>
          </a:r>
          <a:r>
            <a:rPr lang="en-US" sz="5100" b="1" kern="1200" dirty="0" smtClean="0">
              <a:solidFill>
                <a:schemeClr val="bg1"/>
              </a:solidFill>
            </a:rPr>
            <a:t> </a:t>
          </a:r>
          <a:r>
            <a:rPr lang="en-US" sz="5100" b="1" kern="1200" dirty="0" err="1" smtClean="0">
              <a:solidFill>
                <a:schemeClr val="bg1"/>
              </a:solidFill>
            </a:rPr>
            <a:t>nám</a:t>
          </a:r>
          <a:r>
            <a:rPr lang="en-US" sz="5100" b="1" kern="1200" dirty="0" smtClean="0">
              <a:solidFill>
                <a:schemeClr val="bg1"/>
              </a:solidFill>
            </a:rPr>
            <a:t> ale </a:t>
          </a:r>
          <a:r>
            <a:rPr lang="en-US" sz="5100" b="1" kern="1200" dirty="0" err="1" smtClean="0">
              <a:solidFill>
                <a:schemeClr val="bg1"/>
              </a:solidFill>
            </a:rPr>
            <a:t>neřekli</a:t>
          </a:r>
          <a:r>
            <a:rPr lang="en-US" sz="5100" b="1" kern="1200" dirty="0" smtClean="0">
              <a:solidFill>
                <a:schemeClr val="bg1"/>
              </a:solidFill>
            </a:rPr>
            <a:t>, </a:t>
          </a:r>
          <a:r>
            <a:rPr lang="en-US" sz="5100" b="1" kern="1200" dirty="0" err="1" smtClean="0">
              <a:solidFill>
                <a:schemeClr val="bg1"/>
              </a:solidFill>
            </a:rPr>
            <a:t>že</a:t>
          </a:r>
          <a:r>
            <a:rPr lang="en-US" sz="5100" b="1" kern="1200" dirty="0" smtClean="0">
              <a:solidFill>
                <a:schemeClr val="bg1"/>
              </a:solidFill>
            </a:rPr>
            <a:t>…</a:t>
          </a:r>
          <a:endParaRPr lang="cs-CZ" sz="5100" b="1" kern="1200" dirty="0">
            <a:solidFill>
              <a:schemeClr val="bg1"/>
            </a:solidFill>
          </a:endParaRPr>
        </a:p>
      </dsp:txBody>
      <dsp:txXfrm>
        <a:off x="724114" y="625323"/>
        <a:ext cx="8167313" cy="1451843"/>
      </dsp:txXfrm>
    </dsp:sp>
    <dsp:sp modelId="{7BE95D97-C621-4DBA-8E20-F3F434D573C9}">
      <dsp:nvSpPr>
        <dsp:cNvPr id="0" name=""/>
        <dsp:cNvSpPr/>
      </dsp:nvSpPr>
      <dsp:spPr>
        <a:xfrm>
          <a:off x="4262264" y="2154402"/>
          <a:ext cx="405089" cy="48018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3F339D-17DC-4B64-884D-95CE2881BF2C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78E0DE-2EB1-402A-9836-8634719674E0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01600" rIns="101600" bIns="1016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Na tomto světě ubývá místa pro poctivost</a:t>
          </a:r>
          <a:endParaRPr lang="cs-CZ" sz="4000" kern="1200" dirty="0"/>
        </a:p>
      </dsp:txBody>
      <dsp:txXfrm>
        <a:off x="604289" y="435133"/>
        <a:ext cx="9851585" cy="870267"/>
      </dsp:txXfrm>
    </dsp:sp>
    <dsp:sp modelId="{3F0036D0-C1B0-4C7E-84CB-A00493548576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9522EF-D6DA-4492-B8CA-4ED924495B77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01600" rIns="101600" bIns="1016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smtClean="0"/>
            <a:t>Převaha nepravdivých názorů častěji vítězí</a:t>
          </a:r>
          <a:endParaRPr lang="cs-CZ" sz="4000" kern="1200"/>
        </a:p>
      </dsp:txBody>
      <dsp:txXfrm>
        <a:off x="920631" y="1740535"/>
        <a:ext cx="9535243" cy="870267"/>
      </dsp:txXfrm>
    </dsp:sp>
    <dsp:sp modelId="{EF61C2B5-5C39-4EBA-AB2E-3C70AFDCDE97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B2A2AA-664D-4882-82F1-739AF2002B08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01600" rIns="101600" bIns="1016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smtClean="0"/>
            <a:t>Peníze jsou občas důležitější než pravda</a:t>
          </a:r>
          <a:endParaRPr lang="cs-CZ" sz="4000" kern="1200"/>
        </a:p>
      </dsp:txBody>
      <dsp:txXfrm>
        <a:off x="604289" y="3045936"/>
        <a:ext cx="9851585" cy="870267"/>
      </dsp:txXfrm>
    </dsp:sp>
    <dsp:sp modelId="{C9EA8903-253F-4FF9-93AC-25F68E893AFA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C393D-467A-46E9-B5DC-18A46415675B}">
      <dsp:nvSpPr>
        <dsp:cNvPr id="0" name=""/>
        <dsp:cNvSpPr/>
      </dsp:nvSpPr>
      <dsp:spPr>
        <a:xfrm>
          <a:off x="0" y="1669256"/>
          <a:ext cx="9074793" cy="1451843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71691C2-5673-4503-BD50-2180FAE5A2FB}">
      <dsp:nvSpPr>
        <dsp:cNvPr id="0" name=""/>
        <dsp:cNvSpPr/>
      </dsp:nvSpPr>
      <dsp:spPr>
        <a:xfrm>
          <a:off x="724114" y="625323"/>
          <a:ext cx="8167313" cy="1451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2712" tIns="362712" rIns="362712" bIns="362712" numCol="1" spcCol="1270" anchor="b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b="1" kern="1200" dirty="0" err="1" smtClean="0">
              <a:solidFill>
                <a:schemeClr val="bg1"/>
              </a:solidFill>
            </a:rPr>
            <a:t>Už</a:t>
          </a:r>
          <a:r>
            <a:rPr lang="en-US" sz="5100" b="1" kern="1200" dirty="0" smtClean="0">
              <a:solidFill>
                <a:schemeClr val="bg1"/>
              </a:solidFill>
            </a:rPr>
            <a:t> </a:t>
          </a:r>
          <a:r>
            <a:rPr lang="en-US" sz="5100" b="1" kern="1200" dirty="0" err="1" smtClean="0">
              <a:solidFill>
                <a:schemeClr val="bg1"/>
              </a:solidFill>
            </a:rPr>
            <a:t>nám</a:t>
          </a:r>
          <a:r>
            <a:rPr lang="en-US" sz="5100" b="1" kern="1200" dirty="0" smtClean="0">
              <a:solidFill>
                <a:schemeClr val="bg1"/>
              </a:solidFill>
            </a:rPr>
            <a:t> ale </a:t>
          </a:r>
          <a:r>
            <a:rPr lang="en-US" sz="5100" b="1" kern="1200" dirty="0" err="1" smtClean="0">
              <a:solidFill>
                <a:schemeClr val="bg1"/>
              </a:solidFill>
            </a:rPr>
            <a:t>neřekli</a:t>
          </a:r>
          <a:r>
            <a:rPr lang="en-US" sz="5100" b="1" kern="1200" dirty="0" smtClean="0">
              <a:solidFill>
                <a:schemeClr val="bg1"/>
              </a:solidFill>
            </a:rPr>
            <a:t>, </a:t>
          </a:r>
          <a:r>
            <a:rPr lang="en-US" sz="5100" b="1" kern="1200" dirty="0" err="1" smtClean="0">
              <a:solidFill>
                <a:schemeClr val="bg1"/>
              </a:solidFill>
            </a:rPr>
            <a:t>že</a:t>
          </a:r>
          <a:r>
            <a:rPr lang="en-US" sz="5100" b="1" kern="1200" dirty="0" smtClean="0">
              <a:solidFill>
                <a:schemeClr val="bg1"/>
              </a:solidFill>
            </a:rPr>
            <a:t>…</a:t>
          </a:r>
          <a:endParaRPr lang="cs-CZ" sz="5100" b="1" kern="1200" dirty="0">
            <a:solidFill>
              <a:schemeClr val="bg1"/>
            </a:solidFill>
          </a:endParaRPr>
        </a:p>
      </dsp:txBody>
      <dsp:txXfrm>
        <a:off x="724114" y="625323"/>
        <a:ext cx="8167313" cy="1451843"/>
      </dsp:txXfrm>
    </dsp:sp>
    <dsp:sp modelId="{7BE95D97-C621-4DBA-8E20-F3F434D573C9}">
      <dsp:nvSpPr>
        <dsp:cNvPr id="0" name=""/>
        <dsp:cNvSpPr/>
      </dsp:nvSpPr>
      <dsp:spPr>
        <a:xfrm>
          <a:off x="4262264" y="2137779"/>
          <a:ext cx="405089" cy="48018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758573-5D7E-4E48-92A8-16F2D4B02051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C08B25-8A42-459C-83CB-FE280AE7E8AF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4300" rIns="114300" bIns="11430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 smtClean="0"/>
            <a:t>Se slušností nemusíš dojít daleko</a:t>
          </a:r>
          <a:endParaRPr lang="cs-CZ" sz="4500" kern="1200" dirty="0"/>
        </a:p>
      </dsp:txBody>
      <dsp:txXfrm>
        <a:off x="604289" y="435133"/>
        <a:ext cx="9851585" cy="870267"/>
      </dsp:txXfrm>
    </dsp:sp>
    <dsp:sp modelId="{61FF0899-8275-4E96-BCFA-0C3F7E31C39F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2338BE-BDEA-4466-91C7-3157C7B3BDCD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4300" rIns="114300" bIns="11430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smtClean="0"/>
            <a:t>Zásady slušného chování „neexistují“</a:t>
          </a:r>
          <a:endParaRPr lang="cs-CZ" sz="4500" kern="1200"/>
        </a:p>
      </dsp:txBody>
      <dsp:txXfrm>
        <a:off x="920631" y="1740535"/>
        <a:ext cx="9535243" cy="870267"/>
      </dsp:txXfrm>
    </dsp:sp>
    <dsp:sp modelId="{3B120D6D-6765-4E89-AA58-B71BBA891942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1FD4C4-35C5-4DDE-801F-71107023CA5A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4300" rIns="114300" bIns="11430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smtClean="0"/>
            <a:t>Peníze mění povahy slušných lidí</a:t>
          </a:r>
          <a:endParaRPr lang="cs-CZ" sz="4500" kern="1200"/>
        </a:p>
      </dsp:txBody>
      <dsp:txXfrm>
        <a:off x="604289" y="3045936"/>
        <a:ext cx="9851585" cy="870267"/>
      </dsp:txXfrm>
    </dsp:sp>
    <dsp:sp modelId="{6C10EF8A-7183-48B4-BE38-70145D362165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C393D-467A-46E9-B5DC-18A46415675B}">
      <dsp:nvSpPr>
        <dsp:cNvPr id="0" name=""/>
        <dsp:cNvSpPr/>
      </dsp:nvSpPr>
      <dsp:spPr>
        <a:xfrm>
          <a:off x="0" y="1669256"/>
          <a:ext cx="9074793" cy="1451843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71691C2-5673-4503-BD50-2180FAE5A2FB}">
      <dsp:nvSpPr>
        <dsp:cNvPr id="0" name=""/>
        <dsp:cNvSpPr/>
      </dsp:nvSpPr>
      <dsp:spPr>
        <a:xfrm>
          <a:off x="724114" y="625323"/>
          <a:ext cx="8167313" cy="1451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2712" tIns="362712" rIns="362712" bIns="362712" numCol="1" spcCol="1270" anchor="b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b="1" kern="1200" dirty="0" err="1" smtClean="0">
              <a:solidFill>
                <a:schemeClr val="bg1"/>
              </a:solidFill>
            </a:rPr>
            <a:t>Už</a:t>
          </a:r>
          <a:r>
            <a:rPr lang="en-US" sz="5100" b="1" kern="1200" dirty="0" smtClean="0">
              <a:solidFill>
                <a:schemeClr val="bg1"/>
              </a:solidFill>
            </a:rPr>
            <a:t> </a:t>
          </a:r>
          <a:r>
            <a:rPr lang="en-US" sz="5100" b="1" kern="1200" dirty="0" err="1" smtClean="0">
              <a:solidFill>
                <a:schemeClr val="bg1"/>
              </a:solidFill>
            </a:rPr>
            <a:t>nám</a:t>
          </a:r>
          <a:r>
            <a:rPr lang="en-US" sz="5100" b="1" kern="1200" dirty="0" smtClean="0">
              <a:solidFill>
                <a:schemeClr val="bg1"/>
              </a:solidFill>
            </a:rPr>
            <a:t> ale </a:t>
          </a:r>
          <a:r>
            <a:rPr lang="en-US" sz="5100" b="1" kern="1200" dirty="0" err="1" smtClean="0">
              <a:solidFill>
                <a:schemeClr val="bg1"/>
              </a:solidFill>
            </a:rPr>
            <a:t>neřekli</a:t>
          </a:r>
          <a:r>
            <a:rPr lang="en-US" sz="5100" b="1" kern="1200" dirty="0" smtClean="0">
              <a:solidFill>
                <a:schemeClr val="bg1"/>
              </a:solidFill>
            </a:rPr>
            <a:t>, </a:t>
          </a:r>
          <a:r>
            <a:rPr lang="en-US" sz="5100" b="1" kern="1200" dirty="0" err="1" smtClean="0">
              <a:solidFill>
                <a:schemeClr val="bg1"/>
              </a:solidFill>
            </a:rPr>
            <a:t>že</a:t>
          </a:r>
          <a:r>
            <a:rPr lang="en-US" sz="5100" b="1" kern="1200" dirty="0" smtClean="0">
              <a:solidFill>
                <a:schemeClr val="bg1"/>
              </a:solidFill>
            </a:rPr>
            <a:t>…</a:t>
          </a:r>
          <a:endParaRPr lang="cs-CZ" sz="5100" b="1" kern="1200" dirty="0">
            <a:solidFill>
              <a:schemeClr val="bg1"/>
            </a:solidFill>
          </a:endParaRPr>
        </a:p>
      </dsp:txBody>
      <dsp:txXfrm>
        <a:off x="724114" y="625323"/>
        <a:ext cx="8167313" cy="1451843"/>
      </dsp:txXfrm>
    </dsp:sp>
    <dsp:sp modelId="{7BE95D97-C621-4DBA-8E20-F3F434D573C9}">
      <dsp:nvSpPr>
        <dsp:cNvPr id="0" name=""/>
        <dsp:cNvSpPr/>
      </dsp:nvSpPr>
      <dsp:spPr>
        <a:xfrm>
          <a:off x="4262264" y="2137779"/>
          <a:ext cx="405089" cy="48018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D1C5C9-8B09-4B8E-9347-F5AB99090E48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4A81D-040B-479A-BE7A-717D717938A5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93980" rIns="93980" bIns="9398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/>
            <a:t>Život je krátký, tak ho musíme prožít naplno</a:t>
          </a:r>
          <a:endParaRPr lang="cs-CZ" sz="3700" kern="1200" dirty="0"/>
        </a:p>
      </dsp:txBody>
      <dsp:txXfrm>
        <a:off x="604289" y="435133"/>
        <a:ext cx="9851585" cy="870267"/>
      </dsp:txXfrm>
    </dsp:sp>
    <dsp:sp modelId="{F48D90A0-FF3B-4A58-81D5-182C7C80BAA8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9DA02B-7191-47C1-A854-3F875D9EE54F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93980" rIns="93980" bIns="9398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Zodpovědnost je lehčí, když je o koho se opřít</a:t>
          </a:r>
          <a:endParaRPr lang="cs-CZ" sz="3700" kern="1200"/>
        </a:p>
      </dsp:txBody>
      <dsp:txXfrm>
        <a:off x="920631" y="1740535"/>
        <a:ext cx="9535243" cy="870267"/>
      </dsp:txXfrm>
    </dsp:sp>
    <dsp:sp modelId="{FC8BCC4C-197A-48B1-AE45-0D1CC36FCAB8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FF3AE3-C06B-47FD-ADB5-9C4BE6B2562D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93980" rIns="93980" bIns="9398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V deset večer život nekončí</a:t>
          </a:r>
          <a:endParaRPr lang="cs-CZ" sz="3700" kern="1200"/>
        </a:p>
      </dsp:txBody>
      <dsp:txXfrm>
        <a:off x="604289" y="3045936"/>
        <a:ext cx="9851585" cy="870267"/>
      </dsp:txXfrm>
    </dsp:sp>
    <dsp:sp modelId="{52617544-8F74-4CCF-B13F-4EA92CC7EC69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C393D-467A-46E9-B5DC-18A46415675B}">
      <dsp:nvSpPr>
        <dsp:cNvPr id="0" name=""/>
        <dsp:cNvSpPr/>
      </dsp:nvSpPr>
      <dsp:spPr>
        <a:xfrm>
          <a:off x="0" y="1669256"/>
          <a:ext cx="9074793" cy="1451843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71691C2-5673-4503-BD50-2180FAE5A2FB}">
      <dsp:nvSpPr>
        <dsp:cNvPr id="0" name=""/>
        <dsp:cNvSpPr/>
      </dsp:nvSpPr>
      <dsp:spPr>
        <a:xfrm>
          <a:off x="724114" y="625323"/>
          <a:ext cx="8167313" cy="1451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2712" tIns="362712" rIns="362712" bIns="362712" numCol="1" spcCol="1270" anchor="b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b="1" kern="1200" dirty="0" err="1" smtClean="0">
              <a:solidFill>
                <a:schemeClr val="bg1"/>
              </a:solidFill>
            </a:rPr>
            <a:t>Už</a:t>
          </a:r>
          <a:r>
            <a:rPr lang="en-US" sz="5100" b="1" kern="1200" dirty="0" smtClean="0">
              <a:solidFill>
                <a:schemeClr val="bg1"/>
              </a:solidFill>
            </a:rPr>
            <a:t> </a:t>
          </a:r>
          <a:r>
            <a:rPr lang="en-US" sz="5100" b="1" kern="1200" dirty="0" err="1" smtClean="0">
              <a:solidFill>
                <a:schemeClr val="bg1"/>
              </a:solidFill>
            </a:rPr>
            <a:t>nám</a:t>
          </a:r>
          <a:r>
            <a:rPr lang="en-US" sz="5100" b="1" kern="1200" dirty="0" smtClean="0">
              <a:solidFill>
                <a:schemeClr val="bg1"/>
              </a:solidFill>
            </a:rPr>
            <a:t> ale </a:t>
          </a:r>
          <a:r>
            <a:rPr lang="en-US" sz="5100" b="1" kern="1200" dirty="0" err="1" smtClean="0">
              <a:solidFill>
                <a:schemeClr val="bg1"/>
              </a:solidFill>
            </a:rPr>
            <a:t>neřekli</a:t>
          </a:r>
          <a:r>
            <a:rPr lang="en-US" sz="5100" b="1" kern="1200" dirty="0" smtClean="0">
              <a:solidFill>
                <a:schemeClr val="bg1"/>
              </a:solidFill>
            </a:rPr>
            <a:t>, </a:t>
          </a:r>
          <a:r>
            <a:rPr lang="en-US" sz="5100" b="1" kern="1200" dirty="0" err="1" smtClean="0">
              <a:solidFill>
                <a:schemeClr val="bg1"/>
              </a:solidFill>
            </a:rPr>
            <a:t>že</a:t>
          </a:r>
          <a:r>
            <a:rPr lang="en-US" sz="5100" b="1" kern="1200" dirty="0" smtClean="0">
              <a:solidFill>
                <a:schemeClr val="bg1"/>
              </a:solidFill>
            </a:rPr>
            <a:t>…</a:t>
          </a:r>
          <a:endParaRPr lang="cs-CZ" sz="5100" b="1" kern="1200" dirty="0">
            <a:solidFill>
              <a:schemeClr val="bg1"/>
            </a:solidFill>
          </a:endParaRPr>
        </a:p>
      </dsp:txBody>
      <dsp:txXfrm>
        <a:off x="724114" y="625323"/>
        <a:ext cx="8167313" cy="1451843"/>
      </dsp:txXfrm>
    </dsp:sp>
    <dsp:sp modelId="{7BE95D97-C621-4DBA-8E20-F3F434D573C9}">
      <dsp:nvSpPr>
        <dsp:cNvPr id="0" name=""/>
        <dsp:cNvSpPr/>
      </dsp:nvSpPr>
      <dsp:spPr>
        <a:xfrm>
          <a:off x="4262264" y="2137779"/>
          <a:ext cx="405089" cy="48018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A41C-B2CD-45EE-A405-6E7A93D7EB18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2B47-3E10-489C-BB77-2101A52AC5A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1399591" y="1045029"/>
            <a:ext cx="6753809" cy="196871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5400" b="1" baseline="0">
                <a:solidFill>
                  <a:srgbClr val="A6CE39"/>
                </a:solidFill>
                <a:latin typeface="Aller" panose="02000503030000020004" pitchFamily="2" charset="-18"/>
              </a:defRPr>
            </a:lvl1pPr>
          </a:lstStyle>
          <a:p>
            <a:pPr lvl="0"/>
            <a:r>
              <a:rPr lang="cs-CZ" dirty="0" smtClean="0"/>
              <a:t>Název týmu</a:t>
            </a:r>
            <a:endParaRPr lang="en-GB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5" y="3256294"/>
            <a:ext cx="6753225" cy="1679575"/>
          </a:xfrm>
        </p:spPr>
        <p:txBody>
          <a:bodyPr>
            <a:normAutofit/>
          </a:bodyPr>
          <a:lstStyle>
            <a:lvl1pPr marL="0" indent="0">
              <a:buNone/>
              <a:defRPr sz="4000" b="0" baseline="0">
                <a:solidFill>
                  <a:schemeClr val="bg1"/>
                </a:solidFill>
                <a:latin typeface="Aller" panose="02000503030000020004" pitchFamily="2" charset="-18"/>
              </a:defRPr>
            </a:lvl1pPr>
          </a:lstStyle>
          <a:p>
            <a:pPr lvl="0"/>
            <a:r>
              <a:rPr lang="cs-CZ" dirty="0" smtClean="0"/>
              <a:t>Škola, za kterou soutěžíte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441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A41C-B2CD-45EE-A405-6E7A93D7EB18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2B47-3E10-489C-BB77-2101A52AC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331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A41C-B2CD-45EE-A405-6E7A93D7EB18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2B47-3E10-489C-BB77-2101A52AC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276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A41C-B2CD-45EE-A405-6E7A93D7EB18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2B47-3E10-489C-BB77-2101A52AC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294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85975" y="1980047"/>
            <a:ext cx="8020050" cy="1089529"/>
          </a:xfrm>
        </p:spPr>
        <p:txBody>
          <a:bodyPr wrap="square" anchor="ctr" anchorCtr="0">
            <a:spAutoFit/>
          </a:bodyPr>
          <a:lstStyle>
            <a:lvl1pPr algn="ctr">
              <a:defRPr sz="7200" b="1">
                <a:solidFill>
                  <a:schemeClr val="bg1"/>
                </a:solidFill>
                <a:latin typeface="Aller" panose="02000503030000020004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A41C-B2CD-45EE-A405-6E7A93D7EB18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2B47-3E10-489C-BB77-2101A52AC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202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A41C-B2CD-45EE-A405-6E7A93D7EB18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2B47-3E10-489C-BB77-2101A52AC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936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A41C-B2CD-45EE-A405-6E7A93D7EB18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2B47-3E10-489C-BB77-2101A52AC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297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A41C-B2CD-45EE-A405-6E7A93D7EB18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2B47-3E10-489C-BB77-2101A52AC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66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A41C-B2CD-45EE-A405-6E7A93D7EB18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2B47-3E10-489C-BB77-2101A52AC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094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A41C-B2CD-45EE-A405-6E7A93D7EB18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2B47-3E10-489C-BB77-2101A52AC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199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A41C-B2CD-45EE-A405-6E7A93D7EB18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2B47-3E10-489C-BB77-2101A52AC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268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3A41C-B2CD-45EE-A405-6E7A93D7EB18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92B47-3E10-489C-BB77-2101A52AC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4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slide" Target="slide3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slide" Target="slide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slide" Target="slide3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slide" Target="slide6.xml"/><Relationship Id="rId18" Type="http://schemas.openxmlformats.org/officeDocument/2006/relationships/slide" Target="slide16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12" Type="http://schemas.openxmlformats.org/officeDocument/2006/relationships/slide" Target="slide4.xml"/><Relationship Id="rId17" Type="http://schemas.openxmlformats.org/officeDocument/2006/relationships/slide" Target="slide14.xml"/><Relationship Id="rId2" Type="http://schemas.openxmlformats.org/officeDocument/2006/relationships/diagramData" Target="../diagrams/data2.xml"/><Relationship Id="rId16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9.png"/><Relationship Id="rId5" Type="http://schemas.openxmlformats.org/officeDocument/2006/relationships/diagramColors" Target="../diagrams/colors2.xml"/><Relationship Id="rId15" Type="http://schemas.openxmlformats.org/officeDocument/2006/relationships/slide" Target="slide10.xml"/><Relationship Id="rId10" Type="http://schemas.openxmlformats.org/officeDocument/2006/relationships/image" Target="../media/image8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7.png"/><Relationship Id="rId1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slide" Target="slide3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slide" Target="slide3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slide" Target="slide3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5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KUlíšci</a:t>
            </a:r>
            <a:endParaRPr lang="en-GB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VOŠ a SPŠ Dopravní Masná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9039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1020929" y="914401"/>
          <a:ext cx="9074793" cy="362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3315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3B9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…se </a:t>
            </a:r>
            <a:r>
              <a:rPr lang="en-US" b="1" i="1" dirty="0" err="1" smtClean="0"/>
              <a:t>není</a:t>
            </a:r>
            <a:r>
              <a:rPr lang="en-US" b="1" i="1" dirty="0" smtClean="0"/>
              <a:t> </a:t>
            </a:r>
            <a:r>
              <a:rPr lang="en-US" b="1" i="1" dirty="0" err="1" smtClean="0"/>
              <a:t>tolik</a:t>
            </a:r>
            <a:r>
              <a:rPr lang="en-US" b="1" i="1" dirty="0" smtClean="0"/>
              <a:t> </a:t>
            </a:r>
            <a:r>
              <a:rPr lang="en-US" b="1" i="1" dirty="0" err="1" smtClean="0"/>
              <a:t>čeho</a:t>
            </a:r>
            <a:r>
              <a:rPr lang="en-US" b="1" i="1" dirty="0" smtClean="0"/>
              <a:t> </a:t>
            </a:r>
            <a:r>
              <a:rPr lang="en-US" b="1" i="1" dirty="0" err="1" smtClean="0"/>
              <a:t>bát</a:t>
            </a:r>
            <a:endParaRPr lang="cs-CZ" b="1" i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99725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lačítko akce: Začátek 3">
            <a:hlinkClick r:id="rId7" action="ppaction://hlinksldjump" highlightClick="1"/>
          </p:cNvPr>
          <p:cNvSpPr/>
          <p:nvPr/>
        </p:nvSpPr>
        <p:spPr>
          <a:xfrm>
            <a:off x="10773294" y="5987703"/>
            <a:ext cx="972589" cy="648393"/>
          </a:xfrm>
          <a:prstGeom prst="actionButtonBeginning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299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1020929" y="914401"/>
          <a:ext cx="9074793" cy="362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9759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CC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…</a:t>
            </a:r>
            <a:r>
              <a:rPr lang="en-US" b="1" i="1" dirty="0" err="1" smtClean="0"/>
              <a:t>svět</a:t>
            </a:r>
            <a:r>
              <a:rPr lang="en-US" b="1" i="1" dirty="0" smtClean="0"/>
              <a:t> </a:t>
            </a:r>
            <a:r>
              <a:rPr lang="en-US" b="1" i="1" dirty="0" err="1" smtClean="0"/>
              <a:t>není</a:t>
            </a:r>
            <a:r>
              <a:rPr lang="en-US" b="1" i="1" dirty="0" smtClean="0"/>
              <a:t> </a:t>
            </a:r>
            <a:r>
              <a:rPr lang="en-US" b="1" i="1" dirty="0" err="1" smtClean="0"/>
              <a:t>vždyc</a:t>
            </a:r>
            <a:r>
              <a:rPr lang="cs-CZ" b="1" i="1" dirty="0" err="1" smtClean="0"/>
              <a:t>ky</a:t>
            </a:r>
            <a:r>
              <a:rPr lang="cs-CZ" b="1" i="1" dirty="0" smtClean="0"/>
              <a:t> pozitivním místem</a:t>
            </a:r>
            <a:endParaRPr lang="cs-CZ" b="1" i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360405"/>
              </p:ext>
            </p:extLst>
          </p:nvPr>
        </p:nvGraphicFramePr>
        <p:xfrm>
          <a:off x="838200" y="1690688"/>
          <a:ext cx="10515600" cy="4533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lačítko akce: Začátek 3">
            <a:hlinkClick r:id="rId7" action="ppaction://hlinksldjump" highlightClick="1"/>
          </p:cNvPr>
          <p:cNvSpPr/>
          <p:nvPr/>
        </p:nvSpPr>
        <p:spPr>
          <a:xfrm>
            <a:off x="10773294" y="5987703"/>
            <a:ext cx="972589" cy="648393"/>
          </a:xfrm>
          <a:prstGeom prst="actionButtonBeginning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795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1020929" y="914401"/>
          <a:ext cx="9074793" cy="362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6821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A9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…nemusíme dokázat úplně všechno</a:t>
            </a:r>
            <a:endParaRPr lang="cs-CZ" b="1" i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83411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lačítko akce: Začátek 3">
            <a:hlinkClick r:id="rId7" action="ppaction://hlinksldjump" highlightClick="1"/>
          </p:cNvPr>
          <p:cNvSpPr/>
          <p:nvPr/>
        </p:nvSpPr>
        <p:spPr>
          <a:xfrm>
            <a:off x="10773294" y="5987703"/>
            <a:ext cx="972589" cy="648393"/>
          </a:xfrm>
          <a:prstGeom prst="actionButtonBeginning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792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019473" y="1506553"/>
            <a:ext cx="8020050" cy="3083921"/>
          </a:xfrm>
        </p:spPr>
        <p:txBody>
          <a:bodyPr/>
          <a:lstStyle/>
          <a:p>
            <a:r>
              <a:rPr lang="cs-CZ" dirty="0" smtClean="0"/>
              <a:t>Toť vše</a:t>
            </a:r>
            <a:r>
              <a:rPr lang="cs-CZ" dirty="0" smtClean="0"/>
              <a:t>…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Vaši </a:t>
            </a:r>
            <a:r>
              <a:rPr lang="cs-CZ" dirty="0" err="1" smtClean="0"/>
              <a:t>KUlíšci</a:t>
            </a:r>
            <a:endParaRPr lang="en-GB" dirty="0"/>
          </a:p>
        </p:txBody>
      </p:sp>
      <p:sp>
        <p:nvSpPr>
          <p:cNvPr id="2" name="TextovéPole 1"/>
          <p:cNvSpPr txBox="1"/>
          <p:nvPr/>
        </p:nvSpPr>
        <p:spPr>
          <a:xfrm>
            <a:off x="3367348" y="5170517"/>
            <a:ext cx="5324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750" dirty="0" smtClean="0">
                <a:solidFill>
                  <a:schemeClr val="bg1"/>
                </a:solidFill>
              </a:rPr>
              <a:t>Anna REZKOVÁ</a:t>
            </a:r>
          </a:p>
          <a:p>
            <a:pPr algn="ctr"/>
            <a:r>
              <a:rPr lang="cs-CZ" sz="1850" dirty="0" smtClean="0">
                <a:solidFill>
                  <a:schemeClr val="bg1"/>
                </a:solidFill>
              </a:rPr>
              <a:t>Ondřej BOHÁČ</a:t>
            </a:r>
          </a:p>
          <a:p>
            <a:pPr algn="ctr"/>
            <a:r>
              <a:rPr lang="cs-CZ" sz="1700" dirty="0" smtClean="0">
                <a:solidFill>
                  <a:schemeClr val="bg1"/>
                </a:solidFill>
              </a:rPr>
              <a:t>Alexandr DOLEJŠÍ</a:t>
            </a:r>
            <a:endParaRPr lang="cs-CZ" sz="1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854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5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93732237"/>
              </p:ext>
            </p:extLst>
          </p:nvPr>
        </p:nvGraphicFramePr>
        <p:xfrm>
          <a:off x="1020929" y="914401"/>
          <a:ext cx="9074793" cy="362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4626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5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59202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Obrázek 6" descr="Clipart - Pocket &lt;strong&gt;Watch&lt;/strong&gt;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254" y="2158299"/>
            <a:ext cx="947069" cy="1200721"/>
          </a:xfrm>
          <a:prstGeom prst="rect">
            <a:avLst/>
          </a:prstGeom>
        </p:spPr>
      </p:pic>
      <p:pic>
        <p:nvPicPr>
          <p:cNvPr id="8" name="Obrázek 7" descr="&lt;strong&gt;Clipart&lt;/strong&gt; - open &lt;strong&gt;book&lt;/strong&gt;"/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994" y="2514497"/>
            <a:ext cx="1026368" cy="648581"/>
          </a:xfrm>
          <a:prstGeom prst="rect">
            <a:avLst/>
          </a:prstGeom>
        </p:spPr>
      </p:pic>
      <p:pic>
        <p:nvPicPr>
          <p:cNvPr id="9" name="Obrázek 8" descr="&lt;strong&gt;Clipart&lt;/strong&gt; - &lt;strong&gt;telescope&lt;/strong&gt;"/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507" y="2302796"/>
            <a:ext cx="1149530" cy="1149530"/>
          </a:xfrm>
          <a:prstGeom prst="rect">
            <a:avLst/>
          </a:prstGeom>
        </p:spPr>
      </p:pic>
      <p:pic>
        <p:nvPicPr>
          <p:cNvPr id="11" name="Obrázek 10" descr="&lt;strong&gt;Clipart&lt;/strong&gt; - &lt;strong&gt;Bicep&lt;/strong&gt; Silhouette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061737" y="2251586"/>
            <a:ext cx="806281" cy="1107434"/>
          </a:xfrm>
          <a:prstGeom prst="rect">
            <a:avLst/>
          </a:prstGeom>
        </p:spPr>
      </p:pic>
      <p:pic>
        <p:nvPicPr>
          <p:cNvPr id="3" name="Obrázek 2" descr="File:Bibeksheel-logo-final.png - Wikimedia Commons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221" y="2277857"/>
            <a:ext cx="1073020" cy="1073020"/>
          </a:xfrm>
          <a:prstGeom prst="rect">
            <a:avLst/>
          </a:prstGeom>
        </p:spPr>
      </p:pic>
      <p:sp>
        <p:nvSpPr>
          <p:cNvPr id="4" name="Obousměrná vodorovná šipka 3"/>
          <p:cNvSpPr/>
          <p:nvPr/>
        </p:nvSpPr>
        <p:spPr>
          <a:xfrm>
            <a:off x="448887" y="892115"/>
            <a:ext cx="11263745" cy="781397"/>
          </a:xfrm>
          <a:prstGeom prst="leftRightArrow">
            <a:avLst/>
          </a:prstGeom>
          <a:solidFill>
            <a:srgbClr val="FCEE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lačítko akce: Dopředu nebo Další 1">
            <a:hlinkClick r:id="rId12" action="ppaction://hlinksldjump" highlightClick="1"/>
          </p:cNvPr>
          <p:cNvSpPr/>
          <p:nvPr/>
        </p:nvSpPr>
        <p:spPr>
          <a:xfrm>
            <a:off x="1400178" y="3699164"/>
            <a:ext cx="540000" cy="180000"/>
          </a:xfrm>
          <a:prstGeom prst="actionButtonForwardNex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Tlačítko akce: Dopředu nebo Další 4">
            <a:hlinkClick r:id="rId13" action="ppaction://hlinksldjump" highlightClick="1"/>
          </p:cNvPr>
          <p:cNvSpPr/>
          <p:nvPr/>
        </p:nvSpPr>
        <p:spPr>
          <a:xfrm>
            <a:off x="3158156" y="3699164"/>
            <a:ext cx="540000" cy="180000"/>
          </a:xfrm>
          <a:prstGeom prst="actionButtonForwardNex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Tlačítko akce: Dopředu nebo Další 9">
            <a:hlinkClick r:id="rId14" action="ppaction://hlinksldjump" highlightClick="1"/>
          </p:cNvPr>
          <p:cNvSpPr/>
          <p:nvPr/>
        </p:nvSpPr>
        <p:spPr>
          <a:xfrm>
            <a:off x="4916134" y="3700007"/>
            <a:ext cx="540000" cy="180000"/>
          </a:xfrm>
          <a:prstGeom prst="actionButtonForwardNex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Tlačítko akce: Dopředu nebo Další 11">
            <a:hlinkClick r:id="rId15" action="ppaction://hlinksldjump" highlightClick="1"/>
          </p:cNvPr>
          <p:cNvSpPr/>
          <p:nvPr/>
        </p:nvSpPr>
        <p:spPr>
          <a:xfrm>
            <a:off x="6697272" y="3699164"/>
            <a:ext cx="540000" cy="180000"/>
          </a:xfrm>
          <a:prstGeom prst="actionButtonForwardNex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Tlačítko akce: Dopředu nebo Další 12">
            <a:hlinkClick r:id="rId16" action="ppaction://hlinksldjump" highlightClick="1"/>
          </p:cNvPr>
          <p:cNvSpPr/>
          <p:nvPr/>
        </p:nvSpPr>
        <p:spPr>
          <a:xfrm>
            <a:off x="8503041" y="3699164"/>
            <a:ext cx="540000" cy="180000"/>
          </a:xfrm>
          <a:prstGeom prst="actionButtonForwardNex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Tlačítko akce: Dopředu nebo Další 13">
            <a:hlinkClick r:id="rId17" action="ppaction://hlinksldjump" highlightClick="1"/>
          </p:cNvPr>
          <p:cNvSpPr/>
          <p:nvPr/>
        </p:nvSpPr>
        <p:spPr>
          <a:xfrm>
            <a:off x="10236388" y="3729535"/>
            <a:ext cx="540000" cy="180000"/>
          </a:xfrm>
          <a:prstGeom prst="actionButtonForwardNex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Tlačítko akce: Konec 14">
            <a:hlinkClick r:id="rId18" action="ppaction://hlinksldjump" highlightClick="1"/>
          </p:cNvPr>
          <p:cNvSpPr/>
          <p:nvPr/>
        </p:nvSpPr>
        <p:spPr>
          <a:xfrm>
            <a:off x="10993800" y="6329076"/>
            <a:ext cx="720000" cy="360000"/>
          </a:xfrm>
          <a:prstGeom prst="actionButtonEnd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176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8925025"/>
              </p:ext>
            </p:extLst>
          </p:nvPr>
        </p:nvGraphicFramePr>
        <p:xfrm>
          <a:off x="1020929" y="914401"/>
          <a:ext cx="9074793" cy="362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7562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A9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…ne </a:t>
            </a:r>
            <a:r>
              <a:rPr lang="en-US" b="1" i="1" dirty="0" err="1" smtClean="0"/>
              <a:t>všichni</a:t>
            </a:r>
            <a:r>
              <a:rPr lang="en-US" b="1" i="1" dirty="0" smtClean="0"/>
              <a:t> </a:t>
            </a:r>
            <a:r>
              <a:rPr lang="en-US" b="1" i="1" dirty="0" err="1" smtClean="0"/>
              <a:t>hrají</a:t>
            </a:r>
            <a:r>
              <a:rPr lang="en-US" b="1" i="1" dirty="0" smtClean="0"/>
              <a:t> </a:t>
            </a:r>
            <a:r>
              <a:rPr lang="en-US" b="1" i="1" dirty="0" err="1" smtClean="0"/>
              <a:t>fér</a:t>
            </a:r>
            <a:endParaRPr lang="cs-CZ" b="1" i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92254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lačítko akce: Začátek 3">
            <a:hlinkClick r:id="rId7" action="ppaction://hlinksldjump" highlightClick="1"/>
          </p:cNvPr>
          <p:cNvSpPr/>
          <p:nvPr/>
        </p:nvSpPr>
        <p:spPr>
          <a:xfrm>
            <a:off x="10773294" y="5987703"/>
            <a:ext cx="972589" cy="648393"/>
          </a:xfrm>
          <a:prstGeom prst="actionButtonBeginning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647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1020929" y="914401"/>
          <a:ext cx="9074793" cy="362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224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C4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…</a:t>
            </a:r>
            <a:r>
              <a:rPr lang="en-US" b="1" i="1" dirty="0" err="1" smtClean="0"/>
              <a:t>ostatní</a:t>
            </a:r>
            <a:r>
              <a:rPr lang="en-US" b="1" i="1" dirty="0" smtClean="0"/>
              <a:t> </a:t>
            </a:r>
            <a:r>
              <a:rPr lang="en-US" b="1" i="1" dirty="0" err="1" smtClean="0"/>
              <a:t>také</a:t>
            </a:r>
            <a:r>
              <a:rPr lang="en-US" b="1" i="1" dirty="0" smtClean="0"/>
              <a:t> </a:t>
            </a:r>
            <a:r>
              <a:rPr lang="en-US" b="1" i="1" dirty="0" err="1" smtClean="0"/>
              <a:t>neoplývají</a:t>
            </a:r>
            <a:r>
              <a:rPr lang="en-US" b="1" i="1" dirty="0" smtClean="0"/>
              <a:t> </a:t>
            </a:r>
            <a:r>
              <a:rPr lang="en-US" b="1" i="1" dirty="0" err="1" smtClean="0"/>
              <a:t>slušností</a:t>
            </a:r>
            <a:endParaRPr lang="cs-CZ" b="1" i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0513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lačítko akce: Začátek 4">
            <a:hlinkClick r:id="rId7" action="ppaction://hlinksldjump" highlightClick="1"/>
          </p:cNvPr>
          <p:cNvSpPr/>
          <p:nvPr/>
        </p:nvSpPr>
        <p:spPr>
          <a:xfrm>
            <a:off x="10773294" y="5987703"/>
            <a:ext cx="972589" cy="648393"/>
          </a:xfrm>
          <a:prstGeom prst="actionButtonBeginning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800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1020929" y="914401"/>
          <a:ext cx="9074793" cy="362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8367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…se </a:t>
            </a:r>
            <a:r>
              <a:rPr lang="en-US" b="1" i="1" dirty="0" err="1" smtClean="0"/>
              <a:t>tím</a:t>
            </a:r>
            <a:r>
              <a:rPr lang="en-US" b="1" i="1" dirty="0" smtClean="0"/>
              <a:t> </a:t>
            </a:r>
            <a:r>
              <a:rPr lang="en-US" b="1" i="1" dirty="0" err="1" smtClean="0"/>
              <a:t>ochudíme</a:t>
            </a:r>
            <a:r>
              <a:rPr lang="en-US" b="1" i="1" dirty="0" smtClean="0"/>
              <a:t> o </a:t>
            </a:r>
            <a:r>
              <a:rPr lang="en-US" b="1" i="1" dirty="0" err="1" smtClean="0"/>
              <a:t>spoustu</a:t>
            </a:r>
            <a:r>
              <a:rPr lang="en-US" b="1" i="1" dirty="0" smtClean="0"/>
              <a:t> </a:t>
            </a:r>
            <a:r>
              <a:rPr lang="en-US" b="1" i="1" dirty="0" err="1" smtClean="0"/>
              <a:t>zážitků</a:t>
            </a:r>
            <a:endParaRPr lang="cs-CZ" b="1" i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0281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lačítko akce: Začátek 4">
            <a:hlinkClick r:id="rId7" action="ppaction://hlinksldjump" highlightClick="1"/>
          </p:cNvPr>
          <p:cNvSpPr/>
          <p:nvPr/>
        </p:nvSpPr>
        <p:spPr>
          <a:xfrm>
            <a:off x="10773294" y="5987703"/>
            <a:ext cx="972589" cy="648393"/>
          </a:xfrm>
          <a:prstGeom prst="actionButtonBeginning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729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255</Words>
  <Application>Microsoft Office PowerPoint</Application>
  <PresentationFormat>Širokoúhlá obrazovka</PresentationFormat>
  <Paragraphs>43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Aller</vt:lpstr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…ne všichni hrají fér</vt:lpstr>
      <vt:lpstr>Prezentace aplikace PowerPoint</vt:lpstr>
      <vt:lpstr>…ostatní také neoplývají slušností</vt:lpstr>
      <vt:lpstr>Prezentace aplikace PowerPoint</vt:lpstr>
      <vt:lpstr>…se tím ochudíme o spoustu zážitků</vt:lpstr>
      <vt:lpstr>Prezentace aplikace PowerPoint</vt:lpstr>
      <vt:lpstr>…se není tolik čeho bát</vt:lpstr>
      <vt:lpstr>Prezentace aplikace PowerPoint</vt:lpstr>
      <vt:lpstr>…svět není vždycky pozitivním místem</vt:lpstr>
      <vt:lpstr>Prezentace aplikace PowerPoint</vt:lpstr>
      <vt:lpstr>…nemusíme dokázat úplně všechno</vt:lpstr>
      <vt:lpstr>Toť vše…  Vaši KUlíšci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Beáta Davidová</dc:creator>
  <cp:lastModifiedBy>Dolejší Alexandr</cp:lastModifiedBy>
  <cp:revision>40</cp:revision>
  <dcterms:created xsi:type="dcterms:W3CDTF">2017-01-21T08:46:49Z</dcterms:created>
  <dcterms:modified xsi:type="dcterms:W3CDTF">2018-03-06T11:29:02Z</dcterms:modified>
</cp:coreProperties>
</file>