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6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5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KONSPIRACÍM OBECNĚ…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VĚŘÍ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lidé ve věku 18 až 44 let</c:v>
                </c:pt>
                <c:pt idx="1">
                  <c:v>lidé ve věku 45 až 65 let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30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3A-47BD-8552-477C06BCCEA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NEVĚŘÍ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List1!$A$2:$A$3</c:f>
              <c:strCache>
                <c:ptCount val="2"/>
                <c:pt idx="0">
                  <c:v>lidé ve věku 18 až 44 let</c:v>
                </c:pt>
                <c:pt idx="1">
                  <c:v>lidé ve věku 45 až 65 let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0">
                  <c:v>70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3A-47BD-8552-477C06BCCE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25119904"/>
        <c:axId val="425118920"/>
      </c:barChart>
      <c:catAx>
        <c:axId val="4251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5118920"/>
        <c:crosses val="autoZero"/>
        <c:auto val="1"/>
        <c:lblAlgn val="ctr"/>
        <c:lblOffset val="100"/>
        <c:noMultiLvlLbl val="0"/>
      </c:catAx>
      <c:valAx>
        <c:axId val="42511892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511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Dezinformace a konspirace o koronaviru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89-4F1E-9751-3FAA6B822C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89-4F1E-9751-3FAA6B822C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89-4F1E-9751-3FAA6B822C5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Věří, že byl virus uměle vyroben v laboratoři</c:v>
                </c:pt>
                <c:pt idx="1">
                  <c:v>Věří, že epidemie je pro vládu zástěrkou ke kontrole občanů</c:v>
                </c:pt>
                <c:pt idx="2">
                  <c:v>Nevěří dezinformacím a konspiracím o koronaviru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50</c:v>
                </c:pt>
                <c:pt idx="1">
                  <c:v>40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A-40C0-BC24-F3BD7D5DD1D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EJEZpKi3V7I&amp;t=24s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ast.com/cz/besafeonline/blog/co-je-to-hoax-a-proc-se-posila" TargetMode="External"/><Relationship Id="rId2" Type="http://schemas.openxmlformats.org/officeDocument/2006/relationships/hyperlink" Target="https://forbes.cz/deepfake-videa-vam-muzou-znicit-zivot-cinsky-gigant-tencent-v-nich-presto-vidi-budoucnost/" TargetMode="External"/><Relationship Id="rId1" Type="http://schemas.openxmlformats.org/officeDocument/2006/relationships/hyperlink" Target="https://novaplus.nova.cz/porad/vikend/bonus/8588-jak-nenaletet-falesnym-zpravam-diky-temto-radam-je-muzete-prokouknout" TargetMode="External"/><Relationship Id="rId5" Type="http://schemas.openxmlformats.org/officeDocument/2006/relationships/hyperlink" Target="https://www.jaknainternet.cz/page/1199/muzeme-verit-internetu-/" TargetMode="External"/><Relationship Id="rId4" Type="http://schemas.openxmlformats.org/officeDocument/2006/relationships/hyperlink" Target="https://zpravy.aktualne.cz/fake-news/l~90d26ad40c2b11e883510cc47ab5f122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EJEZpKi3V7I&amp;t=24s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ast.com/cz/besafeonline/blog/co-je-to-hoax-a-proc-se-posila" TargetMode="External"/><Relationship Id="rId2" Type="http://schemas.openxmlformats.org/officeDocument/2006/relationships/hyperlink" Target="https://forbes.cz/deepfake-videa-vam-muzou-znicit-zivot-cinsky-gigant-tencent-v-nich-presto-vidi-budoucnost/" TargetMode="External"/><Relationship Id="rId1" Type="http://schemas.openxmlformats.org/officeDocument/2006/relationships/hyperlink" Target="https://novaplus.nova.cz/porad/vikend/bonus/8588-jak-nenaletet-falesnym-zpravam-diky-temto-radam-je-muzete-prokouknout" TargetMode="External"/><Relationship Id="rId5" Type="http://schemas.openxmlformats.org/officeDocument/2006/relationships/hyperlink" Target="https://www.jaknainternet.cz/page/1199/muzeme-verit-internetu-/" TargetMode="External"/><Relationship Id="rId4" Type="http://schemas.openxmlformats.org/officeDocument/2006/relationships/hyperlink" Target="https://zpravy.aktualne.cz/fake-news/l~90d26ad40c2b11e883510cc47ab5f122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9AB6F-248F-40E4-9508-83B89118C67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E4B9F1-8BDC-4E5D-898D-CB33F93C6CAF}">
      <dgm:prSet/>
      <dgm:spPr/>
      <dgm:t>
        <a:bodyPr/>
        <a:lstStyle/>
        <a:p>
          <a:r>
            <a:rPr lang="cs-CZ" dirty="0"/>
            <a:t>Čtivé informace říkající co,  čtenář chce slyšet</a:t>
          </a:r>
          <a:endParaRPr lang="en-US" dirty="0"/>
        </a:p>
      </dgm:t>
    </dgm:pt>
    <dgm:pt modelId="{BD6E0E66-4895-4E63-A8FA-328637AE3BA9}" type="parTrans" cxnId="{FE552E44-8D63-4E4A-B8A9-CB274F573312}">
      <dgm:prSet/>
      <dgm:spPr/>
      <dgm:t>
        <a:bodyPr/>
        <a:lstStyle/>
        <a:p>
          <a:endParaRPr lang="en-US"/>
        </a:p>
      </dgm:t>
    </dgm:pt>
    <dgm:pt modelId="{5D93A3F6-1AEA-4D28-8A30-37B0B6803D89}" type="sibTrans" cxnId="{FE552E44-8D63-4E4A-B8A9-CB274F573312}">
      <dgm:prSet/>
      <dgm:spPr/>
      <dgm:t>
        <a:bodyPr/>
        <a:lstStyle/>
        <a:p>
          <a:endParaRPr lang="en-US"/>
        </a:p>
      </dgm:t>
    </dgm:pt>
    <dgm:pt modelId="{9B6C4061-0D52-421D-A8B1-5031FFBB6919}">
      <dgm:prSet/>
      <dgm:spPr/>
      <dgm:t>
        <a:bodyPr/>
        <a:lstStyle/>
        <a:p>
          <a:r>
            <a:rPr lang="cs-CZ"/>
            <a:t>Úmyslně šíří hoaxy a dezinformace</a:t>
          </a:r>
          <a:endParaRPr lang="en-US"/>
        </a:p>
      </dgm:t>
    </dgm:pt>
    <dgm:pt modelId="{61222CE0-94AC-4743-B540-BDCA34A0C016}" type="parTrans" cxnId="{375FFD96-20B0-4F21-A5DB-0094BFED2B60}">
      <dgm:prSet/>
      <dgm:spPr/>
      <dgm:t>
        <a:bodyPr/>
        <a:lstStyle/>
        <a:p>
          <a:endParaRPr lang="en-US"/>
        </a:p>
      </dgm:t>
    </dgm:pt>
    <dgm:pt modelId="{AD1FDF90-C887-4FB1-A1F7-72CC79BBA6B1}" type="sibTrans" cxnId="{375FFD96-20B0-4F21-A5DB-0094BFED2B60}">
      <dgm:prSet/>
      <dgm:spPr/>
      <dgm:t>
        <a:bodyPr/>
        <a:lstStyle/>
        <a:p>
          <a:endParaRPr lang="en-US"/>
        </a:p>
      </dgm:t>
    </dgm:pt>
    <dgm:pt modelId="{38FF2037-91A9-4041-938D-F20B50C2F54A}">
      <dgm:prSet/>
      <dgm:spPr/>
      <dgm:t>
        <a:bodyPr/>
        <a:lstStyle/>
        <a:p>
          <a:r>
            <a:rPr lang="cs-CZ"/>
            <a:t>Jejich hlavním účelem je zmanipulovat příjemce</a:t>
          </a:r>
          <a:endParaRPr lang="en-US"/>
        </a:p>
      </dgm:t>
    </dgm:pt>
    <dgm:pt modelId="{A5638175-0C8E-4C9D-823E-A1712E928AE7}" type="parTrans" cxnId="{8E8BD105-2816-4542-8680-C9B0D71F1645}">
      <dgm:prSet/>
      <dgm:spPr/>
      <dgm:t>
        <a:bodyPr/>
        <a:lstStyle/>
        <a:p>
          <a:endParaRPr lang="en-US"/>
        </a:p>
      </dgm:t>
    </dgm:pt>
    <dgm:pt modelId="{7A3C4882-CEC2-42ED-90DE-3B2A553E5A47}" type="sibTrans" cxnId="{8E8BD105-2816-4542-8680-C9B0D71F1645}">
      <dgm:prSet/>
      <dgm:spPr/>
      <dgm:t>
        <a:bodyPr/>
        <a:lstStyle/>
        <a:p>
          <a:endParaRPr lang="en-US"/>
        </a:p>
      </dgm:t>
    </dgm:pt>
    <dgm:pt modelId="{763EC858-AE5C-422B-96B3-C1227C0698C0}">
      <dgm:prSet/>
      <dgm:spPr/>
      <dgm:t>
        <a:bodyPr/>
        <a:lstStyle/>
        <a:p>
          <a:r>
            <a:rPr lang="cs-CZ"/>
            <a:t>City, aktivní témata</a:t>
          </a:r>
          <a:endParaRPr lang="en-US"/>
        </a:p>
      </dgm:t>
    </dgm:pt>
    <dgm:pt modelId="{CBEFA358-FB07-4B85-8F22-F45964114838}" type="parTrans" cxnId="{C2336481-C2A6-456A-B471-A8E44B5632CD}">
      <dgm:prSet/>
      <dgm:spPr/>
      <dgm:t>
        <a:bodyPr/>
        <a:lstStyle/>
        <a:p>
          <a:endParaRPr lang="en-US"/>
        </a:p>
      </dgm:t>
    </dgm:pt>
    <dgm:pt modelId="{48A591CE-0B8D-4280-918D-41AD7C3FA8DB}" type="sibTrans" cxnId="{C2336481-C2A6-456A-B471-A8E44B5632CD}">
      <dgm:prSet/>
      <dgm:spPr/>
      <dgm:t>
        <a:bodyPr/>
        <a:lstStyle/>
        <a:p>
          <a:endParaRPr lang="en-US"/>
        </a:p>
      </dgm:t>
    </dgm:pt>
    <dgm:pt modelId="{685FFA92-1C92-4414-9ABE-F77E930FAADA}" type="pres">
      <dgm:prSet presAssocID="{52B9AB6F-248F-40E4-9508-83B89118C675}" presName="linear" presStyleCnt="0">
        <dgm:presLayoutVars>
          <dgm:animLvl val="lvl"/>
          <dgm:resizeHandles val="exact"/>
        </dgm:presLayoutVars>
      </dgm:prSet>
      <dgm:spPr/>
    </dgm:pt>
    <dgm:pt modelId="{05B92790-96A3-4D36-BC27-DB2724FD53B8}" type="pres">
      <dgm:prSet presAssocID="{7AE4B9F1-8BDC-4E5D-898D-CB33F93C6CA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724D741-1002-4553-A587-C097DF09F054}" type="pres">
      <dgm:prSet presAssocID="{5D93A3F6-1AEA-4D28-8A30-37B0B6803D89}" presName="spacer" presStyleCnt="0"/>
      <dgm:spPr/>
    </dgm:pt>
    <dgm:pt modelId="{66A4D1DD-AAEB-4CD0-AF5A-6C503F8F07C8}" type="pres">
      <dgm:prSet presAssocID="{9B6C4061-0D52-421D-A8B1-5031FFBB691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2591A69-5EDA-45AE-9B4E-3A066EAA5CD8}" type="pres">
      <dgm:prSet presAssocID="{AD1FDF90-C887-4FB1-A1F7-72CC79BBA6B1}" presName="spacer" presStyleCnt="0"/>
      <dgm:spPr/>
    </dgm:pt>
    <dgm:pt modelId="{187B0F4A-BB1A-4344-AFAE-75C08D3FBA5A}" type="pres">
      <dgm:prSet presAssocID="{38FF2037-91A9-4041-938D-F20B50C2F5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5AAD5A-8EBE-43E4-8CD7-FB514655906E}" type="pres">
      <dgm:prSet presAssocID="{7A3C4882-CEC2-42ED-90DE-3B2A553E5A47}" presName="spacer" presStyleCnt="0"/>
      <dgm:spPr/>
    </dgm:pt>
    <dgm:pt modelId="{084C1256-8E24-4B44-962C-EB48320870CF}" type="pres">
      <dgm:prSet presAssocID="{763EC858-AE5C-422B-96B3-C1227C0698C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E8BD105-2816-4542-8680-C9B0D71F1645}" srcId="{52B9AB6F-248F-40E4-9508-83B89118C675}" destId="{38FF2037-91A9-4041-938D-F20B50C2F54A}" srcOrd="2" destOrd="0" parTransId="{A5638175-0C8E-4C9D-823E-A1712E928AE7}" sibTransId="{7A3C4882-CEC2-42ED-90DE-3B2A553E5A47}"/>
    <dgm:cxn modelId="{FE552E44-8D63-4E4A-B8A9-CB274F573312}" srcId="{52B9AB6F-248F-40E4-9508-83B89118C675}" destId="{7AE4B9F1-8BDC-4E5D-898D-CB33F93C6CAF}" srcOrd="0" destOrd="0" parTransId="{BD6E0E66-4895-4E63-A8FA-328637AE3BA9}" sibTransId="{5D93A3F6-1AEA-4D28-8A30-37B0B6803D89}"/>
    <dgm:cxn modelId="{A219306F-125D-4FF4-A1D7-F8FFADCF4043}" type="presOf" srcId="{52B9AB6F-248F-40E4-9508-83B89118C675}" destId="{685FFA92-1C92-4414-9ABE-F77E930FAADA}" srcOrd="0" destOrd="0" presId="urn:microsoft.com/office/officeart/2005/8/layout/vList2"/>
    <dgm:cxn modelId="{C2336481-C2A6-456A-B471-A8E44B5632CD}" srcId="{52B9AB6F-248F-40E4-9508-83B89118C675}" destId="{763EC858-AE5C-422B-96B3-C1227C0698C0}" srcOrd="3" destOrd="0" parTransId="{CBEFA358-FB07-4B85-8F22-F45964114838}" sibTransId="{48A591CE-0B8D-4280-918D-41AD7C3FA8DB}"/>
    <dgm:cxn modelId="{22C32B91-B775-4356-AADF-495A8BDF6D33}" type="presOf" srcId="{7AE4B9F1-8BDC-4E5D-898D-CB33F93C6CAF}" destId="{05B92790-96A3-4D36-BC27-DB2724FD53B8}" srcOrd="0" destOrd="0" presId="urn:microsoft.com/office/officeart/2005/8/layout/vList2"/>
    <dgm:cxn modelId="{375FFD96-20B0-4F21-A5DB-0094BFED2B60}" srcId="{52B9AB6F-248F-40E4-9508-83B89118C675}" destId="{9B6C4061-0D52-421D-A8B1-5031FFBB6919}" srcOrd="1" destOrd="0" parTransId="{61222CE0-94AC-4743-B540-BDCA34A0C016}" sibTransId="{AD1FDF90-C887-4FB1-A1F7-72CC79BBA6B1}"/>
    <dgm:cxn modelId="{8DBEE4BB-AEB2-497D-9836-3940FB7FE397}" type="presOf" srcId="{38FF2037-91A9-4041-938D-F20B50C2F54A}" destId="{187B0F4A-BB1A-4344-AFAE-75C08D3FBA5A}" srcOrd="0" destOrd="0" presId="urn:microsoft.com/office/officeart/2005/8/layout/vList2"/>
    <dgm:cxn modelId="{AE53C9CB-D7BD-48A6-B710-D20AF403A02C}" type="presOf" srcId="{763EC858-AE5C-422B-96B3-C1227C0698C0}" destId="{084C1256-8E24-4B44-962C-EB48320870CF}" srcOrd="0" destOrd="0" presId="urn:microsoft.com/office/officeart/2005/8/layout/vList2"/>
    <dgm:cxn modelId="{619A76D6-7C87-45B7-A52D-61C57A9059D4}" type="presOf" srcId="{9B6C4061-0D52-421D-A8B1-5031FFBB6919}" destId="{66A4D1DD-AAEB-4CD0-AF5A-6C503F8F07C8}" srcOrd="0" destOrd="0" presId="urn:microsoft.com/office/officeart/2005/8/layout/vList2"/>
    <dgm:cxn modelId="{F1E905F6-07E0-4269-B753-41DB5FFE3182}" type="presParOf" srcId="{685FFA92-1C92-4414-9ABE-F77E930FAADA}" destId="{05B92790-96A3-4D36-BC27-DB2724FD53B8}" srcOrd="0" destOrd="0" presId="urn:microsoft.com/office/officeart/2005/8/layout/vList2"/>
    <dgm:cxn modelId="{25FA850C-646F-4E38-BF9B-2C4503668E9E}" type="presParOf" srcId="{685FFA92-1C92-4414-9ABE-F77E930FAADA}" destId="{4724D741-1002-4553-A587-C097DF09F054}" srcOrd="1" destOrd="0" presId="urn:microsoft.com/office/officeart/2005/8/layout/vList2"/>
    <dgm:cxn modelId="{5DCF5267-10D8-4CD9-BC8E-63847F8E41C3}" type="presParOf" srcId="{685FFA92-1C92-4414-9ABE-F77E930FAADA}" destId="{66A4D1DD-AAEB-4CD0-AF5A-6C503F8F07C8}" srcOrd="2" destOrd="0" presId="urn:microsoft.com/office/officeart/2005/8/layout/vList2"/>
    <dgm:cxn modelId="{328D0C00-904B-46E1-B0C7-C6CB9FE29E1D}" type="presParOf" srcId="{685FFA92-1C92-4414-9ABE-F77E930FAADA}" destId="{E2591A69-5EDA-45AE-9B4E-3A066EAA5CD8}" srcOrd="3" destOrd="0" presId="urn:microsoft.com/office/officeart/2005/8/layout/vList2"/>
    <dgm:cxn modelId="{05E48CAD-0825-4163-95DD-4212A4796D9B}" type="presParOf" srcId="{685FFA92-1C92-4414-9ABE-F77E930FAADA}" destId="{187B0F4A-BB1A-4344-AFAE-75C08D3FBA5A}" srcOrd="4" destOrd="0" presId="urn:microsoft.com/office/officeart/2005/8/layout/vList2"/>
    <dgm:cxn modelId="{ADEE1752-B350-405C-93AF-C617078909D1}" type="presParOf" srcId="{685FFA92-1C92-4414-9ABE-F77E930FAADA}" destId="{835AAD5A-8EBE-43E4-8CD7-FB514655906E}" srcOrd="5" destOrd="0" presId="urn:microsoft.com/office/officeart/2005/8/layout/vList2"/>
    <dgm:cxn modelId="{4939DBD0-3DC9-424E-9E6C-B19DAA582FDB}" type="presParOf" srcId="{685FFA92-1C92-4414-9ABE-F77E930FAADA}" destId="{084C1256-8E24-4B44-962C-EB48320870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97323-CBF5-4062-9BF4-88283C2D13A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5C4C1A-9F7C-46F3-BE0A-637E770CDEDD}">
      <dgm:prSet/>
      <dgm:spPr/>
      <dgm:t>
        <a:bodyPr/>
        <a:lstStyle/>
        <a:p>
          <a:r>
            <a:rPr lang="cs-CZ"/>
            <a:t>ANO</a:t>
          </a:r>
          <a:endParaRPr lang="en-US"/>
        </a:p>
      </dgm:t>
    </dgm:pt>
    <dgm:pt modelId="{BC516DCB-D601-4B77-827F-74274A29A65D}" type="parTrans" cxnId="{4DF41CEF-EE61-4383-A406-82EC9FDBB200}">
      <dgm:prSet/>
      <dgm:spPr/>
      <dgm:t>
        <a:bodyPr/>
        <a:lstStyle/>
        <a:p>
          <a:endParaRPr lang="en-US"/>
        </a:p>
      </dgm:t>
    </dgm:pt>
    <dgm:pt modelId="{EFF7A9D9-7478-4942-8DC8-28EF04828368}" type="sibTrans" cxnId="{4DF41CEF-EE61-4383-A406-82EC9FDBB200}">
      <dgm:prSet/>
      <dgm:spPr/>
      <dgm:t>
        <a:bodyPr/>
        <a:lstStyle/>
        <a:p>
          <a:endParaRPr lang="en-US"/>
        </a:p>
      </dgm:t>
    </dgm:pt>
    <dgm:pt modelId="{8953C7E0-0759-4034-A48C-FC8082F7F888}">
      <dgm:prSet/>
      <dgm:spPr/>
      <dgm:t>
        <a:bodyPr/>
        <a:lstStyle/>
        <a:p>
          <a:r>
            <a:rPr lang="cs-CZ"/>
            <a:t>Více zdrojů</a:t>
          </a:r>
          <a:endParaRPr lang="en-US"/>
        </a:p>
      </dgm:t>
    </dgm:pt>
    <dgm:pt modelId="{D6B9713B-0843-45BB-977A-52A2DB268680}" type="parTrans" cxnId="{400EBD65-5EC7-4CC4-9E5A-B639B24641AD}">
      <dgm:prSet/>
      <dgm:spPr/>
      <dgm:t>
        <a:bodyPr/>
        <a:lstStyle/>
        <a:p>
          <a:endParaRPr lang="en-US"/>
        </a:p>
      </dgm:t>
    </dgm:pt>
    <dgm:pt modelId="{F067E388-18AB-4EF7-929D-F79FB2C32DCC}" type="sibTrans" cxnId="{400EBD65-5EC7-4CC4-9E5A-B639B24641AD}">
      <dgm:prSet/>
      <dgm:spPr/>
      <dgm:t>
        <a:bodyPr/>
        <a:lstStyle/>
        <a:p>
          <a:endParaRPr lang="en-US"/>
        </a:p>
      </dgm:t>
    </dgm:pt>
    <dgm:pt modelId="{F45B9256-AD25-4FE0-B6D8-99FCF1437A12}">
      <dgm:prSet/>
      <dgm:spPr/>
      <dgm:t>
        <a:bodyPr/>
        <a:lstStyle/>
        <a:p>
          <a:r>
            <a:rPr lang="cs-CZ"/>
            <a:t>Ověřování informací</a:t>
          </a:r>
          <a:endParaRPr lang="en-US"/>
        </a:p>
      </dgm:t>
    </dgm:pt>
    <dgm:pt modelId="{E107345A-341B-4F40-B0C3-74C4F02EA016}" type="parTrans" cxnId="{CBED2519-6035-41D6-A0ED-EE923B37D9B5}">
      <dgm:prSet/>
      <dgm:spPr/>
      <dgm:t>
        <a:bodyPr/>
        <a:lstStyle/>
        <a:p>
          <a:endParaRPr lang="en-US"/>
        </a:p>
      </dgm:t>
    </dgm:pt>
    <dgm:pt modelId="{1881EDE7-A519-4342-83FB-9DF17B2DD5EB}" type="sibTrans" cxnId="{CBED2519-6035-41D6-A0ED-EE923B37D9B5}">
      <dgm:prSet/>
      <dgm:spPr/>
      <dgm:t>
        <a:bodyPr/>
        <a:lstStyle/>
        <a:p>
          <a:endParaRPr lang="en-US"/>
        </a:p>
      </dgm:t>
    </dgm:pt>
    <dgm:pt modelId="{D55FECCD-D5E1-46D4-BD7C-4C5B8E5B89E3}" type="pres">
      <dgm:prSet presAssocID="{4CE97323-CBF5-4062-9BF4-88283C2D13AC}" presName="linear" presStyleCnt="0">
        <dgm:presLayoutVars>
          <dgm:dir/>
          <dgm:animLvl val="lvl"/>
          <dgm:resizeHandles val="exact"/>
        </dgm:presLayoutVars>
      </dgm:prSet>
      <dgm:spPr/>
    </dgm:pt>
    <dgm:pt modelId="{C5B36B0B-A722-44B6-AA48-50864AC7B4C3}" type="pres">
      <dgm:prSet presAssocID="{1D5C4C1A-9F7C-46F3-BE0A-637E770CDEDD}" presName="parentLin" presStyleCnt="0"/>
      <dgm:spPr/>
    </dgm:pt>
    <dgm:pt modelId="{39F54A04-0D48-4398-B841-5DCC5767D307}" type="pres">
      <dgm:prSet presAssocID="{1D5C4C1A-9F7C-46F3-BE0A-637E770CDEDD}" presName="parentLeftMargin" presStyleLbl="node1" presStyleIdx="0" presStyleCnt="3"/>
      <dgm:spPr/>
    </dgm:pt>
    <dgm:pt modelId="{48FD4009-2CD3-4A62-9E04-FE20ABC9DA69}" type="pres">
      <dgm:prSet presAssocID="{1D5C4C1A-9F7C-46F3-BE0A-637E770CDE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C105A06-8EB6-4205-8657-96C852C69919}" type="pres">
      <dgm:prSet presAssocID="{1D5C4C1A-9F7C-46F3-BE0A-637E770CDEDD}" presName="negativeSpace" presStyleCnt="0"/>
      <dgm:spPr/>
    </dgm:pt>
    <dgm:pt modelId="{78F1C693-58E9-4372-8531-F7813D3F6F95}" type="pres">
      <dgm:prSet presAssocID="{1D5C4C1A-9F7C-46F3-BE0A-637E770CDEDD}" presName="childText" presStyleLbl="conFgAcc1" presStyleIdx="0" presStyleCnt="3">
        <dgm:presLayoutVars>
          <dgm:bulletEnabled val="1"/>
        </dgm:presLayoutVars>
      </dgm:prSet>
      <dgm:spPr/>
    </dgm:pt>
    <dgm:pt modelId="{08BD5EB7-3117-43B6-94A3-798E222AA849}" type="pres">
      <dgm:prSet presAssocID="{EFF7A9D9-7478-4942-8DC8-28EF04828368}" presName="spaceBetweenRectangles" presStyleCnt="0"/>
      <dgm:spPr/>
    </dgm:pt>
    <dgm:pt modelId="{D38700FF-FB10-41F2-991D-3912B708A6DF}" type="pres">
      <dgm:prSet presAssocID="{8953C7E0-0759-4034-A48C-FC8082F7F888}" presName="parentLin" presStyleCnt="0"/>
      <dgm:spPr/>
    </dgm:pt>
    <dgm:pt modelId="{76EEE1A7-6A35-40D2-AAB0-5E159160F853}" type="pres">
      <dgm:prSet presAssocID="{8953C7E0-0759-4034-A48C-FC8082F7F888}" presName="parentLeftMargin" presStyleLbl="node1" presStyleIdx="0" presStyleCnt="3"/>
      <dgm:spPr/>
    </dgm:pt>
    <dgm:pt modelId="{8F520717-4AA4-440C-A03B-FFC8DFAB4C19}" type="pres">
      <dgm:prSet presAssocID="{8953C7E0-0759-4034-A48C-FC8082F7F8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1347F0-C9BA-4C8C-8CA2-B344BD583F41}" type="pres">
      <dgm:prSet presAssocID="{8953C7E0-0759-4034-A48C-FC8082F7F888}" presName="negativeSpace" presStyleCnt="0"/>
      <dgm:spPr/>
    </dgm:pt>
    <dgm:pt modelId="{6125240B-A842-4F5B-BBF2-F578622C76B3}" type="pres">
      <dgm:prSet presAssocID="{8953C7E0-0759-4034-A48C-FC8082F7F888}" presName="childText" presStyleLbl="conFgAcc1" presStyleIdx="1" presStyleCnt="3">
        <dgm:presLayoutVars>
          <dgm:bulletEnabled val="1"/>
        </dgm:presLayoutVars>
      </dgm:prSet>
      <dgm:spPr/>
    </dgm:pt>
    <dgm:pt modelId="{BDDF4929-7B94-4C0B-B258-6367B8467AD5}" type="pres">
      <dgm:prSet presAssocID="{F067E388-18AB-4EF7-929D-F79FB2C32DCC}" presName="spaceBetweenRectangles" presStyleCnt="0"/>
      <dgm:spPr/>
    </dgm:pt>
    <dgm:pt modelId="{E6BAB15E-C823-4EF9-888A-C2AA12D49001}" type="pres">
      <dgm:prSet presAssocID="{F45B9256-AD25-4FE0-B6D8-99FCF1437A12}" presName="parentLin" presStyleCnt="0"/>
      <dgm:spPr/>
    </dgm:pt>
    <dgm:pt modelId="{76C8B356-BCC2-40D5-B462-EFC8F52F9931}" type="pres">
      <dgm:prSet presAssocID="{F45B9256-AD25-4FE0-B6D8-99FCF1437A12}" presName="parentLeftMargin" presStyleLbl="node1" presStyleIdx="1" presStyleCnt="3"/>
      <dgm:spPr/>
    </dgm:pt>
    <dgm:pt modelId="{96C67A27-C6EF-4497-8295-414C62F2E10E}" type="pres">
      <dgm:prSet presAssocID="{F45B9256-AD25-4FE0-B6D8-99FCF1437A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DE8D6FF-9AFD-46F0-BFA1-CCCF1E2DB833}" type="pres">
      <dgm:prSet presAssocID="{F45B9256-AD25-4FE0-B6D8-99FCF1437A12}" presName="negativeSpace" presStyleCnt="0"/>
      <dgm:spPr/>
    </dgm:pt>
    <dgm:pt modelId="{53F57A9B-52B6-4F56-ADEB-79D0FD23EA64}" type="pres">
      <dgm:prSet presAssocID="{F45B9256-AD25-4FE0-B6D8-99FCF1437A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ED2519-6035-41D6-A0ED-EE923B37D9B5}" srcId="{4CE97323-CBF5-4062-9BF4-88283C2D13AC}" destId="{F45B9256-AD25-4FE0-B6D8-99FCF1437A12}" srcOrd="2" destOrd="0" parTransId="{E107345A-341B-4F40-B0C3-74C4F02EA016}" sibTransId="{1881EDE7-A519-4342-83FB-9DF17B2DD5EB}"/>
    <dgm:cxn modelId="{4CA9361E-C613-405F-AED4-5E11EE4AC35E}" type="presOf" srcId="{1D5C4C1A-9F7C-46F3-BE0A-637E770CDEDD}" destId="{39F54A04-0D48-4398-B841-5DCC5767D307}" srcOrd="0" destOrd="0" presId="urn:microsoft.com/office/officeart/2005/8/layout/list1"/>
    <dgm:cxn modelId="{830F1338-8F1C-4579-B2E1-D75C93E809D6}" type="presOf" srcId="{F45B9256-AD25-4FE0-B6D8-99FCF1437A12}" destId="{96C67A27-C6EF-4497-8295-414C62F2E10E}" srcOrd="1" destOrd="0" presId="urn:microsoft.com/office/officeart/2005/8/layout/list1"/>
    <dgm:cxn modelId="{7D060563-CA89-4328-B9CB-7F7BF16E1C13}" type="presOf" srcId="{1D5C4C1A-9F7C-46F3-BE0A-637E770CDEDD}" destId="{48FD4009-2CD3-4A62-9E04-FE20ABC9DA69}" srcOrd="1" destOrd="0" presId="urn:microsoft.com/office/officeart/2005/8/layout/list1"/>
    <dgm:cxn modelId="{400EBD65-5EC7-4CC4-9E5A-B639B24641AD}" srcId="{4CE97323-CBF5-4062-9BF4-88283C2D13AC}" destId="{8953C7E0-0759-4034-A48C-FC8082F7F888}" srcOrd="1" destOrd="0" parTransId="{D6B9713B-0843-45BB-977A-52A2DB268680}" sibTransId="{F067E388-18AB-4EF7-929D-F79FB2C32DCC}"/>
    <dgm:cxn modelId="{889EA58D-B72A-4BF2-BDE0-83FEAC8B04EE}" type="presOf" srcId="{8953C7E0-0759-4034-A48C-FC8082F7F888}" destId="{76EEE1A7-6A35-40D2-AAB0-5E159160F853}" srcOrd="0" destOrd="0" presId="urn:microsoft.com/office/officeart/2005/8/layout/list1"/>
    <dgm:cxn modelId="{18C9FBE7-0601-439F-96B3-44188D997717}" type="presOf" srcId="{F45B9256-AD25-4FE0-B6D8-99FCF1437A12}" destId="{76C8B356-BCC2-40D5-B462-EFC8F52F9931}" srcOrd="0" destOrd="0" presId="urn:microsoft.com/office/officeart/2005/8/layout/list1"/>
    <dgm:cxn modelId="{4DF41CEF-EE61-4383-A406-82EC9FDBB200}" srcId="{4CE97323-CBF5-4062-9BF4-88283C2D13AC}" destId="{1D5C4C1A-9F7C-46F3-BE0A-637E770CDEDD}" srcOrd="0" destOrd="0" parTransId="{BC516DCB-D601-4B77-827F-74274A29A65D}" sibTransId="{EFF7A9D9-7478-4942-8DC8-28EF04828368}"/>
    <dgm:cxn modelId="{5B11BFEF-FF36-4ED2-B15A-5A576DD91FFB}" type="presOf" srcId="{8953C7E0-0759-4034-A48C-FC8082F7F888}" destId="{8F520717-4AA4-440C-A03B-FFC8DFAB4C19}" srcOrd="1" destOrd="0" presId="urn:microsoft.com/office/officeart/2005/8/layout/list1"/>
    <dgm:cxn modelId="{E5BB2BF2-5043-4522-BF0A-FA41DAC45B46}" type="presOf" srcId="{4CE97323-CBF5-4062-9BF4-88283C2D13AC}" destId="{D55FECCD-D5E1-46D4-BD7C-4C5B8E5B89E3}" srcOrd="0" destOrd="0" presId="urn:microsoft.com/office/officeart/2005/8/layout/list1"/>
    <dgm:cxn modelId="{AB99C98D-1B69-443D-AE24-7444CFB2F3F0}" type="presParOf" srcId="{D55FECCD-D5E1-46D4-BD7C-4C5B8E5B89E3}" destId="{C5B36B0B-A722-44B6-AA48-50864AC7B4C3}" srcOrd="0" destOrd="0" presId="urn:microsoft.com/office/officeart/2005/8/layout/list1"/>
    <dgm:cxn modelId="{59FCA1B9-C2B4-42FF-8C7D-F455C582AA25}" type="presParOf" srcId="{C5B36B0B-A722-44B6-AA48-50864AC7B4C3}" destId="{39F54A04-0D48-4398-B841-5DCC5767D307}" srcOrd="0" destOrd="0" presId="urn:microsoft.com/office/officeart/2005/8/layout/list1"/>
    <dgm:cxn modelId="{C022B814-F252-4762-ABAD-76E668FCEA83}" type="presParOf" srcId="{C5B36B0B-A722-44B6-AA48-50864AC7B4C3}" destId="{48FD4009-2CD3-4A62-9E04-FE20ABC9DA69}" srcOrd="1" destOrd="0" presId="urn:microsoft.com/office/officeart/2005/8/layout/list1"/>
    <dgm:cxn modelId="{73118274-BFD3-4074-B127-557A511B5A34}" type="presParOf" srcId="{D55FECCD-D5E1-46D4-BD7C-4C5B8E5B89E3}" destId="{8C105A06-8EB6-4205-8657-96C852C69919}" srcOrd="1" destOrd="0" presId="urn:microsoft.com/office/officeart/2005/8/layout/list1"/>
    <dgm:cxn modelId="{7EA0AE86-BEA0-41AB-ADE0-5CF8EA4EF84C}" type="presParOf" srcId="{D55FECCD-D5E1-46D4-BD7C-4C5B8E5B89E3}" destId="{78F1C693-58E9-4372-8531-F7813D3F6F95}" srcOrd="2" destOrd="0" presId="urn:microsoft.com/office/officeart/2005/8/layout/list1"/>
    <dgm:cxn modelId="{D1B2024C-A5DE-48FA-9934-A1D054A5870C}" type="presParOf" srcId="{D55FECCD-D5E1-46D4-BD7C-4C5B8E5B89E3}" destId="{08BD5EB7-3117-43B6-94A3-798E222AA849}" srcOrd="3" destOrd="0" presId="urn:microsoft.com/office/officeart/2005/8/layout/list1"/>
    <dgm:cxn modelId="{7E854A25-4798-4048-837A-1623C696772B}" type="presParOf" srcId="{D55FECCD-D5E1-46D4-BD7C-4C5B8E5B89E3}" destId="{D38700FF-FB10-41F2-991D-3912B708A6DF}" srcOrd="4" destOrd="0" presId="urn:microsoft.com/office/officeart/2005/8/layout/list1"/>
    <dgm:cxn modelId="{85ECE34D-3594-4DA3-A72D-1F1A6D3FE51C}" type="presParOf" srcId="{D38700FF-FB10-41F2-991D-3912B708A6DF}" destId="{76EEE1A7-6A35-40D2-AAB0-5E159160F853}" srcOrd="0" destOrd="0" presId="urn:microsoft.com/office/officeart/2005/8/layout/list1"/>
    <dgm:cxn modelId="{B66E3ECB-F442-4E7D-A414-7DA8194E6181}" type="presParOf" srcId="{D38700FF-FB10-41F2-991D-3912B708A6DF}" destId="{8F520717-4AA4-440C-A03B-FFC8DFAB4C19}" srcOrd="1" destOrd="0" presId="urn:microsoft.com/office/officeart/2005/8/layout/list1"/>
    <dgm:cxn modelId="{D4F6879F-BE25-4FCD-AEC2-2003A9E0E01F}" type="presParOf" srcId="{D55FECCD-D5E1-46D4-BD7C-4C5B8E5B89E3}" destId="{9F1347F0-C9BA-4C8C-8CA2-B344BD583F41}" srcOrd="5" destOrd="0" presId="urn:microsoft.com/office/officeart/2005/8/layout/list1"/>
    <dgm:cxn modelId="{D7C0C55E-A8E3-4CEB-B427-4CBB90258008}" type="presParOf" srcId="{D55FECCD-D5E1-46D4-BD7C-4C5B8E5B89E3}" destId="{6125240B-A842-4F5B-BBF2-F578622C76B3}" srcOrd="6" destOrd="0" presId="urn:microsoft.com/office/officeart/2005/8/layout/list1"/>
    <dgm:cxn modelId="{0C81CE7B-306A-4C49-8422-B63ED5512F98}" type="presParOf" srcId="{D55FECCD-D5E1-46D4-BD7C-4C5B8E5B89E3}" destId="{BDDF4929-7B94-4C0B-B258-6367B8467AD5}" srcOrd="7" destOrd="0" presId="urn:microsoft.com/office/officeart/2005/8/layout/list1"/>
    <dgm:cxn modelId="{D971CB5D-65B7-4D2B-BAC4-04A2A182957B}" type="presParOf" srcId="{D55FECCD-D5E1-46D4-BD7C-4C5B8E5B89E3}" destId="{E6BAB15E-C823-4EF9-888A-C2AA12D49001}" srcOrd="8" destOrd="0" presId="urn:microsoft.com/office/officeart/2005/8/layout/list1"/>
    <dgm:cxn modelId="{8EFD3061-CF60-48D0-B04D-049B3C7F0DD9}" type="presParOf" srcId="{E6BAB15E-C823-4EF9-888A-C2AA12D49001}" destId="{76C8B356-BCC2-40D5-B462-EFC8F52F9931}" srcOrd="0" destOrd="0" presId="urn:microsoft.com/office/officeart/2005/8/layout/list1"/>
    <dgm:cxn modelId="{5BCBB224-996E-4E83-B882-9004F10A045B}" type="presParOf" srcId="{E6BAB15E-C823-4EF9-888A-C2AA12D49001}" destId="{96C67A27-C6EF-4497-8295-414C62F2E10E}" srcOrd="1" destOrd="0" presId="urn:microsoft.com/office/officeart/2005/8/layout/list1"/>
    <dgm:cxn modelId="{2BD0F662-62E2-4209-BE38-30B082DEDF74}" type="presParOf" srcId="{D55FECCD-D5E1-46D4-BD7C-4C5B8E5B89E3}" destId="{EDE8D6FF-9AFD-46F0-BFA1-CCCF1E2DB833}" srcOrd="9" destOrd="0" presId="urn:microsoft.com/office/officeart/2005/8/layout/list1"/>
    <dgm:cxn modelId="{AF457787-7FAA-495B-BA7D-914F0B83BAAB}" type="presParOf" srcId="{D55FECCD-D5E1-46D4-BD7C-4C5B8E5B89E3}" destId="{53F57A9B-52B6-4F56-ADEB-79D0FD23EA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30021-E785-4230-B4D9-16813F57754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9D27654-6B2D-4110-A782-5DD8CD04F746}">
      <dgm:prSet/>
      <dgm:spPr/>
      <dgm:t>
        <a:bodyPr/>
        <a:lstStyle/>
        <a:p>
          <a:r>
            <a:rPr lang="cs-CZ" dirty="0"/>
            <a:t>Opravdoví lidé na falešných videonahrávkách</a:t>
          </a:r>
          <a:endParaRPr lang="en-US" dirty="0"/>
        </a:p>
      </dgm:t>
    </dgm:pt>
    <dgm:pt modelId="{B717C58B-ECC3-4BDE-9D5D-1BEBF47388C0}" type="parTrans" cxnId="{CBE19B77-2B1E-4C29-80ED-AED1A0618FCD}">
      <dgm:prSet/>
      <dgm:spPr/>
      <dgm:t>
        <a:bodyPr/>
        <a:lstStyle/>
        <a:p>
          <a:endParaRPr lang="en-US"/>
        </a:p>
      </dgm:t>
    </dgm:pt>
    <dgm:pt modelId="{D0150D9F-EB4B-4976-816A-E9BBD6CF8A26}" type="sibTrans" cxnId="{CBE19B77-2B1E-4C29-80ED-AED1A0618FCD}">
      <dgm:prSet/>
      <dgm:spPr/>
      <dgm:t>
        <a:bodyPr/>
        <a:lstStyle/>
        <a:p>
          <a:endParaRPr lang="en-US"/>
        </a:p>
      </dgm:t>
    </dgm:pt>
    <dgm:pt modelId="{2BFBD019-1404-4799-A4E9-B00020D6B10D}">
      <dgm:prSet/>
      <dgm:spPr/>
      <dgm:t>
        <a:bodyPr/>
        <a:lstStyle/>
        <a:p>
          <a:r>
            <a:rPr lang="cs-CZ" dirty="0"/>
            <a:t>Konstrukt z digitálního světa vymodelovaný počítačem</a:t>
          </a:r>
          <a:endParaRPr lang="en-US" dirty="0"/>
        </a:p>
      </dgm:t>
    </dgm:pt>
    <dgm:pt modelId="{364C9EE7-DE9D-48F3-98A5-66312026E372}" type="parTrans" cxnId="{30F4D3FA-46BA-41D7-8480-55BEE5BF4439}">
      <dgm:prSet/>
      <dgm:spPr/>
      <dgm:t>
        <a:bodyPr/>
        <a:lstStyle/>
        <a:p>
          <a:endParaRPr lang="en-US"/>
        </a:p>
      </dgm:t>
    </dgm:pt>
    <dgm:pt modelId="{14657D10-4005-4DB9-B3F4-9CDCB0955682}" type="sibTrans" cxnId="{30F4D3FA-46BA-41D7-8480-55BEE5BF4439}">
      <dgm:prSet/>
      <dgm:spPr/>
      <dgm:t>
        <a:bodyPr/>
        <a:lstStyle/>
        <a:p>
          <a:endParaRPr lang="en-US"/>
        </a:p>
      </dgm:t>
    </dgm:pt>
    <dgm:pt modelId="{25A04138-7A0D-4B56-8D6B-B4ABEB378ABE}">
      <dgm:prSet/>
      <dgm:spPr/>
      <dgm:t>
        <a:bodyPr/>
        <a:lstStyle/>
        <a:p>
          <a:r>
            <a:rPr lang="cs-CZ"/>
            <a:t>Rada, jak se nestát objetí:</a:t>
          </a:r>
          <a:endParaRPr lang="en-US"/>
        </a:p>
      </dgm:t>
    </dgm:pt>
    <dgm:pt modelId="{8B9C4737-9D11-45AB-8828-7A6157102583}" type="parTrans" cxnId="{66491960-D038-43BD-8F3E-E3561F931E78}">
      <dgm:prSet/>
      <dgm:spPr/>
      <dgm:t>
        <a:bodyPr/>
        <a:lstStyle/>
        <a:p>
          <a:endParaRPr lang="en-US"/>
        </a:p>
      </dgm:t>
    </dgm:pt>
    <dgm:pt modelId="{0E6C6DB4-381D-4C6B-A946-C69726808CA1}" type="sibTrans" cxnId="{66491960-D038-43BD-8F3E-E3561F931E78}">
      <dgm:prSet/>
      <dgm:spPr/>
      <dgm:t>
        <a:bodyPr/>
        <a:lstStyle/>
        <a:p>
          <a:endParaRPr lang="en-US"/>
        </a:p>
      </dgm:t>
    </dgm:pt>
    <dgm:pt modelId="{76934697-69AB-4793-84DF-CB71E27BED00}">
      <dgm:prSet custT="1"/>
      <dgm:spPr/>
      <dgm:t>
        <a:bodyPr/>
        <a:lstStyle/>
        <a:p>
          <a:r>
            <a:rPr lang="cs-CZ" sz="1800" dirty="0"/>
            <a:t>Sdílejte co nejméně svých fotek na sociálních sítí</a:t>
          </a:r>
          <a:endParaRPr lang="en-US" sz="1800" dirty="0"/>
        </a:p>
      </dgm:t>
    </dgm:pt>
    <dgm:pt modelId="{EE6502D0-2EB4-4F7D-B894-E3481476EEE5}" type="parTrans" cxnId="{F3F29149-B53D-4241-968F-9726105AE839}">
      <dgm:prSet/>
      <dgm:spPr/>
      <dgm:t>
        <a:bodyPr/>
        <a:lstStyle/>
        <a:p>
          <a:endParaRPr lang="en-US"/>
        </a:p>
      </dgm:t>
    </dgm:pt>
    <dgm:pt modelId="{FAA87D3C-DE9A-4132-9775-76A5B5195CAB}" type="sibTrans" cxnId="{F3F29149-B53D-4241-968F-9726105AE839}">
      <dgm:prSet/>
      <dgm:spPr/>
      <dgm:t>
        <a:bodyPr/>
        <a:lstStyle/>
        <a:p>
          <a:endParaRPr lang="en-US"/>
        </a:p>
      </dgm:t>
    </dgm:pt>
    <dgm:pt modelId="{8AF111C8-FEA0-493B-94C2-05AED88E7F8A}">
      <dgm:prSet custT="1"/>
      <dgm:spPr/>
      <dgm:t>
        <a:bodyPr/>
        <a:lstStyle/>
        <a:p>
          <a:r>
            <a:rPr lang="cs-CZ" sz="1800" dirty="0"/>
            <a:t>Pokud se fotíte, foťte se tak, aby v pozadí byl nějaký text či destičky </a:t>
          </a:r>
          <a:endParaRPr lang="en-US" sz="1800" dirty="0"/>
        </a:p>
      </dgm:t>
    </dgm:pt>
    <dgm:pt modelId="{AA4193DE-E104-4626-AF2C-C591AF3C1ACC}" type="parTrans" cxnId="{9385393A-589C-4DED-A483-33A4F28BF64B}">
      <dgm:prSet/>
      <dgm:spPr/>
      <dgm:t>
        <a:bodyPr/>
        <a:lstStyle/>
        <a:p>
          <a:endParaRPr lang="en-US"/>
        </a:p>
      </dgm:t>
    </dgm:pt>
    <dgm:pt modelId="{6E18AE0C-F34D-494E-B1A5-257C6FFE9ED9}" type="sibTrans" cxnId="{9385393A-589C-4DED-A483-33A4F28BF64B}">
      <dgm:prSet/>
      <dgm:spPr/>
      <dgm:t>
        <a:bodyPr/>
        <a:lstStyle/>
        <a:p>
          <a:endParaRPr lang="en-US"/>
        </a:p>
      </dgm:t>
    </dgm:pt>
    <dgm:pt modelId="{53AB44FC-D738-475D-9BB1-E14E5CDCF0DD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https://www.youtube.com/watch?v=EJEZpKi3V7I&amp;t=24s</a:t>
          </a:r>
          <a:endParaRPr lang="en-US" dirty="0"/>
        </a:p>
      </dgm:t>
    </dgm:pt>
    <dgm:pt modelId="{02E3B5CA-3D59-40DC-B457-45692225A382}" type="parTrans" cxnId="{FA5F9847-62F8-4819-929E-B595F60F7EF5}">
      <dgm:prSet/>
      <dgm:spPr/>
      <dgm:t>
        <a:bodyPr/>
        <a:lstStyle/>
        <a:p>
          <a:endParaRPr lang="en-US"/>
        </a:p>
      </dgm:t>
    </dgm:pt>
    <dgm:pt modelId="{E091259A-5088-4294-A99D-CB9C94C62CE8}" type="sibTrans" cxnId="{FA5F9847-62F8-4819-929E-B595F60F7EF5}">
      <dgm:prSet/>
      <dgm:spPr/>
      <dgm:t>
        <a:bodyPr/>
        <a:lstStyle/>
        <a:p>
          <a:endParaRPr lang="en-US"/>
        </a:p>
      </dgm:t>
    </dgm:pt>
    <dgm:pt modelId="{6642FB24-7ACA-4471-B8B4-413088AC72D2}" type="pres">
      <dgm:prSet presAssocID="{43130021-E785-4230-B4D9-16813F577540}" presName="linear" presStyleCnt="0">
        <dgm:presLayoutVars>
          <dgm:animLvl val="lvl"/>
          <dgm:resizeHandles val="exact"/>
        </dgm:presLayoutVars>
      </dgm:prSet>
      <dgm:spPr/>
    </dgm:pt>
    <dgm:pt modelId="{83A43549-CEEB-4DEC-B2E3-619AE7318F99}" type="pres">
      <dgm:prSet presAssocID="{59D27654-6B2D-4110-A782-5DD8CD04F74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0DB6145-AAEB-4B6E-9132-B1022FE58CA9}" type="pres">
      <dgm:prSet presAssocID="{D0150D9F-EB4B-4976-816A-E9BBD6CF8A26}" presName="spacer" presStyleCnt="0"/>
      <dgm:spPr/>
    </dgm:pt>
    <dgm:pt modelId="{5C4311CE-6B44-4D32-B685-72EC0A0D6AC2}" type="pres">
      <dgm:prSet presAssocID="{2BFBD019-1404-4799-A4E9-B00020D6B10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FF71234-F31E-4AB3-93B8-F953D2519837}" type="pres">
      <dgm:prSet presAssocID="{14657D10-4005-4DB9-B3F4-9CDCB0955682}" presName="spacer" presStyleCnt="0"/>
      <dgm:spPr/>
    </dgm:pt>
    <dgm:pt modelId="{86D3B81A-4DFA-418E-ABCB-ECFD5A52E8C5}" type="pres">
      <dgm:prSet presAssocID="{25A04138-7A0D-4B56-8D6B-B4ABEB378AB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8FB11E-70CE-46E6-AD1F-66931CDF3162}" type="pres">
      <dgm:prSet presAssocID="{25A04138-7A0D-4B56-8D6B-B4ABEB378ABE}" presName="childText" presStyleLbl="revTx" presStyleIdx="0" presStyleCnt="1">
        <dgm:presLayoutVars>
          <dgm:bulletEnabled val="1"/>
        </dgm:presLayoutVars>
      </dgm:prSet>
      <dgm:spPr/>
    </dgm:pt>
    <dgm:pt modelId="{5E6E8CAD-3C2A-4490-965C-00253B4B85D4}" type="pres">
      <dgm:prSet presAssocID="{53AB44FC-D738-475D-9BB1-E14E5CDCF0D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FE273A-05A5-4874-8FB8-924B0D3F5391}" type="presOf" srcId="{43130021-E785-4230-B4D9-16813F577540}" destId="{6642FB24-7ACA-4471-B8B4-413088AC72D2}" srcOrd="0" destOrd="0" presId="urn:microsoft.com/office/officeart/2005/8/layout/vList2"/>
    <dgm:cxn modelId="{9385393A-589C-4DED-A483-33A4F28BF64B}" srcId="{25A04138-7A0D-4B56-8D6B-B4ABEB378ABE}" destId="{8AF111C8-FEA0-493B-94C2-05AED88E7F8A}" srcOrd="1" destOrd="0" parTransId="{AA4193DE-E104-4626-AF2C-C591AF3C1ACC}" sibTransId="{6E18AE0C-F34D-494E-B1A5-257C6FFE9ED9}"/>
    <dgm:cxn modelId="{077CE43D-305C-40B4-AD1F-93DA0076E9D7}" type="presOf" srcId="{53AB44FC-D738-475D-9BB1-E14E5CDCF0DD}" destId="{5E6E8CAD-3C2A-4490-965C-00253B4B85D4}" srcOrd="0" destOrd="0" presId="urn:microsoft.com/office/officeart/2005/8/layout/vList2"/>
    <dgm:cxn modelId="{B0D6F53D-40CE-4BBA-99AE-782BF88B48A4}" type="presOf" srcId="{76934697-69AB-4793-84DF-CB71E27BED00}" destId="{A68FB11E-70CE-46E6-AD1F-66931CDF3162}" srcOrd="0" destOrd="0" presId="urn:microsoft.com/office/officeart/2005/8/layout/vList2"/>
    <dgm:cxn modelId="{66491960-D038-43BD-8F3E-E3561F931E78}" srcId="{43130021-E785-4230-B4D9-16813F577540}" destId="{25A04138-7A0D-4B56-8D6B-B4ABEB378ABE}" srcOrd="2" destOrd="0" parTransId="{8B9C4737-9D11-45AB-8828-7A6157102583}" sibTransId="{0E6C6DB4-381D-4C6B-A946-C69726808CA1}"/>
    <dgm:cxn modelId="{FA5F9847-62F8-4819-929E-B595F60F7EF5}" srcId="{43130021-E785-4230-B4D9-16813F577540}" destId="{53AB44FC-D738-475D-9BB1-E14E5CDCF0DD}" srcOrd="3" destOrd="0" parTransId="{02E3B5CA-3D59-40DC-B457-45692225A382}" sibTransId="{E091259A-5088-4294-A99D-CB9C94C62CE8}"/>
    <dgm:cxn modelId="{F3F29149-B53D-4241-968F-9726105AE839}" srcId="{25A04138-7A0D-4B56-8D6B-B4ABEB378ABE}" destId="{76934697-69AB-4793-84DF-CB71E27BED00}" srcOrd="0" destOrd="0" parTransId="{EE6502D0-2EB4-4F7D-B894-E3481476EEE5}" sibTransId="{FAA87D3C-DE9A-4132-9775-76A5B5195CAB}"/>
    <dgm:cxn modelId="{96CABE6A-7B1F-4DB0-9744-247B95EFC3EA}" type="presOf" srcId="{8AF111C8-FEA0-493B-94C2-05AED88E7F8A}" destId="{A68FB11E-70CE-46E6-AD1F-66931CDF3162}" srcOrd="0" destOrd="1" presId="urn:microsoft.com/office/officeart/2005/8/layout/vList2"/>
    <dgm:cxn modelId="{61B40257-69E2-4FFD-A5DC-9B7F9816C5A1}" type="presOf" srcId="{25A04138-7A0D-4B56-8D6B-B4ABEB378ABE}" destId="{86D3B81A-4DFA-418E-ABCB-ECFD5A52E8C5}" srcOrd="0" destOrd="0" presId="urn:microsoft.com/office/officeart/2005/8/layout/vList2"/>
    <dgm:cxn modelId="{CBE19B77-2B1E-4C29-80ED-AED1A0618FCD}" srcId="{43130021-E785-4230-B4D9-16813F577540}" destId="{59D27654-6B2D-4110-A782-5DD8CD04F746}" srcOrd="0" destOrd="0" parTransId="{B717C58B-ECC3-4BDE-9D5D-1BEBF47388C0}" sibTransId="{D0150D9F-EB4B-4976-816A-E9BBD6CF8A26}"/>
    <dgm:cxn modelId="{65CAD68E-88B0-41AF-8D87-C355BFC97105}" type="presOf" srcId="{59D27654-6B2D-4110-A782-5DD8CD04F746}" destId="{83A43549-CEEB-4DEC-B2E3-619AE7318F99}" srcOrd="0" destOrd="0" presId="urn:microsoft.com/office/officeart/2005/8/layout/vList2"/>
    <dgm:cxn modelId="{30F4D3FA-46BA-41D7-8480-55BEE5BF4439}" srcId="{43130021-E785-4230-B4D9-16813F577540}" destId="{2BFBD019-1404-4799-A4E9-B00020D6B10D}" srcOrd="1" destOrd="0" parTransId="{364C9EE7-DE9D-48F3-98A5-66312026E372}" sibTransId="{14657D10-4005-4DB9-B3F4-9CDCB0955682}"/>
    <dgm:cxn modelId="{952BD1FF-B25E-41E9-8D21-8623FF13C9D7}" type="presOf" srcId="{2BFBD019-1404-4799-A4E9-B00020D6B10D}" destId="{5C4311CE-6B44-4D32-B685-72EC0A0D6AC2}" srcOrd="0" destOrd="0" presId="urn:microsoft.com/office/officeart/2005/8/layout/vList2"/>
    <dgm:cxn modelId="{4CB4EE00-A8BB-41E1-AE3C-EC04A1C39117}" type="presParOf" srcId="{6642FB24-7ACA-4471-B8B4-413088AC72D2}" destId="{83A43549-CEEB-4DEC-B2E3-619AE7318F99}" srcOrd="0" destOrd="0" presId="urn:microsoft.com/office/officeart/2005/8/layout/vList2"/>
    <dgm:cxn modelId="{9AB22A84-1E52-41EB-83D5-82D4A9EEDF26}" type="presParOf" srcId="{6642FB24-7ACA-4471-B8B4-413088AC72D2}" destId="{10DB6145-AAEB-4B6E-9132-B1022FE58CA9}" srcOrd="1" destOrd="0" presId="urn:microsoft.com/office/officeart/2005/8/layout/vList2"/>
    <dgm:cxn modelId="{B642D238-4A8F-4EBD-9034-D073FFAB7D50}" type="presParOf" srcId="{6642FB24-7ACA-4471-B8B4-413088AC72D2}" destId="{5C4311CE-6B44-4D32-B685-72EC0A0D6AC2}" srcOrd="2" destOrd="0" presId="urn:microsoft.com/office/officeart/2005/8/layout/vList2"/>
    <dgm:cxn modelId="{06CEFCA0-04CF-416C-9F66-7B76B8BC657C}" type="presParOf" srcId="{6642FB24-7ACA-4471-B8B4-413088AC72D2}" destId="{6FF71234-F31E-4AB3-93B8-F953D2519837}" srcOrd="3" destOrd="0" presId="urn:microsoft.com/office/officeart/2005/8/layout/vList2"/>
    <dgm:cxn modelId="{CB668BD3-255F-4A4E-B5FF-51D2C4028548}" type="presParOf" srcId="{6642FB24-7ACA-4471-B8B4-413088AC72D2}" destId="{86D3B81A-4DFA-418E-ABCB-ECFD5A52E8C5}" srcOrd="4" destOrd="0" presId="urn:microsoft.com/office/officeart/2005/8/layout/vList2"/>
    <dgm:cxn modelId="{F826463E-7FCB-40F7-BB1F-D315ED1026FD}" type="presParOf" srcId="{6642FB24-7ACA-4471-B8B4-413088AC72D2}" destId="{A68FB11E-70CE-46E6-AD1F-66931CDF3162}" srcOrd="5" destOrd="0" presId="urn:microsoft.com/office/officeart/2005/8/layout/vList2"/>
    <dgm:cxn modelId="{90B8E97E-D359-4E0E-A39A-C02662C13C13}" type="presParOf" srcId="{6642FB24-7ACA-4471-B8B4-413088AC72D2}" destId="{5E6E8CAD-3C2A-4490-965C-00253B4B85D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2DD53-9D57-4692-8CFE-2F319F5B2C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8905C0-A719-4B7C-8837-664FB7D5168B}">
      <dgm:prSet custT="1"/>
      <dgm:spPr/>
      <dgm:t>
        <a:bodyPr/>
        <a:lstStyle/>
        <a:p>
          <a:r>
            <a:rPr lang="cs-CZ" sz="2800" dirty="0"/>
            <a:t>Zkusme si odpovědět na tyto otázky:</a:t>
          </a:r>
          <a:endParaRPr lang="en-US" sz="2800" dirty="0"/>
        </a:p>
      </dgm:t>
    </dgm:pt>
    <dgm:pt modelId="{86C2EB87-C0E4-43A5-99B6-ECDB3F447382}" type="parTrans" cxnId="{95E770FA-75A5-4E68-A461-C437F0C350F2}">
      <dgm:prSet/>
      <dgm:spPr/>
      <dgm:t>
        <a:bodyPr/>
        <a:lstStyle/>
        <a:p>
          <a:endParaRPr lang="en-US"/>
        </a:p>
      </dgm:t>
    </dgm:pt>
    <dgm:pt modelId="{05E3A12C-18D0-4707-9062-809BB2A9FC84}" type="sibTrans" cxnId="{95E770FA-75A5-4E68-A461-C437F0C350F2}">
      <dgm:prSet/>
      <dgm:spPr/>
      <dgm:t>
        <a:bodyPr/>
        <a:lstStyle/>
        <a:p>
          <a:endParaRPr lang="en-US"/>
        </a:p>
      </dgm:t>
    </dgm:pt>
    <dgm:pt modelId="{DF647EBB-095D-4653-AE8C-44317E4F22AB}">
      <dgm:prSet custT="1"/>
      <dgm:spPr/>
      <dgm:t>
        <a:bodyPr/>
        <a:lstStyle/>
        <a:p>
          <a:r>
            <a:rPr lang="cs-CZ" sz="2400" b="1" i="0" dirty="0"/>
            <a:t>KDO</a:t>
          </a:r>
          <a:r>
            <a:rPr lang="cs-CZ" sz="2400" b="0" i="0" dirty="0"/>
            <a:t> je autor?</a:t>
          </a:r>
          <a:endParaRPr lang="en-US" sz="2400" dirty="0"/>
        </a:p>
      </dgm:t>
    </dgm:pt>
    <dgm:pt modelId="{6EFD20BE-2DAF-494A-BC8B-126762179802}" type="parTrans" cxnId="{BC6FB6CB-516A-4AD9-8AB4-658790F74146}">
      <dgm:prSet/>
      <dgm:spPr/>
      <dgm:t>
        <a:bodyPr/>
        <a:lstStyle/>
        <a:p>
          <a:endParaRPr lang="en-US"/>
        </a:p>
      </dgm:t>
    </dgm:pt>
    <dgm:pt modelId="{6854EEC3-F026-4316-B19B-995E8A2CB47C}" type="sibTrans" cxnId="{BC6FB6CB-516A-4AD9-8AB4-658790F74146}">
      <dgm:prSet/>
      <dgm:spPr/>
      <dgm:t>
        <a:bodyPr/>
        <a:lstStyle/>
        <a:p>
          <a:endParaRPr lang="en-US"/>
        </a:p>
      </dgm:t>
    </dgm:pt>
    <dgm:pt modelId="{32D761B5-BF8C-48C7-B8D9-86FCA9A9C751}">
      <dgm:prSet custT="1"/>
      <dgm:spPr/>
      <dgm:t>
        <a:bodyPr/>
        <a:lstStyle/>
        <a:p>
          <a:r>
            <a:rPr lang="cs-CZ" sz="2400" b="1" i="0" dirty="0"/>
            <a:t>O ČEM </a:t>
          </a:r>
          <a:r>
            <a:rPr lang="cs-CZ" sz="2400" b="0" i="0" dirty="0"/>
            <a:t>píše?</a:t>
          </a:r>
          <a:endParaRPr lang="en-US" sz="2400" dirty="0"/>
        </a:p>
      </dgm:t>
    </dgm:pt>
    <dgm:pt modelId="{1127257A-0E65-460C-985A-3BB2C6DD1A44}" type="parTrans" cxnId="{8C789227-93DA-40C4-8CAA-3E7C0EB36F77}">
      <dgm:prSet/>
      <dgm:spPr/>
      <dgm:t>
        <a:bodyPr/>
        <a:lstStyle/>
        <a:p>
          <a:endParaRPr lang="en-US"/>
        </a:p>
      </dgm:t>
    </dgm:pt>
    <dgm:pt modelId="{E66D1A70-022F-4C49-90BF-1E9966D7A0CF}" type="sibTrans" cxnId="{8C789227-93DA-40C4-8CAA-3E7C0EB36F77}">
      <dgm:prSet/>
      <dgm:spPr/>
      <dgm:t>
        <a:bodyPr/>
        <a:lstStyle/>
        <a:p>
          <a:endParaRPr lang="en-US"/>
        </a:p>
      </dgm:t>
    </dgm:pt>
    <dgm:pt modelId="{2333B64D-8629-461D-890B-EFD37748AFE1}">
      <dgm:prSet custT="1"/>
      <dgm:spPr/>
      <dgm:t>
        <a:bodyPr/>
        <a:lstStyle/>
        <a:p>
          <a:r>
            <a:rPr lang="cs-CZ" sz="2400" b="1" i="0" dirty="0"/>
            <a:t>KDE </a:t>
          </a:r>
          <a:r>
            <a:rPr lang="cs-CZ" sz="2400" b="0" i="0" dirty="0"/>
            <a:t>a</a:t>
          </a:r>
          <a:r>
            <a:rPr lang="cs-CZ" sz="2400" b="1" i="0" dirty="0"/>
            <a:t> </a:t>
          </a:r>
          <a:r>
            <a:rPr lang="cs-CZ" sz="2400" b="0" i="0" dirty="0"/>
            <a:t>na čí adrese je sdělení vystaveno?</a:t>
          </a:r>
          <a:endParaRPr lang="en-US" sz="2400" dirty="0"/>
        </a:p>
      </dgm:t>
    </dgm:pt>
    <dgm:pt modelId="{436F589B-0395-4E28-9C61-2A94D0841037}" type="parTrans" cxnId="{EF1415E0-3192-4D4F-B704-5683E4E133C1}">
      <dgm:prSet/>
      <dgm:spPr/>
      <dgm:t>
        <a:bodyPr/>
        <a:lstStyle/>
        <a:p>
          <a:endParaRPr lang="en-US"/>
        </a:p>
      </dgm:t>
    </dgm:pt>
    <dgm:pt modelId="{ED29A28B-2276-4175-9032-1F06E50C8423}" type="sibTrans" cxnId="{EF1415E0-3192-4D4F-B704-5683E4E133C1}">
      <dgm:prSet/>
      <dgm:spPr/>
      <dgm:t>
        <a:bodyPr/>
        <a:lstStyle/>
        <a:p>
          <a:endParaRPr lang="en-US"/>
        </a:p>
      </dgm:t>
    </dgm:pt>
    <dgm:pt modelId="{5B7547BE-FF40-47F9-957D-468F704BF1CF}">
      <dgm:prSet custT="1"/>
      <dgm:spPr/>
      <dgm:t>
        <a:bodyPr/>
        <a:lstStyle/>
        <a:p>
          <a:r>
            <a:rPr lang="cs-CZ" sz="2400" b="1" i="0" dirty="0"/>
            <a:t>KDY</a:t>
          </a:r>
          <a:r>
            <a:rPr lang="cs-CZ" sz="2400" b="0" i="0" dirty="0"/>
            <a:t> bylo sdělení publikováno?</a:t>
          </a:r>
          <a:endParaRPr lang="en-US" sz="2400" dirty="0"/>
        </a:p>
      </dgm:t>
    </dgm:pt>
    <dgm:pt modelId="{CFC38C19-F5D9-4CB5-9B39-BF5CD1D2CA2D}" type="parTrans" cxnId="{BE4D4AB0-43AE-4993-B90A-77296624F54B}">
      <dgm:prSet/>
      <dgm:spPr/>
      <dgm:t>
        <a:bodyPr/>
        <a:lstStyle/>
        <a:p>
          <a:endParaRPr lang="en-US"/>
        </a:p>
      </dgm:t>
    </dgm:pt>
    <dgm:pt modelId="{7CCFF9FD-C2FA-433A-80ED-D2FACC3E9542}" type="sibTrans" cxnId="{BE4D4AB0-43AE-4993-B90A-77296624F54B}">
      <dgm:prSet/>
      <dgm:spPr/>
      <dgm:t>
        <a:bodyPr/>
        <a:lstStyle/>
        <a:p>
          <a:endParaRPr lang="en-US"/>
        </a:p>
      </dgm:t>
    </dgm:pt>
    <dgm:pt modelId="{6BB2FC86-9EE0-42DC-A587-BBF9429F2C04}">
      <dgm:prSet custT="1"/>
      <dgm:spPr/>
      <dgm:t>
        <a:bodyPr/>
        <a:lstStyle/>
        <a:p>
          <a:r>
            <a:rPr lang="cs-CZ" sz="2400" b="1" i="0" dirty="0"/>
            <a:t>PROČ </a:t>
          </a:r>
          <a:r>
            <a:rPr lang="cs-CZ" sz="2400" b="0" i="0" dirty="0"/>
            <a:t>a</a:t>
          </a:r>
          <a:r>
            <a:rPr lang="cs-CZ" sz="2400" b="1" i="0" dirty="0"/>
            <a:t> </a:t>
          </a:r>
          <a:r>
            <a:rPr lang="cs-CZ" sz="2400" b="0" i="0" dirty="0"/>
            <a:t>co je cílem vystavení?</a:t>
          </a:r>
          <a:endParaRPr lang="en-US" sz="2400" dirty="0"/>
        </a:p>
      </dgm:t>
    </dgm:pt>
    <dgm:pt modelId="{5165F7F5-D158-41DB-9F61-4E66C402BF4B}" type="parTrans" cxnId="{CE805036-70CD-479A-8B0E-B52B5333714C}">
      <dgm:prSet/>
      <dgm:spPr/>
      <dgm:t>
        <a:bodyPr/>
        <a:lstStyle/>
        <a:p>
          <a:endParaRPr lang="en-US"/>
        </a:p>
      </dgm:t>
    </dgm:pt>
    <dgm:pt modelId="{4797B6F8-915E-40B9-91D1-728BFF53F68F}" type="sibTrans" cxnId="{CE805036-70CD-479A-8B0E-B52B5333714C}">
      <dgm:prSet/>
      <dgm:spPr/>
      <dgm:t>
        <a:bodyPr/>
        <a:lstStyle/>
        <a:p>
          <a:endParaRPr lang="en-US"/>
        </a:p>
      </dgm:t>
    </dgm:pt>
    <dgm:pt modelId="{F55F2A0C-8BD0-4741-8898-0236DC244698}" type="pres">
      <dgm:prSet presAssocID="{2092DD53-9D57-4692-8CFE-2F319F5B2CC3}" presName="root" presStyleCnt="0">
        <dgm:presLayoutVars>
          <dgm:dir/>
          <dgm:resizeHandles val="exact"/>
        </dgm:presLayoutVars>
      </dgm:prSet>
      <dgm:spPr/>
    </dgm:pt>
    <dgm:pt modelId="{1544FC80-01CB-494F-BA4D-8237BC5B6EFF}" type="pres">
      <dgm:prSet presAssocID="{CE8905C0-A719-4B7C-8837-664FB7D5168B}" presName="compNode" presStyleCnt="0"/>
      <dgm:spPr/>
    </dgm:pt>
    <dgm:pt modelId="{6F35A25F-184C-46D5-90BE-7E7BCB47D82F}" type="pres">
      <dgm:prSet presAssocID="{CE8905C0-A719-4B7C-8837-664FB7D5168B}" presName="bgRect" presStyleLbl="bgShp" presStyleIdx="0" presStyleCnt="6"/>
      <dgm:spPr/>
    </dgm:pt>
    <dgm:pt modelId="{AD7B5762-AC90-4AB6-8C66-30A4130046F9}" type="pres">
      <dgm:prSet presAssocID="{CE8905C0-A719-4B7C-8837-664FB7D5168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0B5AF26B-A2E8-4B6C-9CAD-47A29D435668}" type="pres">
      <dgm:prSet presAssocID="{CE8905C0-A719-4B7C-8837-664FB7D5168B}" presName="spaceRect" presStyleCnt="0"/>
      <dgm:spPr/>
    </dgm:pt>
    <dgm:pt modelId="{15DB071F-BDAF-4892-B1DE-DC61A69184E4}" type="pres">
      <dgm:prSet presAssocID="{CE8905C0-A719-4B7C-8837-664FB7D5168B}" presName="parTx" presStyleLbl="revTx" presStyleIdx="0" presStyleCnt="6">
        <dgm:presLayoutVars>
          <dgm:chMax val="0"/>
          <dgm:chPref val="0"/>
        </dgm:presLayoutVars>
      </dgm:prSet>
      <dgm:spPr/>
    </dgm:pt>
    <dgm:pt modelId="{91356C8F-E93D-4263-89A7-52C343303094}" type="pres">
      <dgm:prSet presAssocID="{05E3A12C-18D0-4707-9062-809BB2A9FC84}" presName="sibTrans" presStyleCnt="0"/>
      <dgm:spPr/>
    </dgm:pt>
    <dgm:pt modelId="{2044947A-9351-436D-88A4-A37EB7721259}" type="pres">
      <dgm:prSet presAssocID="{DF647EBB-095D-4653-AE8C-44317E4F22AB}" presName="compNode" presStyleCnt="0"/>
      <dgm:spPr/>
    </dgm:pt>
    <dgm:pt modelId="{C97CF48E-2DEC-420A-B8B7-DCA5D4CE175F}" type="pres">
      <dgm:prSet presAssocID="{DF647EBB-095D-4653-AE8C-44317E4F22AB}" presName="bgRect" presStyleLbl="bgShp" presStyleIdx="1" presStyleCnt="6"/>
      <dgm:spPr/>
    </dgm:pt>
    <dgm:pt modelId="{4FF5A208-9A06-4C89-96A1-CB3EE41D7F9A}" type="pres">
      <dgm:prSet presAssocID="{DF647EBB-095D-4653-AE8C-44317E4F22A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sací stroj"/>
        </a:ext>
      </dgm:extLst>
    </dgm:pt>
    <dgm:pt modelId="{7976E397-2616-464E-BC5F-F3E3D254F8AC}" type="pres">
      <dgm:prSet presAssocID="{DF647EBB-095D-4653-AE8C-44317E4F22AB}" presName="spaceRect" presStyleCnt="0"/>
      <dgm:spPr/>
    </dgm:pt>
    <dgm:pt modelId="{9ADA81C9-2AE3-459F-9E33-B0E7D3EF0310}" type="pres">
      <dgm:prSet presAssocID="{DF647EBB-095D-4653-AE8C-44317E4F22AB}" presName="parTx" presStyleLbl="revTx" presStyleIdx="1" presStyleCnt="6">
        <dgm:presLayoutVars>
          <dgm:chMax val="0"/>
          <dgm:chPref val="0"/>
        </dgm:presLayoutVars>
      </dgm:prSet>
      <dgm:spPr/>
    </dgm:pt>
    <dgm:pt modelId="{ED60FE52-32FA-443B-8CBB-FA7D9BC90E55}" type="pres">
      <dgm:prSet presAssocID="{6854EEC3-F026-4316-B19B-995E8A2CB47C}" presName="sibTrans" presStyleCnt="0"/>
      <dgm:spPr/>
    </dgm:pt>
    <dgm:pt modelId="{DBA86B76-29EB-40B5-84EA-779E7631F994}" type="pres">
      <dgm:prSet presAssocID="{32D761B5-BF8C-48C7-B8D9-86FCA9A9C751}" presName="compNode" presStyleCnt="0"/>
      <dgm:spPr/>
    </dgm:pt>
    <dgm:pt modelId="{57217A9B-3512-4CB9-9F1A-1BEA80B7AAE1}" type="pres">
      <dgm:prSet presAssocID="{32D761B5-BF8C-48C7-B8D9-86FCA9A9C751}" presName="bgRect" presStyleLbl="bgShp" presStyleIdx="2" presStyleCnt="6"/>
      <dgm:spPr/>
    </dgm:pt>
    <dgm:pt modelId="{4DCF974C-FD71-4E30-BC6E-81D49C98753D}" type="pres">
      <dgm:prSet presAssocID="{32D761B5-BF8C-48C7-B8D9-86FCA9A9C75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EAF4777E-5676-4A67-B54A-2D4EE9A0B0AD}" type="pres">
      <dgm:prSet presAssocID="{32D761B5-BF8C-48C7-B8D9-86FCA9A9C751}" presName="spaceRect" presStyleCnt="0"/>
      <dgm:spPr/>
    </dgm:pt>
    <dgm:pt modelId="{C995271F-EA9E-4B4B-AD64-7EF9B34F614B}" type="pres">
      <dgm:prSet presAssocID="{32D761B5-BF8C-48C7-B8D9-86FCA9A9C751}" presName="parTx" presStyleLbl="revTx" presStyleIdx="2" presStyleCnt="6">
        <dgm:presLayoutVars>
          <dgm:chMax val="0"/>
          <dgm:chPref val="0"/>
        </dgm:presLayoutVars>
      </dgm:prSet>
      <dgm:spPr/>
    </dgm:pt>
    <dgm:pt modelId="{5B6EF8E8-E926-43C4-82BB-7B0D240B7EDC}" type="pres">
      <dgm:prSet presAssocID="{E66D1A70-022F-4C49-90BF-1E9966D7A0CF}" presName="sibTrans" presStyleCnt="0"/>
      <dgm:spPr/>
    </dgm:pt>
    <dgm:pt modelId="{B4A50662-22BF-44D0-AB75-C52362774302}" type="pres">
      <dgm:prSet presAssocID="{2333B64D-8629-461D-890B-EFD37748AFE1}" presName="compNode" presStyleCnt="0"/>
      <dgm:spPr/>
    </dgm:pt>
    <dgm:pt modelId="{353A0F79-8EDE-4407-BD7D-DE71FFA2AF5C}" type="pres">
      <dgm:prSet presAssocID="{2333B64D-8629-461D-890B-EFD37748AFE1}" presName="bgRect" presStyleLbl="bgShp" presStyleIdx="3" presStyleCnt="6"/>
      <dgm:spPr/>
    </dgm:pt>
    <dgm:pt modelId="{D8FC8DE0-21C3-4DAD-8569-A6CB5F1FC5F0}" type="pres">
      <dgm:prSet presAssocID="{2333B64D-8629-461D-890B-EFD37748AFE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imalizovat"/>
        </a:ext>
      </dgm:extLst>
    </dgm:pt>
    <dgm:pt modelId="{1D42510D-6DBB-41D8-9C41-09ACA1364C89}" type="pres">
      <dgm:prSet presAssocID="{2333B64D-8629-461D-890B-EFD37748AFE1}" presName="spaceRect" presStyleCnt="0"/>
      <dgm:spPr/>
    </dgm:pt>
    <dgm:pt modelId="{2AB3EC25-E031-479C-856F-ACA50EA706D8}" type="pres">
      <dgm:prSet presAssocID="{2333B64D-8629-461D-890B-EFD37748AFE1}" presName="parTx" presStyleLbl="revTx" presStyleIdx="3" presStyleCnt="6">
        <dgm:presLayoutVars>
          <dgm:chMax val="0"/>
          <dgm:chPref val="0"/>
        </dgm:presLayoutVars>
      </dgm:prSet>
      <dgm:spPr/>
    </dgm:pt>
    <dgm:pt modelId="{DBEFBE81-3586-4C80-AA00-00DF7E45D48F}" type="pres">
      <dgm:prSet presAssocID="{ED29A28B-2276-4175-9032-1F06E50C8423}" presName="sibTrans" presStyleCnt="0"/>
      <dgm:spPr/>
    </dgm:pt>
    <dgm:pt modelId="{ACCBA0CD-CC40-44BA-A870-F50069A8099A}" type="pres">
      <dgm:prSet presAssocID="{5B7547BE-FF40-47F9-957D-468F704BF1CF}" presName="compNode" presStyleCnt="0"/>
      <dgm:spPr/>
    </dgm:pt>
    <dgm:pt modelId="{F0910B5E-7981-42B9-99AB-BFDC48994F1E}" type="pres">
      <dgm:prSet presAssocID="{5B7547BE-FF40-47F9-957D-468F704BF1CF}" presName="bgRect" presStyleLbl="bgShp" presStyleIdx="4" presStyleCnt="6"/>
      <dgm:spPr/>
    </dgm:pt>
    <dgm:pt modelId="{796601B6-32AB-4888-81E2-2E268152772B}" type="pres">
      <dgm:prSet presAssocID="{5B7547BE-FF40-47F9-957D-468F704BF1C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3DBD2DF-28A6-4ADC-8575-6FFD40DA53DB}" type="pres">
      <dgm:prSet presAssocID="{5B7547BE-FF40-47F9-957D-468F704BF1CF}" presName="spaceRect" presStyleCnt="0"/>
      <dgm:spPr/>
    </dgm:pt>
    <dgm:pt modelId="{52C650ED-4ED9-4CF7-9820-6F9458C2B69C}" type="pres">
      <dgm:prSet presAssocID="{5B7547BE-FF40-47F9-957D-468F704BF1CF}" presName="parTx" presStyleLbl="revTx" presStyleIdx="4" presStyleCnt="6">
        <dgm:presLayoutVars>
          <dgm:chMax val="0"/>
          <dgm:chPref val="0"/>
        </dgm:presLayoutVars>
      </dgm:prSet>
      <dgm:spPr/>
    </dgm:pt>
    <dgm:pt modelId="{5FC1DFCA-01DC-4DA0-A581-C949784D6FB1}" type="pres">
      <dgm:prSet presAssocID="{7CCFF9FD-C2FA-433A-80ED-D2FACC3E9542}" presName="sibTrans" presStyleCnt="0"/>
      <dgm:spPr/>
    </dgm:pt>
    <dgm:pt modelId="{78756CC6-B619-46A5-98D2-B47219BDA981}" type="pres">
      <dgm:prSet presAssocID="{6BB2FC86-9EE0-42DC-A587-BBF9429F2C04}" presName="compNode" presStyleCnt="0"/>
      <dgm:spPr/>
    </dgm:pt>
    <dgm:pt modelId="{13881FA4-64AA-411B-8D53-0DE06825EC3E}" type="pres">
      <dgm:prSet presAssocID="{6BB2FC86-9EE0-42DC-A587-BBF9429F2C04}" presName="bgRect" presStyleLbl="bgShp" presStyleIdx="5" presStyleCnt="6"/>
      <dgm:spPr/>
    </dgm:pt>
    <dgm:pt modelId="{024406AD-8D18-47DF-B37E-1104B0BA64FF}" type="pres">
      <dgm:prSet presAssocID="{6BB2FC86-9EE0-42DC-A587-BBF9429F2C0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fe ring"/>
        </a:ext>
      </dgm:extLst>
    </dgm:pt>
    <dgm:pt modelId="{DD699182-7E03-47A7-9C37-5306C4A66BF6}" type="pres">
      <dgm:prSet presAssocID="{6BB2FC86-9EE0-42DC-A587-BBF9429F2C04}" presName="spaceRect" presStyleCnt="0"/>
      <dgm:spPr/>
    </dgm:pt>
    <dgm:pt modelId="{61E33FA5-ADA0-48F8-AB5D-9AAF26799604}" type="pres">
      <dgm:prSet presAssocID="{6BB2FC86-9EE0-42DC-A587-BBF9429F2C0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0F3E10B-1FFF-4293-97D9-4AD3D4E6D059}" type="presOf" srcId="{5B7547BE-FF40-47F9-957D-468F704BF1CF}" destId="{52C650ED-4ED9-4CF7-9820-6F9458C2B69C}" srcOrd="0" destOrd="0" presId="urn:microsoft.com/office/officeart/2018/2/layout/IconVerticalSolidList"/>
    <dgm:cxn modelId="{8C789227-93DA-40C4-8CAA-3E7C0EB36F77}" srcId="{2092DD53-9D57-4692-8CFE-2F319F5B2CC3}" destId="{32D761B5-BF8C-48C7-B8D9-86FCA9A9C751}" srcOrd="2" destOrd="0" parTransId="{1127257A-0E65-460C-985A-3BB2C6DD1A44}" sibTransId="{E66D1A70-022F-4C49-90BF-1E9966D7A0CF}"/>
    <dgm:cxn modelId="{CE805036-70CD-479A-8B0E-B52B5333714C}" srcId="{2092DD53-9D57-4692-8CFE-2F319F5B2CC3}" destId="{6BB2FC86-9EE0-42DC-A587-BBF9429F2C04}" srcOrd="5" destOrd="0" parTransId="{5165F7F5-D158-41DB-9F61-4E66C402BF4B}" sibTransId="{4797B6F8-915E-40B9-91D1-728BFF53F68F}"/>
    <dgm:cxn modelId="{88017B56-6026-4C74-A00B-85800927DD79}" type="presOf" srcId="{DF647EBB-095D-4653-AE8C-44317E4F22AB}" destId="{9ADA81C9-2AE3-459F-9E33-B0E7D3EF0310}" srcOrd="0" destOrd="0" presId="urn:microsoft.com/office/officeart/2018/2/layout/IconVerticalSolidList"/>
    <dgm:cxn modelId="{82F51D86-B56B-44CE-95A2-EAB6AB1B202D}" type="presOf" srcId="{6BB2FC86-9EE0-42DC-A587-BBF9429F2C04}" destId="{61E33FA5-ADA0-48F8-AB5D-9AAF26799604}" srcOrd="0" destOrd="0" presId="urn:microsoft.com/office/officeart/2018/2/layout/IconVerticalSolidList"/>
    <dgm:cxn modelId="{589FD093-9FEB-4C74-AE37-EE4BAFFF75F6}" type="presOf" srcId="{2333B64D-8629-461D-890B-EFD37748AFE1}" destId="{2AB3EC25-E031-479C-856F-ACA50EA706D8}" srcOrd="0" destOrd="0" presId="urn:microsoft.com/office/officeart/2018/2/layout/IconVerticalSolidList"/>
    <dgm:cxn modelId="{BE4D4AB0-43AE-4993-B90A-77296624F54B}" srcId="{2092DD53-9D57-4692-8CFE-2F319F5B2CC3}" destId="{5B7547BE-FF40-47F9-957D-468F704BF1CF}" srcOrd="4" destOrd="0" parTransId="{CFC38C19-F5D9-4CB5-9B39-BF5CD1D2CA2D}" sibTransId="{7CCFF9FD-C2FA-433A-80ED-D2FACC3E9542}"/>
    <dgm:cxn modelId="{BC6FB6CB-516A-4AD9-8AB4-658790F74146}" srcId="{2092DD53-9D57-4692-8CFE-2F319F5B2CC3}" destId="{DF647EBB-095D-4653-AE8C-44317E4F22AB}" srcOrd="1" destOrd="0" parTransId="{6EFD20BE-2DAF-494A-BC8B-126762179802}" sibTransId="{6854EEC3-F026-4316-B19B-995E8A2CB47C}"/>
    <dgm:cxn modelId="{2DBFC7D6-E9C4-4C99-8BC3-84A8E87D615F}" type="presOf" srcId="{32D761B5-BF8C-48C7-B8D9-86FCA9A9C751}" destId="{C995271F-EA9E-4B4B-AD64-7EF9B34F614B}" srcOrd="0" destOrd="0" presId="urn:microsoft.com/office/officeart/2018/2/layout/IconVerticalSolidList"/>
    <dgm:cxn modelId="{EF1415E0-3192-4D4F-B704-5683E4E133C1}" srcId="{2092DD53-9D57-4692-8CFE-2F319F5B2CC3}" destId="{2333B64D-8629-461D-890B-EFD37748AFE1}" srcOrd="3" destOrd="0" parTransId="{436F589B-0395-4E28-9C61-2A94D0841037}" sibTransId="{ED29A28B-2276-4175-9032-1F06E50C8423}"/>
    <dgm:cxn modelId="{90949EE2-3834-4E51-9108-7C8B907D6D06}" type="presOf" srcId="{CE8905C0-A719-4B7C-8837-664FB7D5168B}" destId="{15DB071F-BDAF-4892-B1DE-DC61A69184E4}" srcOrd="0" destOrd="0" presId="urn:microsoft.com/office/officeart/2018/2/layout/IconVerticalSolidList"/>
    <dgm:cxn modelId="{7DD2E2E5-05BA-4D95-B343-E097B3D5EADB}" type="presOf" srcId="{2092DD53-9D57-4692-8CFE-2F319F5B2CC3}" destId="{F55F2A0C-8BD0-4741-8898-0236DC244698}" srcOrd="0" destOrd="0" presId="urn:microsoft.com/office/officeart/2018/2/layout/IconVerticalSolidList"/>
    <dgm:cxn modelId="{95E770FA-75A5-4E68-A461-C437F0C350F2}" srcId="{2092DD53-9D57-4692-8CFE-2F319F5B2CC3}" destId="{CE8905C0-A719-4B7C-8837-664FB7D5168B}" srcOrd="0" destOrd="0" parTransId="{86C2EB87-C0E4-43A5-99B6-ECDB3F447382}" sibTransId="{05E3A12C-18D0-4707-9062-809BB2A9FC84}"/>
    <dgm:cxn modelId="{C8965387-24BA-46A2-956B-1948A2764B73}" type="presParOf" srcId="{F55F2A0C-8BD0-4741-8898-0236DC244698}" destId="{1544FC80-01CB-494F-BA4D-8237BC5B6EFF}" srcOrd="0" destOrd="0" presId="urn:microsoft.com/office/officeart/2018/2/layout/IconVerticalSolidList"/>
    <dgm:cxn modelId="{0BC563FB-8494-4628-A46A-F3A8E1664655}" type="presParOf" srcId="{1544FC80-01CB-494F-BA4D-8237BC5B6EFF}" destId="{6F35A25F-184C-46D5-90BE-7E7BCB47D82F}" srcOrd="0" destOrd="0" presId="urn:microsoft.com/office/officeart/2018/2/layout/IconVerticalSolidList"/>
    <dgm:cxn modelId="{40373257-E79A-4FDE-993A-09373612CB54}" type="presParOf" srcId="{1544FC80-01CB-494F-BA4D-8237BC5B6EFF}" destId="{AD7B5762-AC90-4AB6-8C66-30A4130046F9}" srcOrd="1" destOrd="0" presId="urn:microsoft.com/office/officeart/2018/2/layout/IconVerticalSolidList"/>
    <dgm:cxn modelId="{79DEFF90-A2CE-48DF-B508-165C8C71E8DF}" type="presParOf" srcId="{1544FC80-01CB-494F-BA4D-8237BC5B6EFF}" destId="{0B5AF26B-A2E8-4B6C-9CAD-47A29D435668}" srcOrd="2" destOrd="0" presId="urn:microsoft.com/office/officeart/2018/2/layout/IconVerticalSolidList"/>
    <dgm:cxn modelId="{B84B34B6-9C0A-4A0C-90A3-DB043DDA4537}" type="presParOf" srcId="{1544FC80-01CB-494F-BA4D-8237BC5B6EFF}" destId="{15DB071F-BDAF-4892-B1DE-DC61A69184E4}" srcOrd="3" destOrd="0" presId="urn:microsoft.com/office/officeart/2018/2/layout/IconVerticalSolidList"/>
    <dgm:cxn modelId="{A549E84C-8BC6-45F3-B4E9-6E64712921F0}" type="presParOf" srcId="{F55F2A0C-8BD0-4741-8898-0236DC244698}" destId="{91356C8F-E93D-4263-89A7-52C343303094}" srcOrd="1" destOrd="0" presId="urn:microsoft.com/office/officeart/2018/2/layout/IconVerticalSolidList"/>
    <dgm:cxn modelId="{BDE0AA70-5930-4A71-887E-185F3ED8A518}" type="presParOf" srcId="{F55F2A0C-8BD0-4741-8898-0236DC244698}" destId="{2044947A-9351-436D-88A4-A37EB7721259}" srcOrd="2" destOrd="0" presId="urn:microsoft.com/office/officeart/2018/2/layout/IconVerticalSolidList"/>
    <dgm:cxn modelId="{0558A07F-C61E-455E-BB28-EB4CD2BBE0DC}" type="presParOf" srcId="{2044947A-9351-436D-88A4-A37EB7721259}" destId="{C97CF48E-2DEC-420A-B8B7-DCA5D4CE175F}" srcOrd="0" destOrd="0" presId="urn:microsoft.com/office/officeart/2018/2/layout/IconVerticalSolidList"/>
    <dgm:cxn modelId="{BCDCD281-6E0D-46BE-9767-89944BCD294C}" type="presParOf" srcId="{2044947A-9351-436D-88A4-A37EB7721259}" destId="{4FF5A208-9A06-4C89-96A1-CB3EE41D7F9A}" srcOrd="1" destOrd="0" presId="urn:microsoft.com/office/officeart/2018/2/layout/IconVerticalSolidList"/>
    <dgm:cxn modelId="{6A030434-CBA2-4393-B21B-AC5701D1FE0B}" type="presParOf" srcId="{2044947A-9351-436D-88A4-A37EB7721259}" destId="{7976E397-2616-464E-BC5F-F3E3D254F8AC}" srcOrd="2" destOrd="0" presId="urn:microsoft.com/office/officeart/2018/2/layout/IconVerticalSolidList"/>
    <dgm:cxn modelId="{F8FCD336-4F56-4CF3-850B-1331326AC77E}" type="presParOf" srcId="{2044947A-9351-436D-88A4-A37EB7721259}" destId="{9ADA81C9-2AE3-459F-9E33-B0E7D3EF0310}" srcOrd="3" destOrd="0" presId="urn:microsoft.com/office/officeart/2018/2/layout/IconVerticalSolidList"/>
    <dgm:cxn modelId="{A116D87C-892B-4F14-B093-3504A9A2A336}" type="presParOf" srcId="{F55F2A0C-8BD0-4741-8898-0236DC244698}" destId="{ED60FE52-32FA-443B-8CBB-FA7D9BC90E55}" srcOrd="3" destOrd="0" presId="urn:microsoft.com/office/officeart/2018/2/layout/IconVerticalSolidList"/>
    <dgm:cxn modelId="{94321A0F-4E23-4E97-957D-86F7A419EB20}" type="presParOf" srcId="{F55F2A0C-8BD0-4741-8898-0236DC244698}" destId="{DBA86B76-29EB-40B5-84EA-779E7631F994}" srcOrd="4" destOrd="0" presId="urn:microsoft.com/office/officeart/2018/2/layout/IconVerticalSolidList"/>
    <dgm:cxn modelId="{F5A6A9AB-E553-489F-9EAF-3F568289CBB1}" type="presParOf" srcId="{DBA86B76-29EB-40B5-84EA-779E7631F994}" destId="{57217A9B-3512-4CB9-9F1A-1BEA80B7AAE1}" srcOrd="0" destOrd="0" presId="urn:microsoft.com/office/officeart/2018/2/layout/IconVerticalSolidList"/>
    <dgm:cxn modelId="{7C3A5BE5-56BA-437E-8B6A-81543FE6594E}" type="presParOf" srcId="{DBA86B76-29EB-40B5-84EA-779E7631F994}" destId="{4DCF974C-FD71-4E30-BC6E-81D49C98753D}" srcOrd="1" destOrd="0" presId="urn:microsoft.com/office/officeart/2018/2/layout/IconVerticalSolidList"/>
    <dgm:cxn modelId="{1614488A-9D45-4AFF-89F6-27368F0469F3}" type="presParOf" srcId="{DBA86B76-29EB-40B5-84EA-779E7631F994}" destId="{EAF4777E-5676-4A67-B54A-2D4EE9A0B0AD}" srcOrd="2" destOrd="0" presId="urn:microsoft.com/office/officeart/2018/2/layout/IconVerticalSolidList"/>
    <dgm:cxn modelId="{EC046EF1-C504-4B99-855E-D5254BD3A122}" type="presParOf" srcId="{DBA86B76-29EB-40B5-84EA-779E7631F994}" destId="{C995271F-EA9E-4B4B-AD64-7EF9B34F614B}" srcOrd="3" destOrd="0" presId="urn:microsoft.com/office/officeart/2018/2/layout/IconVerticalSolidList"/>
    <dgm:cxn modelId="{B1E5BD3E-D0CB-43AE-AF7F-A018D6F2F907}" type="presParOf" srcId="{F55F2A0C-8BD0-4741-8898-0236DC244698}" destId="{5B6EF8E8-E926-43C4-82BB-7B0D240B7EDC}" srcOrd="5" destOrd="0" presId="urn:microsoft.com/office/officeart/2018/2/layout/IconVerticalSolidList"/>
    <dgm:cxn modelId="{8A1A4D87-6793-4E3B-901B-BB8AC54090E1}" type="presParOf" srcId="{F55F2A0C-8BD0-4741-8898-0236DC244698}" destId="{B4A50662-22BF-44D0-AB75-C52362774302}" srcOrd="6" destOrd="0" presId="urn:microsoft.com/office/officeart/2018/2/layout/IconVerticalSolidList"/>
    <dgm:cxn modelId="{6F111B79-DEB0-437B-B02F-CE07AFBF7E04}" type="presParOf" srcId="{B4A50662-22BF-44D0-AB75-C52362774302}" destId="{353A0F79-8EDE-4407-BD7D-DE71FFA2AF5C}" srcOrd="0" destOrd="0" presId="urn:microsoft.com/office/officeart/2018/2/layout/IconVerticalSolidList"/>
    <dgm:cxn modelId="{49922B39-D12E-480B-8CAA-767FA933342E}" type="presParOf" srcId="{B4A50662-22BF-44D0-AB75-C52362774302}" destId="{D8FC8DE0-21C3-4DAD-8569-A6CB5F1FC5F0}" srcOrd="1" destOrd="0" presId="urn:microsoft.com/office/officeart/2018/2/layout/IconVerticalSolidList"/>
    <dgm:cxn modelId="{7ABCE9E7-2ED7-4B6E-801E-DA5C04544F5C}" type="presParOf" srcId="{B4A50662-22BF-44D0-AB75-C52362774302}" destId="{1D42510D-6DBB-41D8-9C41-09ACA1364C89}" srcOrd="2" destOrd="0" presId="urn:microsoft.com/office/officeart/2018/2/layout/IconVerticalSolidList"/>
    <dgm:cxn modelId="{20690E1B-C538-47D0-B4C6-425DB62DB66A}" type="presParOf" srcId="{B4A50662-22BF-44D0-AB75-C52362774302}" destId="{2AB3EC25-E031-479C-856F-ACA50EA706D8}" srcOrd="3" destOrd="0" presId="urn:microsoft.com/office/officeart/2018/2/layout/IconVerticalSolidList"/>
    <dgm:cxn modelId="{453D76C2-7F94-4984-A19F-CE77F744D763}" type="presParOf" srcId="{F55F2A0C-8BD0-4741-8898-0236DC244698}" destId="{DBEFBE81-3586-4C80-AA00-00DF7E45D48F}" srcOrd="7" destOrd="0" presId="urn:microsoft.com/office/officeart/2018/2/layout/IconVerticalSolidList"/>
    <dgm:cxn modelId="{FE31712A-C3CF-4F82-9124-CE27075A7B62}" type="presParOf" srcId="{F55F2A0C-8BD0-4741-8898-0236DC244698}" destId="{ACCBA0CD-CC40-44BA-A870-F50069A8099A}" srcOrd="8" destOrd="0" presId="urn:microsoft.com/office/officeart/2018/2/layout/IconVerticalSolidList"/>
    <dgm:cxn modelId="{B503740E-8EB6-4C4B-B124-57FE8D5BC561}" type="presParOf" srcId="{ACCBA0CD-CC40-44BA-A870-F50069A8099A}" destId="{F0910B5E-7981-42B9-99AB-BFDC48994F1E}" srcOrd="0" destOrd="0" presId="urn:microsoft.com/office/officeart/2018/2/layout/IconVerticalSolidList"/>
    <dgm:cxn modelId="{CF8B8A9F-1D92-4A6A-A888-BEA5128DFB43}" type="presParOf" srcId="{ACCBA0CD-CC40-44BA-A870-F50069A8099A}" destId="{796601B6-32AB-4888-81E2-2E268152772B}" srcOrd="1" destOrd="0" presId="urn:microsoft.com/office/officeart/2018/2/layout/IconVerticalSolidList"/>
    <dgm:cxn modelId="{EA344B2A-42AA-4493-B769-6085D4BB9411}" type="presParOf" srcId="{ACCBA0CD-CC40-44BA-A870-F50069A8099A}" destId="{73DBD2DF-28A6-4ADC-8575-6FFD40DA53DB}" srcOrd="2" destOrd="0" presId="urn:microsoft.com/office/officeart/2018/2/layout/IconVerticalSolidList"/>
    <dgm:cxn modelId="{FB01180E-8054-4EC0-85E7-519A52ED271F}" type="presParOf" srcId="{ACCBA0CD-CC40-44BA-A870-F50069A8099A}" destId="{52C650ED-4ED9-4CF7-9820-6F9458C2B69C}" srcOrd="3" destOrd="0" presId="urn:microsoft.com/office/officeart/2018/2/layout/IconVerticalSolidList"/>
    <dgm:cxn modelId="{A1B66753-0EAA-473D-8EEC-54B3C06E0594}" type="presParOf" srcId="{F55F2A0C-8BD0-4741-8898-0236DC244698}" destId="{5FC1DFCA-01DC-4DA0-A581-C949784D6FB1}" srcOrd="9" destOrd="0" presId="urn:microsoft.com/office/officeart/2018/2/layout/IconVerticalSolidList"/>
    <dgm:cxn modelId="{531C5C76-8846-4F11-B684-024A6DDF6C97}" type="presParOf" srcId="{F55F2A0C-8BD0-4741-8898-0236DC244698}" destId="{78756CC6-B619-46A5-98D2-B47219BDA981}" srcOrd="10" destOrd="0" presId="urn:microsoft.com/office/officeart/2018/2/layout/IconVerticalSolidList"/>
    <dgm:cxn modelId="{22DCBCAE-465D-4193-868B-527F9C6CC893}" type="presParOf" srcId="{78756CC6-B619-46A5-98D2-B47219BDA981}" destId="{13881FA4-64AA-411B-8D53-0DE06825EC3E}" srcOrd="0" destOrd="0" presId="urn:microsoft.com/office/officeart/2018/2/layout/IconVerticalSolidList"/>
    <dgm:cxn modelId="{B81FA255-9395-4BA0-8F86-799D76C74A79}" type="presParOf" srcId="{78756CC6-B619-46A5-98D2-B47219BDA981}" destId="{024406AD-8D18-47DF-B37E-1104B0BA64FF}" srcOrd="1" destOrd="0" presId="urn:microsoft.com/office/officeart/2018/2/layout/IconVerticalSolidList"/>
    <dgm:cxn modelId="{176A5A71-9E04-4683-8E7A-040CB6022000}" type="presParOf" srcId="{78756CC6-B619-46A5-98D2-B47219BDA981}" destId="{DD699182-7E03-47A7-9C37-5306C4A66BF6}" srcOrd="2" destOrd="0" presId="urn:microsoft.com/office/officeart/2018/2/layout/IconVerticalSolidList"/>
    <dgm:cxn modelId="{06DFF0AB-593A-4EF3-AC3C-771EDD37CA25}" type="presParOf" srcId="{78756CC6-B619-46A5-98D2-B47219BDA981}" destId="{61E33FA5-ADA0-48F8-AB5D-9AAF267996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CAB9BB-FC4C-4ED1-A155-62ADB51E15B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B9DE79-80CB-4F8A-915A-B489BC9922CC}">
      <dgm:prSet/>
      <dgm:spPr>
        <a:solidFill>
          <a:schemeClr val="accent2"/>
        </a:solidFill>
      </dgm:spPr>
      <dgm:t>
        <a:bodyPr/>
        <a:lstStyle/>
        <a:p>
          <a:r>
            <a:rPr lang="cs-CZ" i="1" dirty="0">
              <a:solidFill>
                <a:srgbClr val="FF0000"/>
              </a:solidFill>
            </a:rPr>
            <a:t>JAK HO POZNAT?</a:t>
          </a:r>
          <a:endParaRPr lang="en-US" i="1" dirty="0">
            <a:solidFill>
              <a:srgbClr val="FF0000"/>
            </a:solidFill>
          </a:endParaRPr>
        </a:p>
      </dgm:t>
    </dgm:pt>
    <dgm:pt modelId="{3CF0D3B0-21E5-499C-A4F6-29FE03706623}" type="parTrans" cxnId="{B6FC01FE-9FAB-4508-BF75-5E73F88B33AE}">
      <dgm:prSet/>
      <dgm:spPr/>
      <dgm:t>
        <a:bodyPr/>
        <a:lstStyle/>
        <a:p>
          <a:endParaRPr lang="en-US"/>
        </a:p>
      </dgm:t>
    </dgm:pt>
    <dgm:pt modelId="{3D25365D-29D6-401A-9E9C-011683277779}" type="sibTrans" cxnId="{B6FC01FE-9FAB-4508-BF75-5E73F88B33AE}">
      <dgm:prSet/>
      <dgm:spPr/>
      <dgm:t>
        <a:bodyPr/>
        <a:lstStyle/>
        <a:p>
          <a:endParaRPr lang="en-US"/>
        </a:p>
      </dgm:t>
    </dgm:pt>
    <dgm:pt modelId="{1EB62145-D783-4BB6-B7C5-B7FCDFD35B67}">
      <dgm:prSet/>
      <dgm:spPr/>
      <dgm:t>
        <a:bodyPr/>
        <a:lstStyle/>
        <a:p>
          <a:r>
            <a:rPr lang="cs-CZ"/>
            <a:t>Varují před nebezpečím</a:t>
          </a:r>
          <a:endParaRPr lang="en-US"/>
        </a:p>
      </dgm:t>
    </dgm:pt>
    <dgm:pt modelId="{0D5B17A9-BBBF-4C8E-887B-32F73F4C06D3}" type="parTrans" cxnId="{4B40F097-5D4D-4723-ABF0-8D25F92FE7DC}">
      <dgm:prSet/>
      <dgm:spPr/>
      <dgm:t>
        <a:bodyPr/>
        <a:lstStyle/>
        <a:p>
          <a:endParaRPr lang="en-US"/>
        </a:p>
      </dgm:t>
    </dgm:pt>
    <dgm:pt modelId="{BD2CEA7D-B1FD-4AF0-AE6A-8D78AD4DFABD}" type="sibTrans" cxnId="{4B40F097-5D4D-4723-ABF0-8D25F92FE7DC}">
      <dgm:prSet/>
      <dgm:spPr/>
      <dgm:t>
        <a:bodyPr/>
        <a:lstStyle/>
        <a:p>
          <a:endParaRPr lang="en-US"/>
        </a:p>
      </dgm:t>
    </dgm:pt>
    <dgm:pt modelId="{18BF2F3D-2EDB-4C65-A1B4-4A60D01DDF28}">
      <dgm:prSet/>
      <dgm:spPr/>
      <dgm:t>
        <a:bodyPr/>
        <a:lstStyle/>
        <a:p>
          <a:r>
            <a:rPr lang="cs-CZ"/>
            <a:t>Jsou urgentní</a:t>
          </a:r>
          <a:endParaRPr lang="en-US"/>
        </a:p>
      </dgm:t>
    </dgm:pt>
    <dgm:pt modelId="{240886EF-B9CF-4BE1-BDEB-C055066B142F}" type="parTrans" cxnId="{0B87C2C3-946D-4958-8B05-2C49EB0E4779}">
      <dgm:prSet/>
      <dgm:spPr/>
      <dgm:t>
        <a:bodyPr/>
        <a:lstStyle/>
        <a:p>
          <a:endParaRPr lang="en-US"/>
        </a:p>
      </dgm:t>
    </dgm:pt>
    <dgm:pt modelId="{721D1DC7-F3E8-428F-9647-F91646E73DB6}" type="sibTrans" cxnId="{0B87C2C3-946D-4958-8B05-2C49EB0E4779}">
      <dgm:prSet/>
      <dgm:spPr/>
      <dgm:t>
        <a:bodyPr/>
        <a:lstStyle/>
        <a:p>
          <a:endParaRPr lang="en-US"/>
        </a:p>
      </dgm:t>
    </dgm:pt>
    <dgm:pt modelId="{1B37DF54-F99F-4577-BE01-84157EF39C2C}">
      <dgm:prSet/>
      <dgm:spPr/>
      <dgm:t>
        <a:bodyPr/>
        <a:lstStyle/>
        <a:p>
          <a:r>
            <a:rPr lang="cs-CZ"/>
            <a:t>Vyzývá k rozesílání</a:t>
          </a:r>
          <a:endParaRPr lang="en-US"/>
        </a:p>
      </dgm:t>
    </dgm:pt>
    <dgm:pt modelId="{09481F95-C331-4A45-9139-2F355729D044}" type="parTrans" cxnId="{0DB0B9FD-A7A5-4CFD-936B-92567EE75F51}">
      <dgm:prSet/>
      <dgm:spPr/>
      <dgm:t>
        <a:bodyPr/>
        <a:lstStyle/>
        <a:p>
          <a:endParaRPr lang="en-US"/>
        </a:p>
      </dgm:t>
    </dgm:pt>
    <dgm:pt modelId="{C97AD696-90DB-4F2D-B2D0-FC08A8965B08}" type="sibTrans" cxnId="{0DB0B9FD-A7A5-4CFD-936B-92567EE75F51}">
      <dgm:prSet/>
      <dgm:spPr/>
      <dgm:t>
        <a:bodyPr/>
        <a:lstStyle/>
        <a:p>
          <a:endParaRPr lang="en-US"/>
        </a:p>
      </dgm:t>
    </dgm:pt>
    <dgm:pt modelId="{74564879-6F78-49A3-8D04-967799A6C1BF}">
      <dgm:prSet/>
      <dgm:spPr/>
      <dgm:t>
        <a:bodyPr/>
        <a:lstStyle/>
        <a:p>
          <a:r>
            <a:rPr lang="cs-CZ"/>
            <a:t>Neuvádí zdroj</a:t>
          </a:r>
          <a:endParaRPr lang="en-US"/>
        </a:p>
      </dgm:t>
    </dgm:pt>
    <dgm:pt modelId="{AA692CD6-A3E9-4A7F-B094-0B6BDDBAE6A8}" type="parTrans" cxnId="{D910C887-F305-4783-9FF2-40AF4EA1DB59}">
      <dgm:prSet/>
      <dgm:spPr/>
      <dgm:t>
        <a:bodyPr/>
        <a:lstStyle/>
        <a:p>
          <a:endParaRPr lang="en-US"/>
        </a:p>
      </dgm:t>
    </dgm:pt>
    <dgm:pt modelId="{8F07351C-0A37-4DF7-9145-0EFD90BDB28E}" type="sibTrans" cxnId="{D910C887-F305-4783-9FF2-40AF4EA1DB59}">
      <dgm:prSet/>
      <dgm:spPr/>
      <dgm:t>
        <a:bodyPr/>
        <a:lstStyle/>
        <a:p>
          <a:endParaRPr lang="en-US"/>
        </a:p>
      </dgm:t>
    </dgm:pt>
    <dgm:pt modelId="{C8376435-6C0C-4848-8577-AF52C87DFD51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cs-CZ" i="1" dirty="0">
              <a:solidFill>
                <a:srgbClr val="FF0000"/>
              </a:solidFill>
            </a:rPr>
            <a:t>PROČ JE NEBEZPEČNÝ?</a:t>
          </a:r>
          <a:endParaRPr lang="en-US" i="1" dirty="0">
            <a:solidFill>
              <a:srgbClr val="FF0000"/>
            </a:solidFill>
          </a:endParaRPr>
        </a:p>
      </dgm:t>
    </dgm:pt>
    <dgm:pt modelId="{23FFA82F-8374-4D8C-BFD5-CD38EB773B49}" type="parTrans" cxnId="{EF7028A0-9AB6-4608-AE5F-00BFDFDC4A45}">
      <dgm:prSet/>
      <dgm:spPr/>
      <dgm:t>
        <a:bodyPr/>
        <a:lstStyle/>
        <a:p>
          <a:endParaRPr lang="en-US"/>
        </a:p>
      </dgm:t>
    </dgm:pt>
    <dgm:pt modelId="{657BF34F-27D0-4629-A2CA-31851F8FAE50}" type="sibTrans" cxnId="{EF7028A0-9AB6-4608-AE5F-00BFDFDC4A45}">
      <dgm:prSet/>
      <dgm:spPr/>
      <dgm:t>
        <a:bodyPr/>
        <a:lstStyle/>
        <a:p>
          <a:endParaRPr lang="en-US"/>
        </a:p>
      </dgm:t>
    </dgm:pt>
    <dgm:pt modelId="{0BFC8719-77EE-4E75-939D-8A173B07CCD5}">
      <dgm:prSet/>
      <dgm:spPr/>
      <dgm:t>
        <a:bodyPr/>
        <a:lstStyle/>
        <a:p>
          <a:r>
            <a:rPr lang="cs-CZ"/>
            <a:t>Rozšiřování osobních údajů</a:t>
          </a:r>
          <a:endParaRPr lang="en-US"/>
        </a:p>
      </dgm:t>
    </dgm:pt>
    <dgm:pt modelId="{8FD6D888-0CC8-4431-80E6-9D2ACA7D97B7}" type="parTrans" cxnId="{7661BC29-9F71-4808-ABCD-2134B911DD13}">
      <dgm:prSet/>
      <dgm:spPr/>
      <dgm:t>
        <a:bodyPr/>
        <a:lstStyle/>
        <a:p>
          <a:endParaRPr lang="en-US"/>
        </a:p>
      </dgm:t>
    </dgm:pt>
    <dgm:pt modelId="{D4BDE978-EA80-448C-AF37-F0324DBCB377}" type="sibTrans" cxnId="{7661BC29-9F71-4808-ABCD-2134B911DD13}">
      <dgm:prSet/>
      <dgm:spPr/>
      <dgm:t>
        <a:bodyPr/>
        <a:lstStyle/>
        <a:p>
          <a:endParaRPr lang="en-US"/>
        </a:p>
      </dgm:t>
    </dgm:pt>
    <dgm:pt modelId="{81274E88-F18A-4798-84FB-EDFD9FD3DB0E}">
      <dgm:prSet/>
      <dgm:spPr/>
      <dgm:t>
        <a:bodyPr/>
        <a:lstStyle/>
        <a:p>
          <a:r>
            <a:rPr lang="cs-CZ"/>
            <a:t>Panika, strach, nepokoj</a:t>
          </a:r>
          <a:endParaRPr lang="en-US"/>
        </a:p>
      </dgm:t>
    </dgm:pt>
    <dgm:pt modelId="{407064CC-1145-461D-ACD0-C596029443C3}" type="parTrans" cxnId="{4D45E240-D72A-4F62-8C7E-E85D43ECC5A1}">
      <dgm:prSet/>
      <dgm:spPr/>
      <dgm:t>
        <a:bodyPr/>
        <a:lstStyle/>
        <a:p>
          <a:endParaRPr lang="en-US"/>
        </a:p>
      </dgm:t>
    </dgm:pt>
    <dgm:pt modelId="{B81A1477-9C55-4911-87D5-9DEEB9B83258}" type="sibTrans" cxnId="{4D45E240-D72A-4F62-8C7E-E85D43ECC5A1}">
      <dgm:prSet/>
      <dgm:spPr/>
      <dgm:t>
        <a:bodyPr/>
        <a:lstStyle/>
        <a:p>
          <a:endParaRPr lang="en-US"/>
        </a:p>
      </dgm:t>
    </dgm:pt>
    <dgm:pt modelId="{C648AE22-CC63-41F6-8F31-CAE5B5753DF9}" type="pres">
      <dgm:prSet presAssocID="{7CCAB9BB-FC4C-4ED1-A155-62ADB51E15BB}" presName="linear" presStyleCnt="0">
        <dgm:presLayoutVars>
          <dgm:dir/>
          <dgm:animLvl val="lvl"/>
          <dgm:resizeHandles val="exact"/>
        </dgm:presLayoutVars>
      </dgm:prSet>
      <dgm:spPr/>
    </dgm:pt>
    <dgm:pt modelId="{FD34B07F-7433-404A-A5D1-F5BFDDBDDF96}" type="pres">
      <dgm:prSet presAssocID="{7EB9DE79-80CB-4F8A-915A-B489BC9922CC}" presName="parentLin" presStyleCnt="0"/>
      <dgm:spPr/>
    </dgm:pt>
    <dgm:pt modelId="{FC42C48C-8124-4096-BA76-9124E0B648B9}" type="pres">
      <dgm:prSet presAssocID="{7EB9DE79-80CB-4F8A-915A-B489BC9922CC}" presName="parentLeftMargin" presStyleLbl="node1" presStyleIdx="0" presStyleCnt="2"/>
      <dgm:spPr/>
    </dgm:pt>
    <dgm:pt modelId="{2D186A55-A2C9-421D-A50D-0A3367DB39F7}" type="pres">
      <dgm:prSet presAssocID="{7EB9DE79-80CB-4F8A-915A-B489BC9922C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D7D6409-088E-4318-BD1C-D2D3EE02715C}" type="pres">
      <dgm:prSet presAssocID="{7EB9DE79-80CB-4F8A-915A-B489BC9922CC}" presName="negativeSpace" presStyleCnt="0"/>
      <dgm:spPr/>
    </dgm:pt>
    <dgm:pt modelId="{09AA1598-E94F-4374-8ED7-8B32E289AD2F}" type="pres">
      <dgm:prSet presAssocID="{7EB9DE79-80CB-4F8A-915A-B489BC9922CC}" presName="childText" presStyleLbl="conFgAcc1" presStyleIdx="0" presStyleCnt="2">
        <dgm:presLayoutVars>
          <dgm:bulletEnabled val="1"/>
        </dgm:presLayoutVars>
      </dgm:prSet>
      <dgm:spPr/>
    </dgm:pt>
    <dgm:pt modelId="{0E353748-1823-4485-8C63-4553F4297552}" type="pres">
      <dgm:prSet presAssocID="{3D25365D-29D6-401A-9E9C-011683277779}" presName="spaceBetweenRectangles" presStyleCnt="0"/>
      <dgm:spPr/>
    </dgm:pt>
    <dgm:pt modelId="{5AAB7C80-6CE1-4D55-9C51-61204F274B05}" type="pres">
      <dgm:prSet presAssocID="{C8376435-6C0C-4848-8577-AF52C87DFD51}" presName="parentLin" presStyleCnt="0"/>
      <dgm:spPr/>
    </dgm:pt>
    <dgm:pt modelId="{030CC7AB-A75D-4788-AF38-AA3F1F9A961F}" type="pres">
      <dgm:prSet presAssocID="{C8376435-6C0C-4848-8577-AF52C87DFD51}" presName="parentLeftMargin" presStyleLbl="node1" presStyleIdx="0" presStyleCnt="2"/>
      <dgm:spPr/>
    </dgm:pt>
    <dgm:pt modelId="{F8D43CA7-075F-4141-BCA0-40582A82238D}" type="pres">
      <dgm:prSet presAssocID="{C8376435-6C0C-4848-8577-AF52C87DFD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1523EE4-E108-4AD5-A7FC-8F8DD051052E}" type="pres">
      <dgm:prSet presAssocID="{C8376435-6C0C-4848-8577-AF52C87DFD51}" presName="negativeSpace" presStyleCnt="0"/>
      <dgm:spPr/>
    </dgm:pt>
    <dgm:pt modelId="{1146B17C-0647-47B4-AE9D-50019FAC3165}" type="pres">
      <dgm:prSet presAssocID="{C8376435-6C0C-4848-8577-AF52C87DFD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5459407-CAC1-4613-99F0-2700DF70551C}" type="presOf" srcId="{81274E88-F18A-4798-84FB-EDFD9FD3DB0E}" destId="{1146B17C-0647-47B4-AE9D-50019FAC3165}" srcOrd="0" destOrd="1" presId="urn:microsoft.com/office/officeart/2005/8/layout/list1"/>
    <dgm:cxn modelId="{B016551A-9676-4FBC-864C-C9153BF4E4AD}" type="presOf" srcId="{1EB62145-D783-4BB6-B7C5-B7FCDFD35B67}" destId="{09AA1598-E94F-4374-8ED7-8B32E289AD2F}" srcOrd="0" destOrd="0" presId="urn:microsoft.com/office/officeart/2005/8/layout/list1"/>
    <dgm:cxn modelId="{7661BC29-9F71-4808-ABCD-2134B911DD13}" srcId="{C8376435-6C0C-4848-8577-AF52C87DFD51}" destId="{0BFC8719-77EE-4E75-939D-8A173B07CCD5}" srcOrd="0" destOrd="0" parTransId="{8FD6D888-0CC8-4431-80E6-9D2ACA7D97B7}" sibTransId="{D4BDE978-EA80-448C-AF37-F0324DBCB377}"/>
    <dgm:cxn modelId="{4D45E240-D72A-4F62-8C7E-E85D43ECC5A1}" srcId="{C8376435-6C0C-4848-8577-AF52C87DFD51}" destId="{81274E88-F18A-4798-84FB-EDFD9FD3DB0E}" srcOrd="1" destOrd="0" parTransId="{407064CC-1145-461D-ACD0-C596029443C3}" sibTransId="{B81A1477-9C55-4911-87D5-9DEEB9B83258}"/>
    <dgm:cxn modelId="{8E459E4F-D1A3-436A-AE30-6B763C120D78}" type="presOf" srcId="{C8376435-6C0C-4848-8577-AF52C87DFD51}" destId="{F8D43CA7-075F-4141-BCA0-40582A82238D}" srcOrd="1" destOrd="0" presId="urn:microsoft.com/office/officeart/2005/8/layout/list1"/>
    <dgm:cxn modelId="{843B9B57-CB44-498F-82E7-3AA2767DB037}" type="presOf" srcId="{18BF2F3D-2EDB-4C65-A1B4-4A60D01DDF28}" destId="{09AA1598-E94F-4374-8ED7-8B32E289AD2F}" srcOrd="0" destOrd="1" presId="urn:microsoft.com/office/officeart/2005/8/layout/list1"/>
    <dgm:cxn modelId="{D910C887-F305-4783-9FF2-40AF4EA1DB59}" srcId="{7EB9DE79-80CB-4F8A-915A-B489BC9922CC}" destId="{74564879-6F78-49A3-8D04-967799A6C1BF}" srcOrd="3" destOrd="0" parTransId="{AA692CD6-A3E9-4A7F-B094-0B6BDDBAE6A8}" sibTransId="{8F07351C-0A37-4DF7-9145-0EFD90BDB28E}"/>
    <dgm:cxn modelId="{0BC46795-EF30-4FF5-88FB-9106AB47D38C}" type="presOf" srcId="{7EB9DE79-80CB-4F8A-915A-B489BC9922CC}" destId="{2D186A55-A2C9-421D-A50D-0A3367DB39F7}" srcOrd="1" destOrd="0" presId="urn:microsoft.com/office/officeart/2005/8/layout/list1"/>
    <dgm:cxn modelId="{4B40F097-5D4D-4723-ABF0-8D25F92FE7DC}" srcId="{7EB9DE79-80CB-4F8A-915A-B489BC9922CC}" destId="{1EB62145-D783-4BB6-B7C5-B7FCDFD35B67}" srcOrd="0" destOrd="0" parTransId="{0D5B17A9-BBBF-4C8E-887B-32F73F4C06D3}" sibTransId="{BD2CEA7D-B1FD-4AF0-AE6A-8D78AD4DFABD}"/>
    <dgm:cxn modelId="{E179459F-BBF2-46F9-AAD1-7005D662B115}" type="presOf" srcId="{74564879-6F78-49A3-8D04-967799A6C1BF}" destId="{09AA1598-E94F-4374-8ED7-8B32E289AD2F}" srcOrd="0" destOrd="3" presId="urn:microsoft.com/office/officeart/2005/8/layout/list1"/>
    <dgm:cxn modelId="{EF7028A0-9AB6-4608-AE5F-00BFDFDC4A45}" srcId="{7CCAB9BB-FC4C-4ED1-A155-62ADB51E15BB}" destId="{C8376435-6C0C-4848-8577-AF52C87DFD51}" srcOrd="1" destOrd="0" parTransId="{23FFA82F-8374-4D8C-BFD5-CD38EB773B49}" sibTransId="{657BF34F-27D0-4629-A2CA-31851F8FAE50}"/>
    <dgm:cxn modelId="{2F6F8CAB-BA9B-4FAA-B29A-F1498BE77AA4}" type="presOf" srcId="{C8376435-6C0C-4848-8577-AF52C87DFD51}" destId="{030CC7AB-A75D-4788-AF38-AA3F1F9A961F}" srcOrd="0" destOrd="0" presId="urn:microsoft.com/office/officeart/2005/8/layout/list1"/>
    <dgm:cxn modelId="{E3F8C8BB-7886-4395-8657-6CB5E3058896}" type="presOf" srcId="{7EB9DE79-80CB-4F8A-915A-B489BC9922CC}" destId="{FC42C48C-8124-4096-BA76-9124E0B648B9}" srcOrd="0" destOrd="0" presId="urn:microsoft.com/office/officeart/2005/8/layout/list1"/>
    <dgm:cxn modelId="{FA0D36C0-380F-4D67-A8C6-338D5BDF62E0}" type="presOf" srcId="{1B37DF54-F99F-4577-BE01-84157EF39C2C}" destId="{09AA1598-E94F-4374-8ED7-8B32E289AD2F}" srcOrd="0" destOrd="2" presId="urn:microsoft.com/office/officeart/2005/8/layout/list1"/>
    <dgm:cxn modelId="{0B87C2C3-946D-4958-8B05-2C49EB0E4779}" srcId="{7EB9DE79-80CB-4F8A-915A-B489BC9922CC}" destId="{18BF2F3D-2EDB-4C65-A1B4-4A60D01DDF28}" srcOrd="1" destOrd="0" parTransId="{240886EF-B9CF-4BE1-BDEB-C055066B142F}" sibTransId="{721D1DC7-F3E8-428F-9647-F91646E73DB6}"/>
    <dgm:cxn modelId="{C482F1CE-43D5-4FBD-A8BB-5D9C53DBF6B6}" type="presOf" srcId="{0BFC8719-77EE-4E75-939D-8A173B07CCD5}" destId="{1146B17C-0647-47B4-AE9D-50019FAC3165}" srcOrd="0" destOrd="0" presId="urn:microsoft.com/office/officeart/2005/8/layout/list1"/>
    <dgm:cxn modelId="{0080C8ED-9AF0-4535-8420-B14851C1E0FA}" type="presOf" srcId="{7CCAB9BB-FC4C-4ED1-A155-62ADB51E15BB}" destId="{C648AE22-CC63-41F6-8F31-CAE5B5753DF9}" srcOrd="0" destOrd="0" presId="urn:microsoft.com/office/officeart/2005/8/layout/list1"/>
    <dgm:cxn modelId="{0DB0B9FD-A7A5-4CFD-936B-92567EE75F51}" srcId="{7EB9DE79-80CB-4F8A-915A-B489BC9922CC}" destId="{1B37DF54-F99F-4577-BE01-84157EF39C2C}" srcOrd="2" destOrd="0" parTransId="{09481F95-C331-4A45-9139-2F355729D044}" sibTransId="{C97AD696-90DB-4F2D-B2D0-FC08A8965B08}"/>
    <dgm:cxn modelId="{B6FC01FE-9FAB-4508-BF75-5E73F88B33AE}" srcId="{7CCAB9BB-FC4C-4ED1-A155-62ADB51E15BB}" destId="{7EB9DE79-80CB-4F8A-915A-B489BC9922CC}" srcOrd="0" destOrd="0" parTransId="{3CF0D3B0-21E5-499C-A4F6-29FE03706623}" sibTransId="{3D25365D-29D6-401A-9E9C-011683277779}"/>
    <dgm:cxn modelId="{CEFD243F-3FD8-4EB9-B1EB-6F64ED966017}" type="presParOf" srcId="{C648AE22-CC63-41F6-8F31-CAE5B5753DF9}" destId="{FD34B07F-7433-404A-A5D1-F5BFDDBDDF96}" srcOrd="0" destOrd="0" presId="urn:microsoft.com/office/officeart/2005/8/layout/list1"/>
    <dgm:cxn modelId="{01EAB900-6AF4-4D83-80E4-3BA81DEE871E}" type="presParOf" srcId="{FD34B07F-7433-404A-A5D1-F5BFDDBDDF96}" destId="{FC42C48C-8124-4096-BA76-9124E0B648B9}" srcOrd="0" destOrd="0" presId="urn:microsoft.com/office/officeart/2005/8/layout/list1"/>
    <dgm:cxn modelId="{9469E7DC-C10A-4C91-B5DF-CF8B8B7978BB}" type="presParOf" srcId="{FD34B07F-7433-404A-A5D1-F5BFDDBDDF96}" destId="{2D186A55-A2C9-421D-A50D-0A3367DB39F7}" srcOrd="1" destOrd="0" presId="urn:microsoft.com/office/officeart/2005/8/layout/list1"/>
    <dgm:cxn modelId="{F723F1EC-6D1B-4363-9713-6FC18C3A8111}" type="presParOf" srcId="{C648AE22-CC63-41F6-8F31-CAE5B5753DF9}" destId="{5D7D6409-088E-4318-BD1C-D2D3EE02715C}" srcOrd="1" destOrd="0" presId="urn:microsoft.com/office/officeart/2005/8/layout/list1"/>
    <dgm:cxn modelId="{94003832-C2B8-4A48-9F88-B597178FF761}" type="presParOf" srcId="{C648AE22-CC63-41F6-8F31-CAE5B5753DF9}" destId="{09AA1598-E94F-4374-8ED7-8B32E289AD2F}" srcOrd="2" destOrd="0" presId="urn:microsoft.com/office/officeart/2005/8/layout/list1"/>
    <dgm:cxn modelId="{1B9B3ECB-7C26-4044-B7B3-C47B775525CD}" type="presParOf" srcId="{C648AE22-CC63-41F6-8F31-CAE5B5753DF9}" destId="{0E353748-1823-4485-8C63-4553F4297552}" srcOrd="3" destOrd="0" presId="urn:microsoft.com/office/officeart/2005/8/layout/list1"/>
    <dgm:cxn modelId="{006290F0-B943-4FC4-8264-5BB475A3CC89}" type="presParOf" srcId="{C648AE22-CC63-41F6-8F31-CAE5B5753DF9}" destId="{5AAB7C80-6CE1-4D55-9C51-61204F274B05}" srcOrd="4" destOrd="0" presId="urn:microsoft.com/office/officeart/2005/8/layout/list1"/>
    <dgm:cxn modelId="{36CD597A-D6D5-48E9-AB44-E43CDEDCE0FE}" type="presParOf" srcId="{5AAB7C80-6CE1-4D55-9C51-61204F274B05}" destId="{030CC7AB-A75D-4788-AF38-AA3F1F9A961F}" srcOrd="0" destOrd="0" presId="urn:microsoft.com/office/officeart/2005/8/layout/list1"/>
    <dgm:cxn modelId="{6F71748A-8CA9-47C0-A9AE-FE47AEAC881D}" type="presParOf" srcId="{5AAB7C80-6CE1-4D55-9C51-61204F274B05}" destId="{F8D43CA7-075F-4141-BCA0-40582A82238D}" srcOrd="1" destOrd="0" presId="urn:microsoft.com/office/officeart/2005/8/layout/list1"/>
    <dgm:cxn modelId="{DD4F13E3-3443-4723-86A3-0ACFE72840F1}" type="presParOf" srcId="{C648AE22-CC63-41F6-8F31-CAE5B5753DF9}" destId="{41523EE4-E108-4AD5-A7FC-8F8DD051052E}" srcOrd="5" destOrd="0" presId="urn:microsoft.com/office/officeart/2005/8/layout/list1"/>
    <dgm:cxn modelId="{2A27444C-2764-40DA-B9C7-9F884EBEE71D}" type="presParOf" srcId="{C648AE22-CC63-41F6-8F31-CAE5B5753DF9}" destId="{1146B17C-0647-47B4-AE9D-50019FAC316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2287A1-FC81-4D77-BA31-BC1D50728DBA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7EFD2B89-12D2-4780-925B-E0CC0E729AF5}">
      <dgm:prSet/>
      <dgm:spPr/>
      <dgm:t>
        <a:bodyPr/>
        <a:lstStyle/>
        <a:p>
          <a:r>
            <a:rPr lang="cs-CZ" dirty="0">
              <a:hlinkClick xmlns:r="http://schemas.openxmlformats.org/officeDocument/2006/relationships" r:id="rId1"/>
            </a:rPr>
            <a:t>https://novaplus.nova.cz/porad/vikend/bonus/8588-jak-nenaletet-falesnym-zpravam-diky-temto-radam-je-muzete-prokouknout</a:t>
          </a:r>
          <a:endParaRPr lang="en-US" dirty="0"/>
        </a:p>
      </dgm:t>
    </dgm:pt>
    <dgm:pt modelId="{3A315ABA-0527-4B55-AF60-D7C1134AF43E}" type="parTrans" cxnId="{EC3DF6DD-14FD-4142-AB0C-E491733FAD9F}">
      <dgm:prSet/>
      <dgm:spPr/>
      <dgm:t>
        <a:bodyPr/>
        <a:lstStyle/>
        <a:p>
          <a:endParaRPr lang="en-US"/>
        </a:p>
      </dgm:t>
    </dgm:pt>
    <dgm:pt modelId="{8DE5AAC1-4773-4A65-B9B6-5988DFDD02B8}" type="sibTrans" cxnId="{EC3DF6DD-14FD-4142-AB0C-E491733FAD9F}">
      <dgm:prSet/>
      <dgm:spPr/>
      <dgm:t>
        <a:bodyPr/>
        <a:lstStyle/>
        <a:p>
          <a:endParaRPr lang="en-US"/>
        </a:p>
      </dgm:t>
    </dgm:pt>
    <dgm:pt modelId="{937F722E-38CF-4721-9A76-BEE22213DF5E}">
      <dgm:prSet/>
      <dgm:spPr/>
      <dgm:t>
        <a:bodyPr/>
        <a:lstStyle/>
        <a:p>
          <a:r>
            <a:rPr lang="cs-CZ">
              <a:hlinkClick xmlns:r="http://schemas.openxmlformats.org/officeDocument/2006/relationships" r:id="rId2"/>
            </a:rPr>
            <a:t>https://forbes.cz/deepfake-videa-vam-muzou-znicit-zivot-cinsky-gigant-tencent-v-nich-presto-vidi-budoucnost/</a:t>
          </a:r>
          <a:endParaRPr lang="en-US"/>
        </a:p>
      </dgm:t>
    </dgm:pt>
    <dgm:pt modelId="{FFE8EC3B-8F7C-40BF-B465-4E455721BDAC}" type="parTrans" cxnId="{EEBE37F7-6F49-42EA-BDAF-1D3AFCDE7ECB}">
      <dgm:prSet/>
      <dgm:spPr/>
      <dgm:t>
        <a:bodyPr/>
        <a:lstStyle/>
        <a:p>
          <a:endParaRPr lang="en-US"/>
        </a:p>
      </dgm:t>
    </dgm:pt>
    <dgm:pt modelId="{E28C2D76-327D-42B2-BA01-0DE16976F732}" type="sibTrans" cxnId="{EEBE37F7-6F49-42EA-BDAF-1D3AFCDE7ECB}">
      <dgm:prSet/>
      <dgm:spPr/>
      <dgm:t>
        <a:bodyPr/>
        <a:lstStyle/>
        <a:p>
          <a:endParaRPr lang="en-US"/>
        </a:p>
      </dgm:t>
    </dgm:pt>
    <dgm:pt modelId="{71E1CC23-8AA7-4A1E-9902-4A3DDE251583}">
      <dgm:prSet/>
      <dgm:spPr/>
      <dgm:t>
        <a:bodyPr/>
        <a:lstStyle/>
        <a:p>
          <a:r>
            <a:rPr lang="cs-CZ">
              <a:hlinkClick xmlns:r="http://schemas.openxmlformats.org/officeDocument/2006/relationships" r:id="rId3"/>
            </a:rPr>
            <a:t>https://www.avast.com/cz/besafeonline/blog/co-je-to-hoax-a-proc-se-posila</a:t>
          </a:r>
          <a:endParaRPr lang="en-US"/>
        </a:p>
      </dgm:t>
    </dgm:pt>
    <dgm:pt modelId="{2F4032B0-C62E-4123-B602-1D96740E6262}" type="parTrans" cxnId="{4F90A954-03FB-4966-9DF8-984ABC8ABB78}">
      <dgm:prSet/>
      <dgm:spPr/>
      <dgm:t>
        <a:bodyPr/>
        <a:lstStyle/>
        <a:p>
          <a:endParaRPr lang="en-US"/>
        </a:p>
      </dgm:t>
    </dgm:pt>
    <dgm:pt modelId="{5534AEE3-7134-4A0C-81C2-082F46A1E93E}" type="sibTrans" cxnId="{4F90A954-03FB-4966-9DF8-984ABC8ABB78}">
      <dgm:prSet/>
      <dgm:spPr/>
      <dgm:t>
        <a:bodyPr/>
        <a:lstStyle/>
        <a:p>
          <a:endParaRPr lang="en-US"/>
        </a:p>
      </dgm:t>
    </dgm:pt>
    <dgm:pt modelId="{53A836E3-8A25-40F4-988E-1BB1A8D724D1}">
      <dgm:prSet/>
      <dgm:spPr/>
      <dgm:t>
        <a:bodyPr/>
        <a:lstStyle/>
        <a:p>
          <a:r>
            <a:rPr lang="cs-CZ">
              <a:hlinkClick xmlns:r="http://schemas.openxmlformats.org/officeDocument/2006/relationships" r:id="rId4"/>
            </a:rPr>
            <a:t>https://zpravy.aktualne.cz/fake-news/l~90d26ad40c2b11e883510cc47ab5f122/</a:t>
          </a:r>
          <a:endParaRPr lang="en-US"/>
        </a:p>
      </dgm:t>
    </dgm:pt>
    <dgm:pt modelId="{420E658C-A8EE-406E-8444-74240ABE5AEE}" type="parTrans" cxnId="{B4F25B74-8F40-40EE-8906-7988B7BAC770}">
      <dgm:prSet/>
      <dgm:spPr/>
      <dgm:t>
        <a:bodyPr/>
        <a:lstStyle/>
        <a:p>
          <a:endParaRPr lang="en-US"/>
        </a:p>
      </dgm:t>
    </dgm:pt>
    <dgm:pt modelId="{0F7FEE6D-C8EA-457D-A5AE-7E1C1171A983}" type="sibTrans" cxnId="{B4F25B74-8F40-40EE-8906-7988B7BAC770}">
      <dgm:prSet/>
      <dgm:spPr/>
      <dgm:t>
        <a:bodyPr/>
        <a:lstStyle/>
        <a:p>
          <a:endParaRPr lang="en-US"/>
        </a:p>
      </dgm:t>
    </dgm:pt>
    <dgm:pt modelId="{1BE95EB9-FAB4-4AED-A62F-45378C16F088}">
      <dgm:prSet/>
      <dgm:spPr/>
      <dgm:t>
        <a:bodyPr/>
        <a:lstStyle/>
        <a:p>
          <a:r>
            <a:rPr lang="cs-CZ">
              <a:hlinkClick xmlns:r="http://schemas.openxmlformats.org/officeDocument/2006/relationships" r:id="rId5"/>
            </a:rPr>
            <a:t>https://www.jaknainternet.cz/page/1199/muzeme-verit-internetu-/</a:t>
          </a:r>
          <a:endParaRPr lang="en-US"/>
        </a:p>
      </dgm:t>
    </dgm:pt>
    <dgm:pt modelId="{1D6280B1-E31F-4942-809D-F772AC96E681}" type="parTrans" cxnId="{5BD93000-BD51-4906-8B0F-70D4D6856131}">
      <dgm:prSet/>
      <dgm:spPr/>
      <dgm:t>
        <a:bodyPr/>
        <a:lstStyle/>
        <a:p>
          <a:endParaRPr lang="en-US"/>
        </a:p>
      </dgm:t>
    </dgm:pt>
    <dgm:pt modelId="{B1B865C8-01C8-4803-A83D-823EFC95D266}" type="sibTrans" cxnId="{5BD93000-BD51-4906-8B0F-70D4D6856131}">
      <dgm:prSet/>
      <dgm:spPr/>
      <dgm:t>
        <a:bodyPr/>
        <a:lstStyle/>
        <a:p>
          <a:endParaRPr lang="en-US"/>
        </a:p>
      </dgm:t>
    </dgm:pt>
    <dgm:pt modelId="{229430B0-A9AB-416F-AD9E-3D0E9E4DDBCA}" type="pres">
      <dgm:prSet presAssocID="{D22287A1-FC81-4D77-BA31-BC1D50728DBA}" presName="linear" presStyleCnt="0">
        <dgm:presLayoutVars>
          <dgm:animLvl val="lvl"/>
          <dgm:resizeHandles val="exact"/>
        </dgm:presLayoutVars>
      </dgm:prSet>
      <dgm:spPr/>
    </dgm:pt>
    <dgm:pt modelId="{F21812CF-7722-4FF2-BEB3-359F710201B5}" type="pres">
      <dgm:prSet presAssocID="{7EFD2B89-12D2-4780-925B-E0CC0E729AF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1CA890C-6B90-4337-8D8C-30CC78557EA8}" type="pres">
      <dgm:prSet presAssocID="{8DE5AAC1-4773-4A65-B9B6-5988DFDD02B8}" presName="spacer" presStyleCnt="0"/>
      <dgm:spPr/>
    </dgm:pt>
    <dgm:pt modelId="{2BEA8193-FB8A-4D23-AF04-EA5E1E243D3F}" type="pres">
      <dgm:prSet presAssocID="{937F722E-38CF-4721-9A76-BEE22213DF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9FC397E-F741-4313-AEAB-8CA401D580BA}" type="pres">
      <dgm:prSet presAssocID="{E28C2D76-327D-42B2-BA01-0DE16976F732}" presName="spacer" presStyleCnt="0"/>
      <dgm:spPr/>
    </dgm:pt>
    <dgm:pt modelId="{24343E3C-BD19-407F-8ACC-A08E183F0D77}" type="pres">
      <dgm:prSet presAssocID="{71E1CC23-8AA7-4A1E-9902-4A3DDE25158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867850-B7A8-4F1B-ADA7-73C5B226E13E}" type="pres">
      <dgm:prSet presAssocID="{5534AEE3-7134-4A0C-81C2-082F46A1E93E}" presName="spacer" presStyleCnt="0"/>
      <dgm:spPr/>
    </dgm:pt>
    <dgm:pt modelId="{BEA3E688-FEE8-4A10-B3B4-359B3DD84516}" type="pres">
      <dgm:prSet presAssocID="{53A836E3-8A25-40F4-988E-1BB1A8D724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D065EAD-4369-463D-AAE7-F7CC5C4FB3FF}" type="pres">
      <dgm:prSet presAssocID="{0F7FEE6D-C8EA-457D-A5AE-7E1C1171A983}" presName="spacer" presStyleCnt="0"/>
      <dgm:spPr/>
    </dgm:pt>
    <dgm:pt modelId="{6BE73904-C51F-456A-BA0A-A407FEFB0856}" type="pres">
      <dgm:prSet presAssocID="{1BE95EB9-FAB4-4AED-A62F-45378C16F08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BD93000-BD51-4906-8B0F-70D4D6856131}" srcId="{D22287A1-FC81-4D77-BA31-BC1D50728DBA}" destId="{1BE95EB9-FAB4-4AED-A62F-45378C16F088}" srcOrd="4" destOrd="0" parTransId="{1D6280B1-E31F-4942-809D-F772AC96E681}" sibTransId="{B1B865C8-01C8-4803-A83D-823EFC95D266}"/>
    <dgm:cxn modelId="{D887A11B-A9C9-480E-B56A-A4AAB6E94510}" type="presOf" srcId="{7EFD2B89-12D2-4780-925B-E0CC0E729AF5}" destId="{F21812CF-7722-4FF2-BEB3-359F710201B5}" srcOrd="0" destOrd="0" presId="urn:microsoft.com/office/officeart/2005/8/layout/vList2"/>
    <dgm:cxn modelId="{4304C225-5B6E-41BD-BF29-4F56E45B0ABF}" type="presOf" srcId="{937F722E-38CF-4721-9A76-BEE22213DF5E}" destId="{2BEA8193-FB8A-4D23-AF04-EA5E1E243D3F}" srcOrd="0" destOrd="0" presId="urn:microsoft.com/office/officeart/2005/8/layout/vList2"/>
    <dgm:cxn modelId="{B4F25B74-8F40-40EE-8906-7988B7BAC770}" srcId="{D22287A1-FC81-4D77-BA31-BC1D50728DBA}" destId="{53A836E3-8A25-40F4-988E-1BB1A8D724D1}" srcOrd="3" destOrd="0" parTransId="{420E658C-A8EE-406E-8444-74240ABE5AEE}" sibTransId="{0F7FEE6D-C8EA-457D-A5AE-7E1C1171A983}"/>
    <dgm:cxn modelId="{4F90A954-03FB-4966-9DF8-984ABC8ABB78}" srcId="{D22287A1-FC81-4D77-BA31-BC1D50728DBA}" destId="{71E1CC23-8AA7-4A1E-9902-4A3DDE251583}" srcOrd="2" destOrd="0" parTransId="{2F4032B0-C62E-4123-B602-1D96740E6262}" sibTransId="{5534AEE3-7134-4A0C-81C2-082F46A1E93E}"/>
    <dgm:cxn modelId="{6EDC8986-6AA4-4749-B658-5E34392CA2F1}" type="presOf" srcId="{53A836E3-8A25-40F4-988E-1BB1A8D724D1}" destId="{BEA3E688-FEE8-4A10-B3B4-359B3DD84516}" srcOrd="0" destOrd="0" presId="urn:microsoft.com/office/officeart/2005/8/layout/vList2"/>
    <dgm:cxn modelId="{9CB0179F-1538-43DB-8BE0-3F528601BEF0}" type="presOf" srcId="{1BE95EB9-FAB4-4AED-A62F-45378C16F088}" destId="{6BE73904-C51F-456A-BA0A-A407FEFB0856}" srcOrd="0" destOrd="0" presId="urn:microsoft.com/office/officeart/2005/8/layout/vList2"/>
    <dgm:cxn modelId="{71C185BC-FD09-4380-B67C-30DB4AC32DA5}" type="presOf" srcId="{D22287A1-FC81-4D77-BA31-BC1D50728DBA}" destId="{229430B0-A9AB-416F-AD9E-3D0E9E4DDBCA}" srcOrd="0" destOrd="0" presId="urn:microsoft.com/office/officeart/2005/8/layout/vList2"/>
    <dgm:cxn modelId="{EC3DF6DD-14FD-4142-AB0C-E491733FAD9F}" srcId="{D22287A1-FC81-4D77-BA31-BC1D50728DBA}" destId="{7EFD2B89-12D2-4780-925B-E0CC0E729AF5}" srcOrd="0" destOrd="0" parTransId="{3A315ABA-0527-4B55-AF60-D7C1134AF43E}" sibTransId="{8DE5AAC1-4773-4A65-B9B6-5988DFDD02B8}"/>
    <dgm:cxn modelId="{0A655ADE-F52E-4762-9323-A167BF914438}" type="presOf" srcId="{71E1CC23-8AA7-4A1E-9902-4A3DDE251583}" destId="{24343E3C-BD19-407F-8ACC-A08E183F0D77}" srcOrd="0" destOrd="0" presId="urn:microsoft.com/office/officeart/2005/8/layout/vList2"/>
    <dgm:cxn modelId="{EEBE37F7-6F49-42EA-BDAF-1D3AFCDE7ECB}" srcId="{D22287A1-FC81-4D77-BA31-BC1D50728DBA}" destId="{937F722E-38CF-4721-9A76-BEE22213DF5E}" srcOrd="1" destOrd="0" parTransId="{FFE8EC3B-8F7C-40BF-B465-4E455721BDAC}" sibTransId="{E28C2D76-327D-42B2-BA01-0DE16976F732}"/>
    <dgm:cxn modelId="{A7A1B90F-4043-4E31-B3AF-81F2468CC29D}" type="presParOf" srcId="{229430B0-A9AB-416F-AD9E-3D0E9E4DDBCA}" destId="{F21812CF-7722-4FF2-BEB3-359F710201B5}" srcOrd="0" destOrd="0" presId="urn:microsoft.com/office/officeart/2005/8/layout/vList2"/>
    <dgm:cxn modelId="{4D51AD6E-C280-4F82-A29F-2F479625129F}" type="presParOf" srcId="{229430B0-A9AB-416F-AD9E-3D0E9E4DDBCA}" destId="{C1CA890C-6B90-4337-8D8C-30CC78557EA8}" srcOrd="1" destOrd="0" presId="urn:microsoft.com/office/officeart/2005/8/layout/vList2"/>
    <dgm:cxn modelId="{7B343C35-7411-4B51-9059-44E623D74180}" type="presParOf" srcId="{229430B0-A9AB-416F-AD9E-3D0E9E4DDBCA}" destId="{2BEA8193-FB8A-4D23-AF04-EA5E1E243D3F}" srcOrd="2" destOrd="0" presId="urn:microsoft.com/office/officeart/2005/8/layout/vList2"/>
    <dgm:cxn modelId="{3193235F-4B17-4A6B-AAE9-264865C8F238}" type="presParOf" srcId="{229430B0-A9AB-416F-AD9E-3D0E9E4DDBCA}" destId="{29FC397E-F741-4313-AEAB-8CA401D580BA}" srcOrd="3" destOrd="0" presId="urn:microsoft.com/office/officeart/2005/8/layout/vList2"/>
    <dgm:cxn modelId="{EE5D98B0-768E-4E51-9978-1077F9F94D00}" type="presParOf" srcId="{229430B0-A9AB-416F-AD9E-3D0E9E4DDBCA}" destId="{24343E3C-BD19-407F-8ACC-A08E183F0D77}" srcOrd="4" destOrd="0" presId="urn:microsoft.com/office/officeart/2005/8/layout/vList2"/>
    <dgm:cxn modelId="{66FF070E-2F6C-4224-92DA-6B1B28FBD9FC}" type="presParOf" srcId="{229430B0-A9AB-416F-AD9E-3D0E9E4DDBCA}" destId="{E8867850-B7A8-4F1B-ADA7-73C5B226E13E}" srcOrd="5" destOrd="0" presId="urn:microsoft.com/office/officeart/2005/8/layout/vList2"/>
    <dgm:cxn modelId="{1BC97263-33B7-495A-AE01-C63996B35BC4}" type="presParOf" srcId="{229430B0-A9AB-416F-AD9E-3D0E9E4DDBCA}" destId="{BEA3E688-FEE8-4A10-B3B4-359B3DD84516}" srcOrd="6" destOrd="0" presId="urn:microsoft.com/office/officeart/2005/8/layout/vList2"/>
    <dgm:cxn modelId="{D42BD004-CC75-4211-9741-F8EC97C5127F}" type="presParOf" srcId="{229430B0-A9AB-416F-AD9E-3D0E9E4DDBCA}" destId="{7D065EAD-4369-463D-AAE7-F7CC5C4FB3FF}" srcOrd="7" destOrd="0" presId="urn:microsoft.com/office/officeart/2005/8/layout/vList2"/>
    <dgm:cxn modelId="{74C86B5D-C206-489D-B34B-0FE2EC31C344}" type="presParOf" srcId="{229430B0-A9AB-416F-AD9E-3D0E9E4DDBCA}" destId="{6BE73904-C51F-456A-BA0A-A407FEFB085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2790-96A3-4D36-BC27-DB2724FD53B8}">
      <dsp:nvSpPr>
        <dsp:cNvPr id="0" name=""/>
        <dsp:cNvSpPr/>
      </dsp:nvSpPr>
      <dsp:spPr>
        <a:xfrm>
          <a:off x="0" y="15366"/>
          <a:ext cx="6367912" cy="15116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 dirty="0"/>
            <a:t>Čtivé informace říkající co,  čtenář chce slyšet</a:t>
          </a:r>
          <a:endParaRPr lang="en-US" sz="3800" kern="1200" dirty="0"/>
        </a:p>
      </dsp:txBody>
      <dsp:txXfrm>
        <a:off x="73792" y="89158"/>
        <a:ext cx="6220328" cy="1364056"/>
      </dsp:txXfrm>
    </dsp:sp>
    <dsp:sp modelId="{66A4D1DD-AAEB-4CD0-AF5A-6C503F8F07C8}">
      <dsp:nvSpPr>
        <dsp:cNvPr id="0" name=""/>
        <dsp:cNvSpPr/>
      </dsp:nvSpPr>
      <dsp:spPr>
        <a:xfrm>
          <a:off x="0" y="1636446"/>
          <a:ext cx="6367912" cy="1511640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Úmyslně šíří hoaxy a dezinformace</a:t>
          </a:r>
          <a:endParaRPr lang="en-US" sz="3800" kern="1200"/>
        </a:p>
      </dsp:txBody>
      <dsp:txXfrm>
        <a:off x="73792" y="1710238"/>
        <a:ext cx="6220328" cy="1364056"/>
      </dsp:txXfrm>
    </dsp:sp>
    <dsp:sp modelId="{187B0F4A-BB1A-4344-AFAE-75C08D3FBA5A}">
      <dsp:nvSpPr>
        <dsp:cNvPr id="0" name=""/>
        <dsp:cNvSpPr/>
      </dsp:nvSpPr>
      <dsp:spPr>
        <a:xfrm>
          <a:off x="0" y="3257526"/>
          <a:ext cx="6367912" cy="1511640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Jejich hlavním účelem je zmanipulovat příjemce</a:t>
          </a:r>
          <a:endParaRPr lang="en-US" sz="3800" kern="1200"/>
        </a:p>
      </dsp:txBody>
      <dsp:txXfrm>
        <a:off x="73792" y="3331318"/>
        <a:ext cx="6220328" cy="1364056"/>
      </dsp:txXfrm>
    </dsp:sp>
    <dsp:sp modelId="{084C1256-8E24-4B44-962C-EB48320870CF}">
      <dsp:nvSpPr>
        <dsp:cNvPr id="0" name=""/>
        <dsp:cNvSpPr/>
      </dsp:nvSpPr>
      <dsp:spPr>
        <a:xfrm>
          <a:off x="0" y="4878606"/>
          <a:ext cx="6367912" cy="151164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City, aktivní témata</a:t>
          </a:r>
          <a:endParaRPr lang="en-US" sz="3800" kern="1200"/>
        </a:p>
      </dsp:txBody>
      <dsp:txXfrm>
        <a:off x="73792" y="4952398"/>
        <a:ext cx="6220328" cy="13640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1C693-58E9-4372-8531-F7813D3F6F95}">
      <dsp:nvSpPr>
        <dsp:cNvPr id="0" name=""/>
        <dsp:cNvSpPr/>
      </dsp:nvSpPr>
      <dsp:spPr>
        <a:xfrm>
          <a:off x="0" y="506528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D4009-2CD3-4A62-9E04-FE20ABC9DA69}">
      <dsp:nvSpPr>
        <dsp:cNvPr id="0" name=""/>
        <dsp:cNvSpPr/>
      </dsp:nvSpPr>
      <dsp:spPr>
        <a:xfrm>
          <a:off x="525780" y="19448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ANO</a:t>
          </a:r>
          <a:endParaRPr lang="en-US" sz="3300" kern="1200"/>
        </a:p>
      </dsp:txBody>
      <dsp:txXfrm>
        <a:off x="573335" y="67003"/>
        <a:ext cx="7265810" cy="879050"/>
      </dsp:txXfrm>
    </dsp:sp>
    <dsp:sp modelId="{6125240B-A842-4F5B-BBF2-F578622C76B3}">
      <dsp:nvSpPr>
        <dsp:cNvPr id="0" name=""/>
        <dsp:cNvSpPr/>
      </dsp:nvSpPr>
      <dsp:spPr>
        <a:xfrm>
          <a:off x="0" y="200340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0717-4AA4-440C-A03B-FFC8DFAB4C19}">
      <dsp:nvSpPr>
        <dsp:cNvPr id="0" name=""/>
        <dsp:cNvSpPr/>
      </dsp:nvSpPr>
      <dsp:spPr>
        <a:xfrm>
          <a:off x="525780" y="151632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Více zdrojů</a:t>
          </a:r>
          <a:endParaRPr lang="en-US" sz="3300" kern="1200"/>
        </a:p>
      </dsp:txBody>
      <dsp:txXfrm>
        <a:off x="573335" y="1563884"/>
        <a:ext cx="7265810" cy="879050"/>
      </dsp:txXfrm>
    </dsp:sp>
    <dsp:sp modelId="{53F57A9B-52B6-4F56-ADEB-79D0FD23EA64}">
      <dsp:nvSpPr>
        <dsp:cNvPr id="0" name=""/>
        <dsp:cNvSpPr/>
      </dsp:nvSpPr>
      <dsp:spPr>
        <a:xfrm>
          <a:off x="0" y="3500289"/>
          <a:ext cx="10515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67A27-C6EF-4497-8295-414C62F2E10E}">
      <dsp:nvSpPr>
        <dsp:cNvPr id="0" name=""/>
        <dsp:cNvSpPr/>
      </dsp:nvSpPr>
      <dsp:spPr>
        <a:xfrm>
          <a:off x="525780" y="3013209"/>
          <a:ext cx="73609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Ověřování informací</a:t>
          </a:r>
          <a:endParaRPr lang="en-US" sz="3300" kern="1200"/>
        </a:p>
      </dsp:txBody>
      <dsp:txXfrm>
        <a:off x="573335" y="3060764"/>
        <a:ext cx="7265810" cy="8790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3549-CEEB-4DEC-B2E3-619AE7318F99}">
      <dsp:nvSpPr>
        <dsp:cNvPr id="0" name=""/>
        <dsp:cNvSpPr/>
      </dsp:nvSpPr>
      <dsp:spPr>
        <a:xfrm>
          <a:off x="0" y="1437405"/>
          <a:ext cx="7165292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Opravdoví lidé na falešných videonahrávkách</a:t>
          </a:r>
          <a:endParaRPr lang="en-US" sz="2300" kern="1200" dirty="0"/>
        </a:p>
      </dsp:txBody>
      <dsp:txXfrm>
        <a:off x="26930" y="1464335"/>
        <a:ext cx="7111432" cy="497795"/>
      </dsp:txXfrm>
    </dsp:sp>
    <dsp:sp modelId="{5C4311CE-6B44-4D32-B685-72EC0A0D6AC2}">
      <dsp:nvSpPr>
        <dsp:cNvPr id="0" name=""/>
        <dsp:cNvSpPr/>
      </dsp:nvSpPr>
      <dsp:spPr>
        <a:xfrm>
          <a:off x="0" y="2055300"/>
          <a:ext cx="7165292" cy="551655"/>
        </a:xfrm>
        <a:prstGeom prst="roundRect">
          <a:avLst/>
        </a:prstGeom>
        <a:solidFill>
          <a:schemeClr val="accent5">
            <a:hueOff val="368749"/>
            <a:satOff val="4187"/>
            <a:lumOff val="37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Konstrukt z digitálního světa vymodelovaný počítačem</a:t>
          </a:r>
          <a:endParaRPr lang="en-US" sz="2300" kern="1200" dirty="0"/>
        </a:p>
      </dsp:txBody>
      <dsp:txXfrm>
        <a:off x="26930" y="2082230"/>
        <a:ext cx="7111432" cy="497795"/>
      </dsp:txXfrm>
    </dsp:sp>
    <dsp:sp modelId="{86D3B81A-4DFA-418E-ABCB-ECFD5A52E8C5}">
      <dsp:nvSpPr>
        <dsp:cNvPr id="0" name=""/>
        <dsp:cNvSpPr/>
      </dsp:nvSpPr>
      <dsp:spPr>
        <a:xfrm>
          <a:off x="0" y="2673195"/>
          <a:ext cx="7165292" cy="551655"/>
        </a:xfrm>
        <a:prstGeom prst="roundRect">
          <a:avLst/>
        </a:prstGeom>
        <a:solidFill>
          <a:schemeClr val="accent5">
            <a:hueOff val="737499"/>
            <a:satOff val="8374"/>
            <a:lumOff val="75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Rada, jak se nestát objetí:</a:t>
          </a:r>
          <a:endParaRPr lang="en-US" sz="2300" kern="1200"/>
        </a:p>
      </dsp:txBody>
      <dsp:txXfrm>
        <a:off x="26930" y="2700125"/>
        <a:ext cx="7111432" cy="497795"/>
      </dsp:txXfrm>
    </dsp:sp>
    <dsp:sp modelId="{A68FB11E-70CE-46E6-AD1F-66931CDF3162}">
      <dsp:nvSpPr>
        <dsp:cNvPr id="0" name=""/>
        <dsp:cNvSpPr/>
      </dsp:nvSpPr>
      <dsp:spPr>
        <a:xfrm>
          <a:off x="0" y="3224850"/>
          <a:ext cx="7165292" cy="60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98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Sdílejte co nejméně svých fotek na sociálních sítí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800" kern="1200" dirty="0"/>
            <a:t>Pokud se fotíte, foťte se tak, aby v pozadí byl nějaký text či destičky </a:t>
          </a:r>
          <a:endParaRPr lang="en-US" sz="1800" kern="1200" dirty="0"/>
        </a:p>
      </dsp:txBody>
      <dsp:txXfrm>
        <a:off x="0" y="3224850"/>
        <a:ext cx="7165292" cy="607027"/>
      </dsp:txXfrm>
    </dsp:sp>
    <dsp:sp modelId="{5E6E8CAD-3C2A-4490-965C-00253B4B85D4}">
      <dsp:nvSpPr>
        <dsp:cNvPr id="0" name=""/>
        <dsp:cNvSpPr/>
      </dsp:nvSpPr>
      <dsp:spPr>
        <a:xfrm>
          <a:off x="0" y="3831877"/>
          <a:ext cx="7165292" cy="551655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>
              <a:hlinkClick xmlns:r="http://schemas.openxmlformats.org/officeDocument/2006/relationships" r:id="rId1"/>
            </a:rPr>
            <a:t>https://www.youtube.com/watch?v=EJEZpKi3V7I&amp;t=24s</a:t>
          </a:r>
          <a:endParaRPr lang="en-US" sz="2300" kern="1200" dirty="0"/>
        </a:p>
      </dsp:txBody>
      <dsp:txXfrm>
        <a:off x="26930" y="3858807"/>
        <a:ext cx="7111432" cy="497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5A25F-184C-46D5-90BE-7E7BCB47D82F}">
      <dsp:nvSpPr>
        <dsp:cNvPr id="0" name=""/>
        <dsp:cNvSpPr/>
      </dsp:nvSpPr>
      <dsp:spPr>
        <a:xfrm>
          <a:off x="0" y="1829"/>
          <a:ext cx="6248400" cy="6085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B5762-AC90-4AB6-8C66-30A4130046F9}">
      <dsp:nvSpPr>
        <dsp:cNvPr id="0" name=""/>
        <dsp:cNvSpPr/>
      </dsp:nvSpPr>
      <dsp:spPr>
        <a:xfrm>
          <a:off x="184078" y="138747"/>
          <a:ext cx="334687" cy="334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B071F-BDAF-4892-B1DE-DC61A69184E4}">
      <dsp:nvSpPr>
        <dsp:cNvPr id="0" name=""/>
        <dsp:cNvSpPr/>
      </dsp:nvSpPr>
      <dsp:spPr>
        <a:xfrm>
          <a:off x="702843" y="1829"/>
          <a:ext cx="5451425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Zkusme si odpovědět na tyto otázky:</a:t>
          </a:r>
          <a:endParaRPr lang="en-US" sz="2800" kern="1200" dirty="0"/>
        </a:p>
      </dsp:txBody>
      <dsp:txXfrm>
        <a:off x="702843" y="1829"/>
        <a:ext cx="5451425" cy="779669"/>
      </dsp:txXfrm>
    </dsp:sp>
    <dsp:sp modelId="{C97CF48E-2DEC-420A-B8B7-DCA5D4CE175F}">
      <dsp:nvSpPr>
        <dsp:cNvPr id="0" name=""/>
        <dsp:cNvSpPr/>
      </dsp:nvSpPr>
      <dsp:spPr>
        <a:xfrm>
          <a:off x="0" y="976416"/>
          <a:ext cx="6248400" cy="6085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5A208-9A06-4C89-96A1-CB3EE41D7F9A}">
      <dsp:nvSpPr>
        <dsp:cNvPr id="0" name=""/>
        <dsp:cNvSpPr/>
      </dsp:nvSpPr>
      <dsp:spPr>
        <a:xfrm>
          <a:off x="184078" y="1113334"/>
          <a:ext cx="334687" cy="334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A81C9-2AE3-459F-9E33-B0E7D3EF0310}">
      <dsp:nvSpPr>
        <dsp:cNvPr id="0" name=""/>
        <dsp:cNvSpPr/>
      </dsp:nvSpPr>
      <dsp:spPr>
        <a:xfrm>
          <a:off x="702843" y="976416"/>
          <a:ext cx="5451425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KDO</a:t>
          </a:r>
          <a:r>
            <a:rPr lang="cs-CZ" sz="2400" b="0" i="0" kern="1200" dirty="0"/>
            <a:t> je autor?</a:t>
          </a:r>
          <a:endParaRPr lang="en-US" sz="2400" kern="1200" dirty="0"/>
        </a:p>
      </dsp:txBody>
      <dsp:txXfrm>
        <a:off x="702843" y="976416"/>
        <a:ext cx="5451425" cy="779669"/>
      </dsp:txXfrm>
    </dsp:sp>
    <dsp:sp modelId="{57217A9B-3512-4CB9-9F1A-1BEA80B7AAE1}">
      <dsp:nvSpPr>
        <dsp:cNvPr id="0" name=""/>
        <dsp:cNvSpPr/>
      </dsp:nvSpPr>
      <dsp:spPr>
        <a:xfrm>
          <a:off x="0" y="1951003"/>
          <a:ext cx="6248400" cy="6085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F974C-FD71-4E30-BC6E-81D49C98753D}">
      <dsp:nvSpPr>
        <dsp:cNvPr id="0" name=""/>
        <dsp:cNvSpPr/>
      </dsp:nvSpPr>
      <dsp:spPr>
        <a:xfrm>
          <a:off x="184078" y="2087920"/>
          <a:ext cx="334687" cy="334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95271F-EA9E-4B4B-AD64-7EF9B34F614B}">
      <dsp:nvSpPr>
        <dsp:cNvPr id="0" name=""/>
        <dsp:cNvSpPr/>
      </dsp:nvSpPr>
      <dsp:spPr>
        <a:xfrm>
          <a:off x="702843" y="1951003"/>
          <a:ext cx="5451425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O ČEM </a:t>
          </a:r>
          <a:r>
            <a:rPr lang="cs-CZ" sz="2400" b="0" i="0" kern="1200" dirty="0"/>
            <a:t>píše?</a:t>
          </a:r>
          <a:endParaRPr lang="en-US" sz="2400" kern="1200" dirty="0"/>
        </a:p>
      </dsp:txBody>
      <dsp:txXfrm>
        <a:off x="702843" y="1951003"/>
        <a:ext cx="5451425" cy="779669"/>
      </dsp:txXfrm>
    </dsp:sp>
    <dsp:sp modelId="{353A0F79-8EDE-4407-BD7D-DE71FFA2AF5C}">
      <dsp:nvSpPr>
        <dsp:cNvPr id="0" name=""/>
        <dsp:cNvSpPr/>
      </dsp:nvSpPr>
      <dsp:spPr>
        <a:xfrm>
          <a:off x="0" y="2925590"/>
          <a:ext cx="6248400" cy="6085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C8DE0-21C3-4DAD-8569-A6CB5F1FC5F0}">
      <dsp:nvSpPr>
        <dsp:cNvPr id="0" name=""/>
        <dsp:cNvSpPr/>
      </dsp:nvSpPr>
      <dsp:spPr>
        <a:xfrm>
          <a:off x="184078" y="3062507"/>
          <a:ext cx="334687" cy="3346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3EC25-E031-479C-856F-ACA50EA706D8}">
      <dsp:nvSpPr>
        <dsp:cNvPr id="0" name=""/>
        <dsp:cNvSpPr/>
      </dsp:nvSpPr>
      <dsp:spPr>
        <a:xfrm>
          <a:off x="702843" y="2925590"/>
          <a:ext cx="5451425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KDE </a:t>
          </a:r>
          <a:r>
            <a:rPr lang="cs-CZ" sz="2400" b="0" i="0" kern="1200" dirty="0"/>
            <a:t>a</a:t>
          </a:r>
          <a:r>
            <a:rPr lang="cs-CZ" sz="2400" b="1" i="0" kern="1200" dirty="0"/>
            <a:t> </a:t>
          </a:r>
          <a:r>
            <a:rPr lang="cs-CZ" sz="2400" b="0" i="0" kern="1200" dirty="0"/>
            <a:t>na čí adrese je sdělení vystaveno?</a:t>
          </a:r>
          <a:endParaRPr lang="en-US" sz="2400" kern="1200" dirty="0"/>
        </a:p>
      </dsp:txBody>
      <dsp:txXfrm>
        <a:off x="702843" y="2925590"/>
        <a:ext cx="5451425" cy="779669"/>
      </dsp:txXfrm>
    </dsp:sp>
    <dsp:sp modelId="{F0910B5E-7981-42B9-99AB-BFDC48994F1E}">
      <dsp:nvSpPr>
        <dsp:cNvPr id="0" name=""/>
        <dsp:cNvSpPr/>
      </dsp:nvSpPr>
      <dsp:spPr>
        <a:xfrm>
          <a:off x="0" y="3900177"/>
          <a:ext cx="6248400" cy="6085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601B6-32AB-4888-81E2-2E268152772B}">
      <dsp:nvSpPr>
        <dsp:cNvPr id="0" name=""/>
        <dsp:cNvSpPr/>
      </dsp:nvSpPr>
      <dsp:spPr>
        <a:xfrm>
          <a:off x="184078" y="4037094"/>
          <a:ext cx="334687" cy="3346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650ED-4ED9-4CF7-9820-6F9458C2B69C}">
      <dsp:nvSpPr>
        <dsp:cNvPr id="0" name=""/>
        <dsp:cNvSpPr/>
      </dsp:nvSpPr>
      <dsp:spPr>
        <a:xfrm>
          <a:off x="702843" y="3900177"/>
          <a:ext cx="5451425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KDY</a:t>
          </a:r>
          <a:r>
            <a:rPr lang="cs-CZ" sz="2400" b="0" i="0" kern="1200" dirty="0"/>
            <a:t> bylo sdělení publikováno?</a:t>
          </a:r>
          <a:endParaRPr lang="en-US" sz="2400" kern="1200" dirty="0"/>
        </a:p>
      </dsp:txBody>
      <dsp:txXfrm>
        <a:off x="702843" y="3900177"/>
        <a:ext cx="5451425" cy="779669"/>
      </dsp:txXfrm>
    </dsp:sp>
    <dsp:sp modelId="{13881FA4-64AA-411B-8D53-0DE06825EC3E}">
      <dsp:nvSpPr>
        <dsp:cNvPr id="0" name=""/>
        <dsp:cNvSpPr/>
      </dsp:nvSpPr>
      <dsp:spPr>
        <a:xfrm>
          <a:off x="0" y="4874763"/>
          <a:ext cx="6248400" cy="60852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406AD-8D18-47DF-B37E-1104B0BA64FF}">
      <dsp:nvSpPr>
        <dsp:cNvPr id="0" name=""/>
        <dsp:cNvSpPr/>
      </dsp:nvSpPr>
      <dsp:spPr>
        <a:xfrm>
          <a:off x="184078" y="5011681"/>
          <a:ext cx="334687" cy="3346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33FA5-ADA0-48F8-AB5D-9AAF26799604}">
      <dsp:nvSpPr>
        <dsp:cNvPr id="0" name=""/>
        <dsp:cNvSpPr/>
      </dsp:nvSpPr>
      <dsp:spPr>
        <a:xfrm>
          <a:off x="702843" y="4874763"/>
          <a:ext cx="5451425" cy="779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15" tIns="82515" rIns="82515" bIns="8251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kern="1200" dirty="0"/>
            <a:t>PROČ </a:t>
          </a:r>
          <a:r>
            <a:rPr lang="cs-CZ" sz="2400" b="0" i="0" kern="1200" dirty="0"/>
            <a:t>a</a:t>
          </a:r>
          <a:r>
            <a:rPr lang="cs-CZ" sz="2400" b="1" i="0" kern="1200" dirty="0"/>
            <a:t> </a:t>
          </a:r>
          <a:r>
            <a:rPr lang="cs-CZ" sz="2400" b="0" i="0" kern="1200" dirty="0"/>
            <a:t>co je cílem vystavení?</a:t>
          </a:r>
          <a:endParaRPr lang="en-US" sz="2400" kern="1200" dirty="0"/>
        </a:p>
      </dsp:txBody>
      <dsp:txXfrm>
        <a:off x="702843" y="4874763"/>
        <a:ext cx="5451425" cy="779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A1598-E94F-4374-8ED7-8B32E289AD2F}">
      <dsp:nvSpPr>
        <dsp:cNvPr id="0" name=""/>
        <dsp:cNvSpPr/>
      </dsp:nvSpPr>
      <dsp:spPr>
        <a:xfrm>
          <a:off x="0" y="455044"/>
          <a:ext cx="6303729" cy="274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239" tIns="624840" rIns="48923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Varují před nebezpečím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Jsou urgentní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Vyzývá k rozesílání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Neuvádí zdroj</a:t>
          </a:r>
          <a:endParaRPr lang="en-US" sz="3000" kern="1200"/>
        </a:p>
      </dsp:txBody>
      <dsp:txXfrm>
        <a:off x="0" y="455044"/>
        <a:ext cx="6303729" cy="2740500"/>
      </dsp:txXfrm>
    </dsp:sp>
    <dsp:sp modelId="{2D186A55-A2C9-421D-A50D-0A3367DB39F7}">
      <dsp:nvSpPr>
        <dsp:cNvPr id="0" name=""/>
        <dsp:cNvSpPr/>
      </dsp:nvSpPr>
      <dsp:spPr>
        <a:xfrm>
          <a:off x="315186" y="12244"/>
          <a:ext cx="4412610" cy="8856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86" tIns="0" rIns="16678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i="1" kern="1200" dirty="0">
              <a:solidFill>
                <a:srgbClr val="FF0000"/>
              </a:solidFill>
            </a:rPr>
            <a:t>JAK HO POZNAT?</a:t>
          </a:r>
          <a:endParaRPr lang="en-US" sz="3000" i="1" kern="1200" dirty="0">
            <a:solidFill>
              <a:srgbClr val="FF0000"/>
            </a:solidFill>
          </a:endParaRPr>
        </a:p>
      </dsp:txBody>
      <dsp:txXfrm>
        <a:off x="358417" y="55475"/>
        <a:ext cx="4326148" cy="799138"/>
      </dsp:txXfrm>
    </dsp:sp>
    <dsp:sp modelId="{1146B17C-0647-47B4-AE9D-50019FAC3165}">
      <dsp:nvSpPr>
        <dsp:cNvPr id="0" name=""/>
        <dsp:cNvSpPr/>
      </dsp:nvSpPr>
      <dsp:spPr>
        <a:xfrm>
          <a:off x="0" y="3800344"/>
          <a:ext cx="6303729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9239" tIns="624840" rIns="489239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Rozšiřování osobních údajů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3000" kern="1200"/>
            <a:t>Panika, strach, nepokoj</a:t>
          </a:r>
          <a:endParaRPr lang="en-US" sz="3000" kern="1200"/>
        </a:p>
      </dsp:txBody>
      <dsp:txXfrm>
        <a:off x="0" y="3800344"/>
        <a:ext cx="6303729" cy="1748250"/>
      </dsp:txXfrm>
    </dsp:sp>
    <dsp:sp modelId="{F8D43CA7-075F-4141-BCA0-40582A82238D}">
      <dsp:nvSpPr>
        <dsp:cNvPr id="0" name=""/>
        <dsp:cNvSpPr/>
      </dsp:nvSpPr>
      <dsp:spPr>
        <a:xfrm>
          <a:off x="315186" y="3357544"/>
          <a:ext cx="4412610" cy="88560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786" tIns="0" rIns="16678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i="1" kern="1200" dirty="0">
              <a:solidFill>
                <a:srgbClr val="FF0000"/>
              </a:solidFill>
            </a:rPr>
            <a:t>PROČ JE NEBEZPEČNÝ?</a:t>
          </a:r>
          <a:endParaRPr lang="en-US" sz="3000" i="1" kern="1200" dirty="0">
            <a:solidFill>
              <a:srgbClr val="FF0000"/>
            </a:solidFill>
          </a:endParaRPr>
        </a:p>
      </dsp:txBody>
      <dsp:txXfrm>
        <a:off x="358417" y="3400775"/>
        <a:ext cx="4326148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12CF-7722-4FF2-BEB3-359F710201B5}">
      <dsp:nvSpPr>
        <dsp:cNvPr id="0" name=""/>
        <dsp:cNvSpPr/>
      </dsp:nvSpPr>
      <dsp:spPr>
        <a:xfrm>
          <a:off x="0" y="71469"/>
          <a:ext cx="10515600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hlinkClick xmlns:r="http://schemas.openxmlformats.org/officeDocument/2006/relationships" r:id="rId1"/>
            </a:rPr>
            <a:t>https://novaplus.nova.cz/porad/vikend/bonus/8588-jak-nenaletet-falesnym-zpravam-diky-temto-radam-je-muzete-prokouknout</a:t>
          </a:r>
          <a:endParaRPr lang="en-US" sz="2000" kern="1200" dirty="0"/>
        </a:p>
      </dsp:txBody>
      <dsp:txXfrm>
        <a:off x="38838" y="110307"/>
        <a:ext cx="10437924" cy="717924"/>
      </dsp:txXfrm>
    </dsp:sp>
    <dsp:sp modelId="{2BEA8193-FB8A-4D23-AF04-EA5E1E243D3F}">
      <dsp:nvSpPr>
        <dsp:cNvPr id="0" name=""/>
        <dsp:cNvSpPr/>
      </dsp:nvSpPr>
      <dsp:spPr>
        <a:xfrm>
          <a:off x="0" y="924669"/>
          <a:ext cx="10515600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hlinkClick xmlns:r="http://schemas.openxmlformats.org/officeDocument/2006/relationships" r:id="rId2"/>
            </a:rPr>
            <a:t>https://forbes.cz/deepfake-videa-vam-muzou-znicit-zivot-cinsky-gigant-tencent-v-nich-presto-vidi-budoucnost/</a:t>
          </a:r>
          <a:endParaRPr lang="en-US" sz="2000" kern="1200"/>
        </a:p>
      </dsp:txBody>
      <dsp:txXfrm>
        <a:off x="38838" y="963507"/>
        <a:ext cx="10437924" cy="717924"/>
      </dsp:txXfrm>
    </dsp:sp>
    <dsp:sp modelId="{24343E3C-BD19-407F-8ACC-A08E183F0D77}">
      <dsp:nvSpPr>
        <dsp:cNvPr id="0" name=""/>
        <dsp:cNvSpPr/>
      </dsp:nvSpPr>
      <dsp:spPr>
        <a:xfrm>
          <a:off x="0" y="1777869"/>
          <a:ext cx="10515600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hlinkClick xmlns:r="http://schemas.openxmlformats.org/officeDocument/2006/relationships" r:id="rId3"/>
            </a:rPr>
            <a:t>https://www.avast.com/cz/besafeonline/blog/co-je-to-hoax-a-proc-se-posila</a:t>
          </a:r>
          <a:endParaRPr lang="en-US" sz="2000" kern="1200"/>
        </a:p>
      </dsp:txBody>
      <dsp:txXfrm>
        <a:off x="38838" y="1816707"/>
        <a:ext cx="10437924" cy="717924"/>
      </dsp:txXfrm>
    </dsp:sp>
    <dsp:sp modelId="{BEA3E688-FEE8-4A10-B3B4-359B3DD84516}">
      <dsp:nvSpPr>
        <dsp:cNvPr id="0" name=""/>
        <dsp:cNvSpPr/>
      </dsp:nvSpPr>
      <dsp:spPr>
        <a:xfrm>
          <a:off x="0" y="2631069"/>
          <a:ext cx="10515600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hlinkClick xmlns:r="http://schemas.openxmlformats.org/officeDocument/2006/relationships" r:id="rId4"/>
            </a:rPr>
            <a:t>https://zpravy.aktualne.cz/fake-news/l~90d26ad40c2b11e883510cc47ab5f122/</a:t>
          </a:r>
          <a:endParaRPr lang="en-US" sz="2000" kern="1200"/>
        </a:p>
      </dsp:txBody>
      <dsp:txXfrm>
        <a:off x="38838" y="2669907"/>
        <a:ext cx="10437924" cy="717924"/>
      </dsp:txXfrm>
    </dsp:sp>
    <dsp:sp modelId="{6BE73904-C51F-456A-BA0A-A407FEFB0856}">
      <dsp:nvSpPr>
        <dsp:cNvPr id="0" name=""/>
        <dsp:cNvSpPr/>
      </dsp:nvSpPr>
      <dsp:spPr>
        <a:xfrm>
          <a:off x="0" y="3484269"/>
          <a:ext cx="10515600" cy="7956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>
              <a:hlinkClick xmlns:r="http://schemas.openxmlformats.org/officeDocument/2006/relationships" r:id="rId5"/>
            </a:rPr>
            <a:t>https://www.jaknainternet.cz/page/1199/muzeme-verit-internetu-/</a:t>
          </a:r>
          <a:endParaRPr lang="en-US" sz="2000" kern="1200"/>
        </a:p>
      </dsp:txBody>
      <dsp:txXfrm>
        <a:off x="38838" y="3523107"/>
        <a:ext cx="1043792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94489-D818-47C4-B69A-51071A9884E3}" type="datetimeFigureOut">
              <a:rPr lang="cs-CZ" smtClean="0"/>
              <a:t>01.03.2022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D50-B3F4-4E91-BD96-BEB3EA6393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26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67D0-6BBA-4B08-B969-485A847978C3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4132-FDEA-4482-9879-A30A2D0FB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41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45CF-A613-42F2-B6E8-F03AA4837E1E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4132-FDEA-4482-9879-A30A2D0FB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B180A-D664-4E04-94FB-8DA77A9609E2}" type="datetime1">
              <a:rPr lang="cs-CZ" smtClean="0"/>
              <a:t>01.03.2022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4132-FDEA-4482-9879-A30A2D0FBA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23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7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85A2"/>
            </a:gs>
            <a:gs pos="34000">
              <a:srgbClr val="007892"/>
            </a:gs>
            <a:gs pos="100000">
              <a:srgbClr val="00708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99831CFD-90CB-47F8-A153-99D324C48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93962" y="1628081"/>
            <a:ext cx="5592320" cy="769348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6D8273-F62B-4A6D-9E45-C1763E947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7023" y="1122363"/>
            <a:ext cx="7141071" cy="2387600"/>
          </a:xfrm>
        </p:spPr>
        <p:txBody>
          <a:bodyPr>
            <a:noAutofit/>
          </a:bodyPr>
          <a:lstStyle/>
          <a:p>
            <a:pPr algn="ctr"/>
            <a:r>
              <a:rPr lang="cs-CZ" sz="9600" b="1" u="sng" dirty="0">
                <a:solidFill>
                  <a:srgbClr val="A6C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AUTOPILOT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B8975B-EE5B-41E1-A2C2-07B38360B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024" y="3602038"/>
            <a:ext cx="7191930" cy="1655762"/>
          </a:xfrm>
        </p:spPr>
        <p:txBody>
          <a:bodyPr>
            <a:normAutofit/>
          </a:bodyPr>
          <a:lstStyle/>
          <a:p>
            <a:pPr algn="ctr"/>
            <a:r>
              <a:rPr lang="cs-CZ" sz="2500" b="1" dirty="0"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VOŠ a SPŠ dopravní, Masná 18, Praha 1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27755F53-331C-4B8A-99E3-3FDCC6D292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3967" y="4993409"/>
            <a:ext cx="4684986" cy="148445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0B0BB1D-14AE-4796-BDFD-910588EC59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82" y="230862"/>
            <a:ext cx="7141071" cy="701533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362B66-DE70-4B57-90B0-37292867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D4132-FDEA-4482-9879-A30A2D0FBA3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71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85A2"/>
            </a:gs>
            <a:gs pos="43000">
              <a:srgbClr val="007892"/>
            </a:gs>
            <a:gs pos="0">
              <a:srgbClr val="00708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82B5F8-BEBB-4F6E-8576-E4DAE4A4F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08793"/>
            <a:ext cx="9905999" cy="33350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9600" b="1" u="sng" dirty="0">
                <a:solidFill>
                  <a:srgbClr val="A6CE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DĚKUJEME ZA POZORNOST</a:t>
            </a:r>
          </a:p>
          <a:p>
            <a:pPr marL="0" indent="0" algn="ctr">
              <a:buNone/>
            </a:pPr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" panose="020B0503030204020804" pitchFamily="34" charset="0"/>
                <a:cs typeface="Biome" panose="020B0503030204020804" pitchFamily="34" charset="0"/>
              </a:rPr>
              <a:t>Prostor pro dotazy, nějaké otázky?</a:t>
            </a:r>
          </a:p>
        </p:txBody>
      </p:sp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4C715662-3EBB-484F-8E21-C0D9CE5A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239" y="4869167"/>
            <a:ext cx="4879123" cy="1545969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436D15D-A782-438E-862A-1ADDE49F1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4473" y="4"/>
            <a:ext cx="5474047" cy="388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19AD5F0-1D98-4CA4-8D87-1B313A50F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cs-CZ" sz="5000" b="1" i="1" dirty="0">
                <a:solidFill>
                  <a:schemeClr val="bg1"/>
                </a:solidFill>
              </a:rPr>
              <a:t>CO JSOU TO FAKE NEWS ?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25B98DE-00BE-48BD-89A6-BE8F203B5D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9790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5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C984C-1902-402E-BF4F-267CA6BDF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i="1" dirty="0">
                <a:solidFill>
                  <a:srgbClr val="FF0000"/>
                </a:solidFill>
              </a:rPr>
              <a:t>LZE NAJÍT SPRÁVNOU ODPOVĚĎ?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7359C05E-66B8-480B-A056-85C0307AEC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90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E6B306-429E-48DC-80D2-8ED01CD3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pPr algn="ctr"/>
            <a:r>
              <a:rPr lang="cs-CZ" sz="5000" b="1" i="1" dirty="0">
                <a:solidFill>
                  <a:srgbClr val="FF0000"/>
                </a:solidFill>
              </a:rPr>
              <a:t>ZNÁTE DEEPFAKES?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F6DF688-8DB6-49C2-8884-EE527F493E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25505"/>
              </p:ext>
            </p:extLst>
          </p:nvPr>
        </p:nvGraphicFramePr>
        <p:xfrm>
          <a:off x="4611441" y="640822"/>
          <a:ext cx="7165292" cy="582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0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AFD2F-6921-46B5-BD21-634B613E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60" y="1429726"/>
            <a:ext cx="3848793" cy="3998547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JAK ROZEZNAT PRAVDIVOU A MILNOU INFORMACI?</a:t>
            </a:r>
          </a:p>
        </p:txBody>
      </p:sp>
      <p:graphicFrame>
        <p:nvGraphicFramePr>
          <p:cNvPr id="54" name="Zástupný obsah 2">
            <a:extLst>
              <a:ext uri="{FF2B5EF4-FFF2-40B4-BE49-F238E27FC236}">
                <a16:creationId xmlns:a16="http://schemas.microsoft.com/office/drawing/2014/main" id="{A810801E-3004-4A0B-9C25-1D4EA7701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727822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55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5D489D-16E1-484D-867B-144368D74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496F5-B01E-4BF8-9D1E-C4E53B6F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225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2906963" y="1348064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BB05F-B65B-43EB-B185-89B81D0A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pPr algn="ctr"/>
            <a:r>
              <a:rPr lang="cs-CZ" sz="8800" b="1" dirty="0">
                <a:solidFill>
                  <a:srgbClr val="FFFFFF"/>
                </a:solidFill>
              </a:rPr>
              <a:t>HOAX</a:t>
            </a:r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2D7F1DCD-8885-4784-90CF-331E830AA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244674"/>
              </p:ext>
            </p:extLst>
          </p:nvPr>
        </p:nvGraphicFramePr>
        <p:xfrm>
          <a:off x="5237018" y="653693"/>
          <a:ext cx="6303729" cy="5560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04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46348856-4D96-4230-88A1-37CCDCDFC9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4434" b="-4"/>
          <a:stretch/>
        </p:blipFill>
        <p:spPr>
          <a:xfrm>
            <a:off x="6256859" y="432681"/>
            <a:ext cx="2648371" cy="3747737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C25649-6456-44EE-8F26-59F5CADE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111768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HOAX</a:t>
            </a:r>
            <a:r>
              <a:rPr lang="cs-CZ" sz="6600" b="1" dirty="0">
                <a:solidFill>
                  <a:srgbClr val="FFFFFF"/>
                </a:solidFill>
              </a:rPr>
              <a:t> A JEHO PŘÍKLADY</a:t>
            </a:r>
            <a:endParaRPr lang="en-US" sz="6600" b="1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A2FC5D1-BA52-4D45-866E-E263833DE5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" r="5514" b="2"/>
          <a:stretch/>
        </p:blipFill>
        <p:spPr>
          <a:xfrm>
            <a:off x="320041" y="423193"/>
            <a:ext cx="2659472" cy="3766713"/>
          </a:xfrm>
          <a:prstGeom prst="rect">
            <a:avLst/>
          </a:prstGeom>
        </p:spPr>
      </p:pic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F2E439A-B613-4D5A-B121-BD1D1BBFB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" r="3" b="3669"/>
          <a:stretch/>
        </p:blipFill>
        <p:spPr>
          <a:xfrm>
            <a:off x="3290143" y="432148"/>
            <a:ext cx="2646677" cy="3748803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B69ED787-66CA-4004-9C8E-56FC5B22EB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6" r="5259" b="2"/>
          <a:stretch/>
        </p:blipFill>
        <p:spPr>
          <a:xfrm>
            <a:off x="9225269" y="453283"/>
            <a:ext cx="2648372" cy="375116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89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26AC60B-4AA5-4B85-BC0B-D1D5E578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1192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KDO VĚŘÍ DEZINFORMACÍM?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69F0CCC9-1791-4423-BDA5-C883D1D113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272068"/>
              </p:ext>
            </p:extLst>
          </p:nvPr>
        </p:nvGraphicFramePr>
        <p:xfrm>
          <a:off x="252595" y="2426817"/>
          <a:ext cx="5678841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844E1E54-9BF0-4142-AA02-6B61E0699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800397"/>
              </p:ext>
            </p:extLst>
          </p:nvPr>
        </p:nvGraphicFramePr>
        <p:xfrm>
          <a:off x="6301121" y="2426817"/>
          <a:ext cx="5638278" cy="399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811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8AEDA4-DCF0-48AE-B872-75C332B5B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 b="1"/>
              <a:t>ZDROJE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DE5C5AE-7965-40D3-A0BD-1F53AC9F4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48947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8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276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Biome</vt:lpstr>
      <vt:lpstr>Calibri</vt:lpstr>
      <vt:lpstr>Calibri Light</vt:lpstr>
      <vt:lpstr>Office Theme</vt:lpstr>
      <vt:lpstr>AUTOPILOT</vt:lpstr>
      <vt:lpstr>CO JSOU TO FAKE NEWS ?</vt:lpstr>
      <vt:lpstr>LZE NAJÍT SPRÁVNOU ODPOVĚĎ?</vt:lpstr>
      <vt:lpstr>ZNÁTE DEEPFAKES?</vt:lpstr>
      <vt:lpstr>JAK ROZEZNAT PRAVDIVOU A MILNOU INFORMACI?</vt:lpstr>
      <vt:lpstr>HOAX</vt:lpstr>
      <vt:lpstr>HOAX A JEHO PŘÍKLADY</vt:lpstr>
      <vt:lpstr>KDO VĚŘÍ DEZINFORMACÍM?</vt:lpstr>
      <vt:lpstr>ZDROJE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AUTOPILOT</dc:title>
  <dc:creator>Lenka Hronová</dc:creator>
  <cp:lastModifiedBy>Kulíšková Jarmila</cp:lastModifiedBy>
  <cp:revision>12</cp:revision>
  <dcterms:created xsi:type="dcterms:W3CDTF">2021-03-26T12:52:23Z</dcterms:created>
  <dcterms:modified xsi:type="dcterms:W3CDTF">2022-03-01T12:53:37Z</dcterms:modified>
</cp:coreProperties>
</file>