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5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648"/>
  </p:normalViewPr>
  <p:slideViewPr>
    <p:cSldViewPr snapToGrid="0">
      <p:cViewPr varScale="1">
        <p:scale>
          <a:sx n="105" d="100"/>
          <a:sy n="105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ACCF9-AF10-ACA4-7E1E-679D099D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28CA88-7127-6F04-1E94-F5BDD408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6C74EA-35FF-6D16-48F5-118D93C2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646C4D-37DD-BC93-1976-E81C4CF0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A0FDA4-89D1-5BED-8324-73BB7C17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18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A8C6A-3D0B-7CF3-B109-74C3F8F0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F0E9F0-8C55-DF8D-2C12-BDF89E7B9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7C94CE-E194-A959-2105-7C64DBBC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9092CC-B3AD-9902-EC0F-97F2F29A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C40EDD-BEE7-67E3-6FAA-8B270857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13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D173B3-D646-2E98-40AC-8F9E22E52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22BE7F-316D-B065-8F0E-6FB137E84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ACB188-E980-B991-B587-9F9A85A3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55BBCD-010A-ED4B-CE9A-FC0F572C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192F9-6A8D-E5B2-BB04-C920338E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86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9DAFD-EDEB-2D6A-8897-9EFFE010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3744E-6170-E87D-7C4A-541BE3353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2FDA31-A6E1-1C75-0455-2A8592D0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FF2824-63BC-47DF-C360-E6CCF3B1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CCF93-E519-0198-4D56-CFC2957A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2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665D7-03E9-72FC-DAB9-978B46CA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FB301E-9E4B-378F-F1CA-F56F3141E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1B323-C714-B26C-80DE-2EC9DFFF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199317-2401-7994-7A0E-1155880C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84B21-7DBD-7B63-45ED-85B01E95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85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F6395-FF4A-F890-F1AA-7ADEC19E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4A89E-626A-8EA8-4831-2FA49D2E9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9E3E0C-1B8F-CAA1-36BF-E88EC4B14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277AAD-042E-8864-2F69-FCD80219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E6E0F6-D7D1-83D4-7F64-BF417CE3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339C0B-A44A-FFC0-DDF8-86074AB8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40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0E1B9-9DB8-CC78-FDF7-AD163E74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DE566C-39C5-52CD-EE86-DEB6DED95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EEBD51-71E9-74CA-C400-1612E8BC2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E515D3-508C-D8C4-4D4B-3362D8DEC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63C29AA-4B4B-4503-BE09-0AF2A398E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5C3128-79EE-0454-ABB3-8B43BF00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3CE5131-AB50-4F8F-D143-5B2E6728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EBC7A3-C0DB-8516-F371-93A55C1B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91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C7CD2-8837-7FB3-30D1-B0DF5A5C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88357A-0596-6D63-8F33-6DB0B9BA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8541C-8F3C-546D-9EFD-4882EE42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33E712-7957-9A3D-44C4-274E0568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7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E7A4F5A-9960-0C6C-8B32-ECC04402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1E4E43-ABCC-F1F2-2369-7BEA2DE7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9163FB-491A-D007-C49C-00152B87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99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C71AD-D0BE-F534-80C1-0FA31EE3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8081D-FD73-8289-322E-BA35B24EF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495DF9-23C4-C16A-5214-F5D61FC00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8A93D9-1309-3088-5E07-75584004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954ABA-CAE6-483F-88D8-F983BC00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4255F-FD49-9EC0-77E7-F3A30D60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32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A606D-B63E-F764-905F-68807EF2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3D9C80-1BDD-7531-DA1C-DF38F7BA4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ABCB91-399E-89E8-B71C-18FD5E4F4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BB150-ADDA-CB4B-82C5-3BBF9003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7E6982-C662-713B-EED8-DC3C3250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E9144F-5B45-06C6-65D9-F12F45C9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98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5BFD30-EC00-1A84-52E2-9F0208EA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E14954-B5CA-FFB4-1D63-A36E71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818365-95D9-C384-F780-ED163DB97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0FF8-A443-2144-981B-AA12F344252D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58A974-51A1-E6F9-D20A-0A64A24C6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0A273E-505E-5773-7A92-1E5CF8A46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7FF8-531D-904E-8CF6-94591394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46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39A18-826F-6D1F-F757-B9CC5C2DE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E1AB9C-7C3D-A691-461A-2E25DDB5A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AC2784-BE22-C3E2-397C-97A012558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Zástupný obsah 11" descr="Obsah obrázku text&#10;&#10;Popis byl vytvořen automaticky">
            <a:extLst>
              <a:ext uri="{FF2B5EF4-FFF2-40B4-BE49-F238E27FC236}">
                <a16:creationId xmlns:a16="http://schemas.microsoft.com/office/drawing/2014/main" id="{10AB7656-BE14-427B-F08E-83690A964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AE1E9D0D-C7C4-90A2-2397-5B003C766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5" r="-1" b="32652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891E85-FB79-A220-2CD8-1567E57F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Kdo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jsme</a:t>
            </a:r>
            <a:r>
              <a:rPr lang="en-US" sz="6000" dirty="0">
                <a:solidFill>
                  <a:srgbClr val="FFFFFF"/>
                </a:solidFill>
              </a:rPr>
              <a:t>?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 err="1">
                <a:solidFill>
                  <a:srgbClr val="FFFFFF"/>
                </a:solidFill>
              </a:rPr>
              <a:t>Uzenáči</a:t>
            </a:r>
            <a:r>
              <a:rPr lang="en-US" sz="60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0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493F58-BE77-DCAD-DAB6-B879FAEC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Stereotypy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prvním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rande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dete na první rande? Podle odbornice na vztahy byste si měli dát pozor na  jednu zásadní věc - Lifee.cz">
            <a:extLst>
              <a:ext uri="{FF2B5EF4-FFF2-40B4-BE49-F238E27FC236}">
                <a16:creationId xmlns:a16="http://schemas.microsoft.com/office/drawing/2014/main" id="{00D32949-C7D0-8430-3573-E829A04DE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229A3A-E0AA-FEFD-5474-E00839BF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Průběh</a:t>
            </a:r>
            <a:r>
              <a:rPr lang="en-US" sz="6600" dirty="0"/>
              <a:t> </a:t>
            </a:r>
            <a:r>
              <a:rPr lang="en-US" sz="6600" dirty="0" err="1"/>
              <a:t>vysněného</a:t>
            </a:r>
            <a:r>
              <a:rPr lang="en-US" sz="6600" dirty="0"/>
              <a:t> </a:t>
            </a:r>
            <a:r>
              <a:rPr lang="en-US" sz="6600" dirty="0" err="1"/>
              <a:t>rande</a:t>
            </a:r>
            <a:endParaRPr lang="en-US" sz="6600" dirty="0"/>
          </a:p>
        </p:txBody>
      </p: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6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E86CDC-2517-C6CC-C85C-DD838DD4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Základní stereotypy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álný bublinový popisek 3">
            <a:extLst>
              <a:ext uri="{FF2B5EF4-FFF2-40B4-BE49-F238E27FC236}">
                <a16:creationId xmlns:a16="http://schemas.microsoft.com/office/drawing/2014/main" id="{F19DEA83-7833-A0F8-40C2-CC1E9065F1F4}"/>
              </a:ext>
            </a:extLst>
          </p:cNvPr>
          <p:cNvSpPr/>
          <p:nvPr/>
        </p:nvSpPr>
        <p:spPr>
          <a:xfrm>
            <a:off x="5370153" y="559252"/>
            <a:ext cx="3788908" cy="2523567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Vždy zve první muž</a:t>
            </a:r>
          </a:p>
        </p:txBody>
      </p:sp>
      <p:sp>
        <p:nvSpPr>
          <p:cNvPr id="5" name="Oválný bublinový popisek 4">
            <a:extLst>
              <a:ext uri="{FF2B5EF4-FFF2-40B4-BE49-F238E27FC236}">
                <a16:creationId xmlns:a16="http://schemas.microsoft.com/office/drawing/2014/main" id="{7E70215E-818A-0E84-48BA-4A0412F25593}"/>
              </a:ext>
            </a:extLst>
          </p:cNvPr>
          <p:cNvSpPr/>
          <p:nvPr/>
        </p:nvSpPr>
        <p:spPr>
          <a:xfrm>
            <a:off x="4672605" y="3838438"/>
            <a:ext cx="3959765" cy="2523567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Musíte se vyhýbat rizikovým tématům </a:t>
            </a:r>
          </a:p>
        </p:txBody>
      </p:sp>
      <p:sp>
        <p:nvSpPr>
          <p:cNvPr id="6" name="Oválný bublinový popisek 5">
            <a:extLst>
              <a:ext uri="{FF2B5EF4-FFF2-40B4-BE49-F238E27FC236}">
                <a16:creationId xmlns:a16="http://schemas.microsoft.com/office/drawing/2014/main" id="{8076A298-D323-07F3-2B81-33DF4D45462C}"/>
              </a:ext>
            </a:extLst>
          </p:cNvPr>
          <p:cNvSpPr/>
          <p:nvPr/>
        </p:nvSpPr>
        <p:spPr>
          <a:xfrm>
            <a:off x="8063027" y="2435097"/>
            <a:ext cx="3788908" cy="2523567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Alespoň dva dny se nesmím ozvat</a:t>
            </a:r>
          </a:p>
        </p:txBody>
      </p:sp>
    </p:spTree>
    <p:extLst>
      <p:ext uri="{BB962C8B-B14F-4D97-AF65-F5344CB8AC3E}">
        <p14:creationId xmlns:p14="http://schemas.microsoft.com/office/powerpoint/2010/main" val="2402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A89884-9596-F002-7CAF-72068480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17" y="1718110"/>
            <a:ext cx="4467792" cy="30605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Jaká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vlastně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,,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správná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 cesta?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tázky">
            <a:extLst>
              <a:ext uri="{FF2B5EF4-FFF2-40B4-BE49-F238E27FC236}">
                <a16:creationId xmlns:a16="http://schemas.microsoft.com/office/drawing/2014/main" id="{CA50C841-B67C-C99C-FFFE-DD257A510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38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883ABDC-77BB-5911-42B7-6F7F0D8A5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360" y="2157939"/>
            <a:ext cx="6553200" cy="32385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D72BAB-55FE-8F28-FDFC-564555AE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0" y="327549"/>
            <a:ext cx="8216760" cy="21546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A6120A-2040-4ADC-BCA9-0CF442DFC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39" y="5188695"/>
            <a:ext cx="8957379" cy="13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egory:Františkánská zahrada - Wikimedia Commons">
            <a:extLst>
              <a:ext uri="{FF2B5EF4-FFF2-40B4-BE49-F238E27FC236}">
                <a16:creationId xmlns:a16="http://schemas.microsoft.com/office/drawing/2014/main" id="{143600F6-7F7E-0087-9E09-0B3DB4F99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r="11820" b="-1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4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Arc 2056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88F106-20F7-35D8-06D1-7F52816C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1" y="182802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dirty="0" err="1">
                <a:solidFill>
                  <a:srgbClr val="FFFFFF"/>
                </a:solidFill>
              </a:rPr>
              <a:t>Místo</a:t>
            </a:r>
            <a:br>
              <a:rPr lang="en-US" sz="6000" u="sng" dirty="0">
                <a:solidFill>
                  <a:srgbClr val="FFFFFF"/>
                </a:solidFill>
              </a:rPr>
            </a:br>
            <a:r>
              <a:rPr lang="en-US" sz="6000" u="sng" dirty="0" err="1">
                <a:solidFill>
                  <a:srgbClr val="FFFFFF"/>
                </a:solidFill>
              </a:rPr>
              <a:t>Čas</a:t>
            </a:r>
            <a:br>
              <a:rPr lang="en-US" sz="6000" u="sng" dirty="0">
                <a:solidFill>
                  <a:srgbClr val="FFFFFF"/>
                </a:solidFill>
              </a:rPr>
            </a:br>
            <a:r>
              <a:rPr lang="en-US" sz="6000" u="sng" dirty="0" err="1">
                <a:solidFill>
                  <a:srgbClr val="FFFFFF"/>
                </a:solidFill>
              </a:rPr>
              <a:t>Aktivita</a:t>
            </a:r>
            <a:endParaRPr lang="en-US" sz="6000" u="sng" dirty="0">
              <a:solidFill>
                <a:srgbClr val="FFFFFF"/>
              </a:solidFill>
            </a:endParaRPr>
          </a:p>
        </p:txBody>
      </p:sp>
      <p:sp>
        <p:nvSpPr>
          <p:cNvPr id="2064" name="Oval 2058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8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oblems at Civil Aviation Authority bigger than ex-chairman, industry says  | Stuff.co.nz">
            <a:extLst>
              <a:ext uri="{FF2B5EF4-FFF2-40B4-BE49-F238E27FC236}">
                <a16:creationId xmlns:a16="http://schemas.microsoft.com/office/drawing/2014/main" id="{E2190B37-9A62-2F45-3D6F-55953A8F3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9091" r="4115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445F57-70E4-F390-348C-21861B7A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Být Kreativní 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2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45</Words>
  <Application>Microsoft Office PowerPoint</Application>
  <PresentationFormat>Širokoúhlá obrazovka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Kdo jsme? Uzenáči!</vt:lpstr>
      <vt:lpstr>Stereotypy na prvním rande</vt:lpstr>
      <vt:lpstr>Průběh vysněného rande</vt:lpstr>
      <vt:lpstr>Základní stereotypy</vt:lpstr>
      <vt:lpstr>Jaká je vlastně ,,správná” cesta?</vt:lpstr>
      <vt:lpstr>Prezentace aplikace PowerPoint</vt:lpstr>
      <vt:lpstr>Místo Čas Aktivita</vt:lpstr>
      <vt:lpstr>Být Kreativní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Watzinger Roman</dc:creator>
  <cp:lastModifiedBy>Kulíšková Jarmila</cp:lastModifiedBy>
  <cp:revision>4</cp:revision>
  <dcterms:created xsi:type="dcterms:W3CDTF">2023-03-03T21:07:34Z</dcterms:created>
  <dcterms:modified xsi:type="dcterms:W3CDTF">2023-04-26T11:18:54Z</dcterms:modified>
</cp:coreProperties>
</file>